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47.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48.xml" ContentType="application/vnd.openxmlformats-officedocument.presentationml.tags+xml"/>
  <Override PartName="/ppt/notesSlides/notesSlide4.xml" ContentType="application/vnd.openxmlformats-officedocument.presentationml.notesSlide+xml"/>
  <Override PartName="/ppt/tags/tag49.xml" ContentType="application/vnd.openxmlformats-officedocument.presentationml.tags+xml"/>
  <Override PartName="/ppt/notesSlides/notesSlide5.xml" ContentType="application/vnd.openxmlformats-officedocument.presentationml.notesSlide+xml"/>
  <Override PartName="/ppt/tags/tag50.xml" ContentType="application/vnd.openxmlformats-officedocument.presentationml.tags+xml"/>
  <Override PartName="/ppt/notesSlides/notesSlide6.xml" ContentType="application/vnd.openxmlformats-officedocument.presentationml.notesSlide+xml"/>
  <Override PartName="/ppt/tags/tag51.xml" ContentType="application/vnd.openxmlformats-officedocument.presentationml.tags+xml"/>
  <Override PartName="/ppt/notesSlides/notesSlide7.xml" ContentType="application/vnd.openxmlformats-officedocument.presentationml.notesSlide+xml"/>
  <Override PartName="/ppt/tags/tag52.xml" ContentType="application/vnd.openxmlformats-officedocument.presentationml.tags+xml"/>
  <Override PartName="/ppt/notesSlides/notesSlide8.xml" ContentType="application/vnd.openxmlformats-officedocument.presentationml.notesSlide+xml"/>
  <Override PartName="/ppt/tags/tag53.xml" ContentType="application/vnd.openxmlformats-officedocument.presentationml.tags+xml"/>
  <Override PartName="/ppt/notesSlides/notesSlide9.xml" ContentType="application/vnd.openxmlformats-officedocument.presentationml.notesSlide+xml"/>
  <Override PartName="/ppt/tags/tag54.xml" ContentType="application/vnd.openxmlformats-officedocument.presentationml.tags+xml"/>
  <Override PartName="/ppt/notesSlides/notesSlide10.xml" ContentType="application/vnd.openxmlformats-officedocument.presentationml.notesSlide+xml"/>
  <Override PartName="/ppt/tags/tag55.xml" ContentType="application/vnd.openxmlformats-officedocument.presentationml.tags+xml"/>
  <Override PartName="/ppt/notesSlides/notesSlide11.xml" ContentType="application/vnd.openxmlformats-officedocument.presentationml.notesSlide+xml"/>
  <Override PartName="/ppt/tags/tag56.xml" ContentType="application/vnd.openxmlformats-officedocument.presentationml.tags+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57.xml" ContentType="application/vnd.openxmlformats-officedocument.presentationml.tags+xml"/>
  <Override PartName="/ppt/notesSlides/notesSlide13.xml" ContentType="application/vnd.openxmlformats-officedocument.presentationml.notesSlide+xml"/>
  <Override PartName="/ppt/tags/tag58.xml" ContentType="application/vnd.openxmlformats-officedocument.presentationml.tags+xml"/>
  <Override PartName="/ppt/notesSlides/notesSlide14.xml" ContentType="application/vnd.openxmlformats-officedocument.presentationml.notesSlide+xml"/>
  <Override PartName="/ppt/tags/tag59.xml" ContentType="application/vnd.openxmlformats-officedocument.presentationml.tags+xml"/>
  <Override PartName="/ppt/notesSlides/notesSlide15.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notesSlides/notesSlide16.xml" ContentType="application/vnd.openxmlformats-officedocument.presentationml.notesSlide+xml"/>
  <Override PartName="/ppt/tags/tag62.xml" ContentType="application/vnd.openxmlformats-officedocument.presentationml.tags+xml"/>
  <Override PartName="/ppt/notesSlides/notesSlide17.xml" ContentType="application/vnd.openxmlformats-officedocument.presentationml.notesSlide+xml"/>
  <Override PartName="/ppt/tags/tag63.xml" ContentType="application/vnd.openxmlformats-officedocument.presentationml.tags+xml"/>
  <Override PartName="/ppt/notesSlides/notesSlide18.xml" ContentType="application/vnd.openxmlformats-officedocument.presentationml.notesSlide+xml"/>
  <Override PartName="/ppt/tags/tag64.xml" ContentType="application/vnd.openxmlformats-officedocument.presentationml.tags+xml"/>
  <Override PartName="/ppt/notesSlides/notesSlide19.xml" ContentType="application/vnd.openxmlformats-officedocument.presentationml.notesSlide+xml"/>
  <Override PartName="/ppt/tags/tag65.xml" ContentType="application/vnd.openxmlformats-officedocument.presentationml.tags+xml"/>
  <Override PartName="/ppt/notesSlides/notesSlide20.xml" ContentType="application/vnd.openxmlformats-officedocument.presentationml.notesSlide+xml"/>
  <Override PartName="/ppt/tags/tag66.xml" ContentType="application/vnd.openxmlformats-officedocument.presentationml.tags+xml"/>
  <Override PartName="/ppt/notesSlides/notesSlide21.xml" ContentType="application/vnd.openxmlformats-officedocument.presentationml.notesSlide+xml"/>
  <Override PartName="/ppt/tags/tag67.xml" ContentType="application/vnd.openxmlformats-officedocument.presentationml.tags+xml"/>
  <Override PartName="/ppt/notesSlides/notesSlide22.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notesSlides/notesSlide23.xml" ContentType="application/vnd.openxmlformats-officedocument.presentationml.notesSlide+xml"/>
  <Override PartName="/ppt/tags/tag70.xml" ContentType="application/vnd.openxmlformats-officedocument.presentationml.tags+xml"/>
  <Override PartName="/ppt/notesSlides/notesSlide24.xml" ContentType="application/vnd.openxmlformats-officedocument.presentationml.notesSlide+xml"/>
  <Override PartName="/ppt/tags/tag71.xml" ContentType="application/vnd.openxmlformats-officedocument.presentationml.tags+xml"/>
  <Override PartName="/ppt/notesSlides/notesSlide25.xml" ContentType="application/vnd.openxmlformats-officedocument.presentationml.notesSlide+xml"/>
  <Override PartName="/ppt/tags/tag72.xml" ContentType="application/vnd.openxmlformats-officedocument.presentationml.tags+xml"/>
  <Override PartName="/ppt/notesSlides/notesSlide26.xml" ContentType="application/vnd.openxmlformats-officedocument.presentationml.notesSlide+xml"/>
  <Override PartName="/ppt/tags/tag73.xml" ContentType="application/vnd.openxmlformats-officedocument.presentationml.tags+xml"/>
  <Override PartName="/ppt/notesSlides/notesSlide27.xml" ContentType="application/vnd.openxmlformats-officedocument.presentationml.notesSlide+xml"/>
  <Override PartName="/ppt/tags/tag74.xml" ContentType="application/vnd.openxmlformats-officedocument.presentationml.tags+xml"/>
  <Override PartName="/ppt/notesSlides/notesSlide28.xml" ContentType="application/vnd.openxmlformats-officedocument.presentationml.notesSlide+xml"/>
  <Override PartName="/ppt/tags/tag75.xml" ContentType="application/vnd.openxmlformats-officedocument.presentationml.tags+xml"/>
  <Override PartName="/ppt/notesSlides/notesSlide29.xml" ContentType="application/vnd.openxmlformats-officedocument.presentationml.notesSlide+xml"/>
  <Override PartName="/ppt/tags/tag76.xml" ContentType="application/vnd.openxmlformats-officedocument.presentationml.tags+xml"/>
  <Override PartName="/ppt/notesSlides/notesSlide30.xml" ContentType="application/vnd.openxmlformats-officedocument.presentationml.notesSlide+xml"/>
  <Override PartName="/ppt/tags/tag77.xml" ContentType="application/vnd.openxmlformats-officedocument.presentationml.tags+xml"/>
  <Override PartName="/ppt/notesSlides/notesSlide31.xml" ContentType="application/vnd.openxmlformats-officedocument.presentationml.notesSlide+xml"/>
  <Override PartName="/ppt/tags/tag78.xml" ContentType="application/vnd.openxmlformats-officedocument.presentationml.tags+xml"/>
  <Override PartName="/ppt/notesSlides/notesSlide32.xml" ContentType="application/vnd.openxmlformats-officedocument.presentationml.notesSlide+xml"/>
  <Override PartName="/ppt/tags/tag79.xml" ContentType="application/vnd.openxmlformats-officedocument.presentationml.tags+xml"/>
  <Override PartName="/ppt/notesSlides/notesSlide33.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notesSlides/notesSlide34.xml" ContentType="application/vnd.openxmlformats-officedocument.presentationml.notesSlide+xml"/>
  <Override PartName="/ppt/tags/tag82.xml" ContentType="application/vnd.openxmlformats-officedocument.presentationml.tags+xml"/>
  <Override PartName="/ppt/notesSlides/notesSlide35.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notesSlides/notesSlide36.xml" ContentType="application/vnd.openxmlformats-officedocument.presentationml.notesSlide+xml"/>
  <Override PartName="/ppt/tags/tag85.xml" ContentType="application/vnd.openxmlformats-officedocument.presentationml.tags+xml"/>
  <Override PartName="/ppt/notesSlides/notesSlide37.xml" ContentType="application/vnd.openxmlformats-officedocument.presentationml.notesSlide+xml"/>
  <Override PartName="/ppt/tags/tag86.xml" ContentType="application/vnd.openxmlformats-officedocument.presentationml.tags+xml"/>
  <Override PartName="/ppt/notesSlides/notesSlide38.xml" ContentType="application/vnd.openxmlformats-officedocument.presentationml.notesSlide+xml"/>
  <Override PartName="/ppt/tags/tag87.xml" ContentType="application/vnd.openxmlformats-officedocument.presentationml.tags+xml"/>
  <Override PartName="/ppt/notesSlides/notesSlide3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88.xml" ContentType="application/vnd.openxmlformats-officedocument.presentationml.tags+xml"/>
  <Override PartName="/ppt/notesSlides/notesSlide40.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749" r:id="rId5"/>
    <p:sldMasterId id="2147483780" r:id="rId6"/>
  </p:sldMasterIdLst>
  <p:notesMasterIdLst>
    <p:notesMasterId r:id="rId53"/>
  </p:notesMasterIdLst>
  <p:handoutMasterIdLst>
    <p:handoutMasterId r:id="rId54"/>
  </p:handoutMasterIdLst>
  <p:sldIdLst>
    <p:sldId id="378" r:id="rId7"/>
    <p:sldId id="722" r:id="rId8"/>
    <p:sldId id="789" r:id="rId9"/>
    <p:sldId id="790" r:id="rId10"/>
    <p:sldId id="355" r:id="rId11"/>
    <p:sldId id="2076136966" r:id="rId12"/>
    <p:sldId id="2076136934" r:id="rId13"/>
    <p:sldId id="2076136968" r:id="rId14"/>
    <p:sldId id="2076136969" r:id="rId15"/>
    <p:sldId id="784" r:id="rId16"/>
    <p:sldId id="2076136970" r:id="rId17"/>
    <p:sldId id="427" r:id="rId18"/>
    <p:sldId id="2076136971" r:id="rId19"/>
    <p:sldId id="2076136973" r:id="rId20"/>
    <p:sldId id="2076136974" r:id="rId21"/>
    <p:sldId id="2076136975" r:id="rId22"/>
    <p:sldId id="2147173059" r:id="rId23"/>
    <p:sldId id="2076136976" r:id="rId24"/>
    <p:sldId id="2147173060" r:id="rId25"/>
    <p:sldId id="2147173061" r:id="rId26"/>
    <p:sldId id="2076136977" r:id="rId27"/>
    <p:sldId id="2076136978" r:id="rId28"/>
    <p:sldId id="2147173062" r:id="rId29"/>
    <p:sldId id="2076136984" r:id="rId30"/>
    <p:sldId id="2076136957" r:id="rId31"/>
    <p:sldId id="2076136981" r:id="rId32"/>
    <p:sldId id="2076136982" r:id="rId33"/>
    <p:sldId id="2076136953" r:id="rId34"/>
    <p:sldId id="2147173053" r:id="rId35"/>
    <p:sldId id="2076136987" r:id="rId36"/>
    <p:sldId id="2147173058" r:id="rId37"/>
    <p:sldId id="2147173052" r:id="rId38"/>
    <p:sldId id="2147173066" r:id="rId39"/>
    <p:sldId id="2076136989" r:id="rId40"/>
    <p:sldId id="2076136991" r:id="rId41"/>
    <p:sldId id="2076136992" r:id="rId42"/>
    <p:sldId id="2076136994" r:id="rId43"/>
    <p:sldId id="2076136998" r:id="rId44"/>
    <p:sldId id="437" r:id="rId45"/>
    <p:sldId id="2076137000" r:id="rId46"/>
    <p:sldId id="2076136999" r:id="rId47"/>
    <p:sldId id="2147173057" r:id="rId48"/>
    <p:sldId id="2076136997" r:id="rId49"/>
    <p:sldId id="2076136961" r:id="rId50"/>
    <p:sldId id="2147173065" r:id="rId51"/>
    <p:sldId id="2147173064" r:id="rId52"/>
  </p:sldIdLst>
  <p:sldSz cx="9144000" cy="5143500" type="screen16x9"/>
  <p:notesSz cx="6858000" cy="9926638"/>
  <p:embeddedFontLst>
    <p:embeddedFont>
      <p:font typeface="Source Sans Pro" panose="020B0604020202020204" charset="0"/>
      <p:regular r:id="rId55"/>
      <p:bold r:id="rId56"/>
      <p:italic r:id="rId57"/>
      <p:boldItalic r:id="rId58"/>
    </p:embeddedFont>
    <p:embeddedFont>
      <p:font typeface="Verdana" panose="020B0604030504040204" pitchFamily="34" charset="0"/>
      <p:regular r:id="rId59"/>
      <p:bold r:id="rId60"/>
      <p:italic r:id="rId61"/>
      <p:boldItalic r:id="rId62"/>
    </p:embeddedFont>
  </p:embeddedFontLst>
  <p:custDataLst>
    <p:tags r:id="rId63"/>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50100504-CCF8-4BEE-89BF-0EA106355A67}">
          <p14:sldIdLst>
            <p14:sldId id="378"/>
            <p14:sldId id="722"/>
            <p14:sldId id="789"/>
            <p14:sldId id="790"/>
            <p14:sldId id="355"/>
            <p14:sldId id="2076136966"/>
            <p14:sldId id="2076136934"/>
            <p14:sldId id="2076136968"/>
            <p14:sldId id="2076136969"/>
          </p14:sldIdLst>
        </p14:section>
        <p14:section name="myAbility" id="{46F3D33B-EBBC-4BA0-BEED-D582FB3B046C}">
          <p14:sldIdLst>
            <p14:sldId id="784"/>
            <p14:sldId id="2076136970"/>
            <p14:sldId id="427"/>
            <p14:sldId id="2076136971"/>
            <p14:sldId id="2076136973"/>
            <p14:sldId id="2076136974"/>
            <p14:sldId id="2076136975"/>
            <p14:sldId id="2147173059"/>
          </p14:sldIdLst>
        </p14:section>
        <p14:section name="Talent Programm" id="{E9D25D58-6B50-456C-9D71-A92F9EDE2777}">
          <p14:sldIdLst>
            <p14:sldId id="2076136976"/>
            <p14:sldId id="2147173060"/>
            <p14:sldId id="2147173061"/>
            <p14:sldId id="2076136977"/>
            <p14:sldId id="2076136978"/>
            <p14:sldId id="2147173062"/>
            <p14:sldId id="2076136984"/>
            <p14:sldId id="2076136957"/>
            <p14:sldId id="2076136981"/>
            <p14:sldId id="2076136982"/>
            <p14:sldId id="2076136953"/>
            <p14:sldId id="2147173053"/>
            <p14:sldId id="2076136987"/>
            <p14:sldId id="2147173058"/>
            <p14:sldId id="2147173052"/>
            <p14:sldId id="2147173066"/>
            <p14:sldId id="2076136989"/>
            <p14:sldId id="2076136991"/>
            <p14:sldId id="2076136992"/>
            <p14:sldId id="2076136994"/>
            <p14:sldId id="2076136998"/>
            <p14:sldId id="437"/>
            <p14:sldId id="2076137000"/>
            <p14:sldId id="2076136999"/>
            <p14:sldId id="2147173057"/>
            <p14:sldId id="2076136997"/>
          </p14:sldIdLst>
        </p14:section>
        <p14:section name="Abschnitt für Fragen" id="{DE42BFA1-148E-48B7-95AE-6D4500311292}">
          <p14:sldIdLst>
            <p14:sldId id="2076136961"/>
            <p14:sldId id="2147173065"/>
            <p14:sldId id="2147173064"/>
          </p14:sldIdLst>
        </p14:section>
        <p14:section name="Standardabschnitt" id="{D6C67439-E684-47EF-8AD9-445EA62ECD4A}">
          <p14:sldIdLst/>
        </p14:section>
      </p14:sectionLst>
    </p:ext>
    <p:ext uri="{EFAFB233-063F-42B5-8137-9DF3F51BA10A}">
      <p15:sldGuideLst xmlns:p15="http://schemas.microsoft.com/office/powerpoint/2012/main">
        <p15:guide id="7" pos="2789" userDrawn="1">
          <p15:clr>
            <a:srgbClr val="A4A3A4"/>
          </p15:clr>
        </p15:guide>
        <p15:guide id="8" pos="2971" userDrawn="1">
          <p15:clr>
            <a:srgbClr val="A4A3A4"/>
          </p15:clr>
        </p15:guide>
        <p15:guide id="10" orient="horz" pos="2867" userDrawn="1">
          <p15:clr>
            <a:srgbClr val="A4A3A4"/>
          </p15:clr>
        </p15:guide>
        <p15:guide id="11" orient="horz" pos="7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3317"/>
    <a:srgbClr val="1E3532"/>
    <a:srgbClr val="59BD7B"/>
    <a:srgbClr val="863EE8"/>
    <a:srgbClr val="DBF2E3"/>
    <a:srgbClr val="5B16B6"/>
    <a:srgbClr val="FF6D1C"/>
    <a:srgbClr val="D7BFF7"/>
    <a:srgbClr val="5415A7"/>
    <a:srgbClr val="F2DCDB"/>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4313AF-4677-48D1-94A5-5D0BA88FDFEC}" v="389" dt="2026-01-14T10:38:02.687"/>
    <p1510:client id="{9F6160ED-CBCD-401E-8BEF-397E7C7D161D}" v="46" dt="2026-01-14T10:38:18.069"/>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pos="2789"/>
        <p:guide pos="2971"/>
        <p:guide orient="horz" pos="2867"/>
        <p:guide orient="horz" pos="758"/>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tags" Target="tags/tag1.xml"/><Relationship Id="rId68" Type="http://schemas.microsoft.com/office/2016/11/relationships/changesInfo" Target="changesInfos/changesInfo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notesMaster" Target="notesMasters/notesMaster1.xml"/><Relationship Id="rId58" Type="http://schemas.openxmlformats.org/officeDocument/2006/relationships/font" Target="fonts/font4.fntdata"/><Relationship Id="rId66" Type="http://schemas.openxmlformats.org/officeDocument/2006/relationships/theme" Target="theme/theme1.xml"/><Relationship Id="rId5" Type="http://schemas.openxmlformats.org/officeDocument/2006/relationships/slideMaster" Target="slideMasters/slideMaster1.xml"/><Relationship Id="rId61" Type="http://schemas.openxmlformats.org/officeDocument/2006/relationships/font" Target="fonts/font7.fntdata"/><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font" Target="fonts/font2.fntdata"/><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font" Target="fonts/font5.fntdata"/><Relationship Id="rId67" Type="http://schemas.openxmlformats.org/officeDocument/2006/relationships/tableStyles" Target="tableStyle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handoutMaster" Target="handoutMasters/handoutMaster1.xml"/><Relationship Id="rId62"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font" Target="fonts/font3.fntdata"/><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font" Target="fonts/font6.fntdata"/><Relationship Id="rId65"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font" Target="fonts/font1.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Zakall" userId="2350db1c-400b-4dcf-81ce-a9a2fb6c3a91" providerId="ADAL" clId="{234313AF-4677-48D1-94A5-5D0BA88FDFEC}"/>
    <pc:docChg chg="custSel delSld modSld sldOrd modSection">
      <pc:chgData name="Michael Zakall" userId="2350db1c-400b-4dcf-81ce-a9a2fb6c3a91" providerId="ADAL" clId="{234313AF-4677-48D1-94A5-5D0BA88FDFEC}" dt="2026-01-14T10:38:02.688" v="697" actId="20577"/>
      <pc:docMkLst>
        <pc:docMk/>
      </pc:docMkLst>
      <pc:sldChg chg="modSp mod">
        <pc:chgData name="Michael Zakall" userId="2350db1c-400b-4dcf-81ce-a9a2fb6c3a91" providerId="ADAL" clId="{234313AF-4677-48D1-94A5-5D0BA88FDFEC}" dt="2026-01-12T10:32:02.100" v="55" actId="13244"/>
        <pc:sldMkLst>
          <pc:docMk/>
          <pc:sldMk cId="3298029850" sldId="355"/>
        </pc:sldMkLst>
        <pc:picChg chg="ord">
          <ac:chgData name="Michael Zakall" userId="2350db1c-400b-4dcf-81ce-a9a2fb6c3a91" providerId="ADAL" clId="{234313AF-4677-48D1-94A5-5D0BA88FDFEC}" dt="2026-01-12T10:31:44.336" v="51" actId="13244"/>
          <ac:picMkLst>
            <pc:docMk/>
            <pc:sldMk cId="3298029850" sldId="355"/>
            <ac:picMk id="3" creationId="{00345DE5-459F-4C2A-8F62-32D00BD1B7A4}"/>
          </ac:picMkLst>
        </pc:picChg>
        <pc:picChg chg="ord">
          <ac:chgData name="Michael Zakall" userId="2350db1c-400b-4dcf-81ce-a9a2fb6c3a91" providerId="ADAL" clId="{234313AF-4677-48D1-94A5-5D0BA88FDFEC}" dt="2026-01-12T10:31:59.410" v="54" actId="13244"/>
          <ac:picMkLst>
            <pc:docMk/>
            <pc:sldMk cId="3298029850" sldId="355"/>
            <ac:picMk id="5" creationId="{BC191B19-83F0-680D-8CDE-9E1F628F17D9}"/>
          </ac:picMkLst>
        </pc:picChg>
        <pc:picChg chg="ord">
          <ac:chgData name="Michael Zakall" userId="2350db1c-400b-4dcf-81ce-a9a2fb6c3a91" providerId="ADAL" clId="{234313AF-4677-48D1-94A5-5D0BA88FDFEC}" dt="2026-01-12T10:31:51.366" v="52" actId="13244"/>
          <ac:picMkLst>
            <pc:docMk/>
            <pc:sldMk cId="3298029850" sldId="355"/>
            <ac:picMk id="8" creationId="{8399ECFD-1ADD-4A2B-AF15-A0E162EF541D}"/>
          </ac:picMkLst>
        </pc:picChg>
        <pc:picChg chg="ord">
          <ac:chgData name="Michael Zakall" userId="2350db1c-400b-4dcf-81ce-a9a2fb6c3a91" providerId="ADAL" clId="{234313AF-4677-48D1-94A5-5D0BA88FDFEC}" dt="2026-01-12T10:32:02.100" v="55" actId="13244"/>
          <ac:picMkLst>
            <pc:docMk/>
            <pc:sldMk cId="3298029850" sldId="355"/>
            <ac:picMk id="16" creationId="{B057B254-E3FB-D15C-1689-C8131CCD989C}"/>
          </ac:picMkLst>
        </pc:picChg>
        <pc:picChg chg="ord">
          <ac:chgData name="Michael Zakall" userId="2350db1c-400b-4dcf-81ce-a9a2fb6c3a91" providerId="ADAL" clId="{234313AF-4677-48D1-94A5-5D0BA88FDFEC}" dt="2026-01-12T10:31:56.041" v="53" actId="13244"/>
          <ac:picMkLst>
            <pc:docMk/>
            <pc:sldMk cId="3298029850" sldId="355"/>
            <ac:picMk id="27" creationId="{13D6CC23-243B-FF91-CD17-2F7CB96CC487}"/>
          </ac:picMkLst>
        </pc:picChg>
      </pc:sldChg>
      <pc:sldChg chg="addSp delSp modSp mod">
        <pc:chgData name="Michael Zakall" userId="2350db1c-400b-4dcf-81ce-a9a2fb6c3a91" providerId="ADAL" clId="{234313AF-4677-48D1-94A5-5D0BA88FDFEC}" dt="2026-01-12T10:31:17.404" v="46" actId="962"/>
        <pc:sldMkLst>
          <pc:docMk/>
          <pc:sldMk cId="1510019581" sldId="378"/>
        </pc:sldMkLst>
        <pc:spChg chg="mod">
          <ac:chgData name="Michael Zakall" userId="2350db1c-400b-4dcf-81ce-a9a2fb6c3a91" providerId="ADAL" clId="{234313AF-4677-48D1-94A5-5D0BA88FDFEC}" dt="2026-01-12T10:31:11.531" v="21" actId="948"/>
          <ac:spMkLst>
            <pc:docMk/>
            <pc:sldMk cId="1510019581" sldId="378"/>
            <ac:spMk id="2" creationId="{0F3C308D-C207-850F-6693-EE550B868876}"/>
          </ac:spMkLst>
        </pc:spChg>
        <pc:spChg chg="mod">
          <ac:chgData name="Michael Zakall" userId="2350db1c-400b-4dcf-81ce-a9a2fb6c3a91" providerId="ADAL" clId="{234313AF-4677-48D1-94A5-5D0BA88FDFEC}" dt="2026-01-12T10:31:17.404" v="46" actId="962"/>
          <ac:spMkLst>
            <pc:docMk/>
            <pc:sldMk cId="1510019581" sldId="378"/>
            <ac:spMk id="8" creationId="{B3DF68B3-E554-3F27-2AF0-79DFB66CBE8F}"/>
          </ac:spMkLst>
        </pc:spChg>
        <pc:graphicFrameChg chg="mod modVis">
          <ac:chgData name="Michael Zakall" userId="2350db1c-400b-4dcf-81ce-a9a2fb6c3a91" providerId="ADAL" clId="{234313AF-4677-48D1-94A5-5D0BA88FDFEC}" dt="2026-01-12T10:31:12.277" v="45"/>
          <ac:graphicFrameMkLst>
            <pc:docMk/>
            <pc:sldMk cId="1510019581" sldId="378"/>
            <ac:graphicFrameMk id="6" creationId="{68FF8D40-F1BA-4092-4575-FC1EA2F04590}"/>
          </ac:graphicFrameMkLst>
        </pc:graphicFrameChg>
      </pc:sldChg>
      <pc:sldChg chg="modSp mod">
        <pc:chgData name="Michael Zakall" userId="2350db1c-400b-4dcf-81ce-a9a2fb6c3a91" providerId="ADAL" clId="{234313AF-4677-48D1-94A5-5D0BA88FDFEC}" dt="2026-01-12T10:34:39.285" v="78"/>
        <pc:sldMkLst>
          <pc:docMk/>
          <pc:sldMk cId="4199654129" sldId="427"/>
        </pc:sldMkLst>
        <pc:graphicFrameChg chg="mod modVis">
          <ac:chgData name="Michael Zakall" userId="2350db1c-400b-4dcf-81ce-a9a2fb6c3a91" providerId="ADAL" clId="{234313AF-4677-48D1-94A5-5D0BA88FDFEC}" dt="2026-01-12T10:34:39.285" v="78"/>
          <ac:graphicFrameMkLst>
            <pc:docMk/>
            <pc:sldMk cId="4199654129" sldId="427"/>
            <ac:graphicFrameMk id="5" creationId="{BDDDA24F-5E19-8FE8-3390-82E52A8FAADC}"/>
          </ac:graphicFrameMkLst>
        </pc:graphicFrameChg>
        <pc:graphicFrameChg chg="mod">
          <ac:chgData name="Michael Zakall" userId="2350db1c-400b-4dcf-81ce-a9a2fb6c3a91" providerId="ADAL" clId="{234313AF-4677-48D1-94A5-5D0BA88FDFEC}" dt="2026-01-12T10:27:58.970" v="13" actId="207"/>
          <ac:graphicFrameMkLst>
            <pc:docMk/>
            <pc:sldMk cId="4199654129" sldId="427"/>
            <ac:graphicFrameMk id="9" creationId="{DCC1E864-A9E8-3871-07DB-52D11AAEB101}"/>
          </ac:graphicFrameMkLst>
        </pc:graphicFrameChg>
      </pc:sldChg>
      <pc:sldChg chg="modSp mod">
        <pc:chgData name="Michael Zakall" userId="2350db1c-400b-4dcf-81ce-a9a2fb6c3a91" providerId="ADAL" clId="{234313AF-4677-48D1-94A5-5D0BA88FDFEC}" dt="2026-01-12T10:47:19.995" v="280"/>
        <pc:sldMkLst>
          <pc:docMk/>
          <pc:sldMk cId="2193328493" sldId="437"/>
        </pc:sldMkLst>
        <pc:graphicFrameChg chg="mod modVis">
          <ac:chgData name="Michael Zakall" userId="2350db1c-400b-4dcf-81ce-a9a2fb6c3a91" providerId="ADAL" clId="{234313AF-4677-48D1-94A5-5D0BA88FDFEC}" dt="2026-01-12T10:47:19.995" v="280"/>
          <ac:graphicFrameMkLst>
            <pc:docMk/>
            <pc:sldMk cId="2193328493" sldId="437"/>
            <ac:graphicFrameMk id="7" creationId="{904B8641-D34A-D7FC-0812-91C973A067E3}"/>
          </ac:graphicFrameMkLst>
        </pc:graphicFrameChg>
      </pc:sldChg>
      <pc:sldChg chg="modSp mod modNotesTx">
        <pc:chgData name="Michael Zakall" userId="2350db1c-400b-4dcf-81ce-a9a2fb6c3a91" providerId="ADAL" clId="{234313AF-4677-48D1-94A5-5D0BA88FDFEC}" dt="2026-01-14T10:31:02.586" v="608" actId="20577"/>
        <pc:sldMkLst>
          <pc:docMk/>
          <pc:sldMk cId="1150867302" sldId="722"/>
        </pc:sldMkLst>
        <pc:picChg chg="mod">
          <ac:chgData name="Michael Zakall" userId="2350db1c-400b-4dcf-81ce-a9a2fb6c3a91" providerId="ADAL" clId="{234313AF-4677-48D1-94A5-5D0BA88FDFEC}" dt="2026-01-12T10:31:29.718" v="50" actId="962"/>
          <ac:picMkLst>
            <pc:docMk/>
            <pc:sldMk cId="1150867302" sldId="722"/>
            <ac:picMk id="3" creationId="{F605D71D-46CD-47A7-AA50-80BE4FD034BF}"/>
          </ac:picMkLst>
        </pc:picChg>
      </pc:sldChg>
      <pc:sldChg chg="modNotesTx">
        <pc:chgData name="Michael Zakall" userId="2350db1c-400b-4dcf-81ce-a9a2fb6c3a91" providerId="ADAL" clId="{234313AF-4677-48D1-94A5-5D0BA88FDFEC}" dt="2026-01-14T10:31:20.409" v="612" actId="20577"/>
        <pc:sldMkLst>
          <pc:docMk/>
          <pc:sldMk cId="3752888689" sldId="784"/>
        </pc:sldMkLst>
      </pc:sldChg>
      <pc:sldChg chg="modSp mod">
        <pc:chgData name="Michael Zakall" userId="2350db1c-400b-4dcf-81ce-a9a2fb6c3a91" providerId="ADAL" clId="{234313AF-4677-48D1-94A5-5D0BA88FDFEC}" dt="2026-01-12T10:44:05.998" v="186"/>
        <pc:sldMkLst>
          <pc:docMk/>
          <pc:sldMk cId="580892250" sldId="2076136953"/>
        </pc:sldMkLst>
        <pc:graphicFrameChg chg="mod modVis">
          <ac:chgData name="Michael Zakall" userId="2350db1c-400b-4dcf-81ce-a9a2fb6c3a91" providerId="ADAL" clId="{234313AF-4677-48D1-94A5-5D0BA88FDFEC}" dt="2026-01-12T10:44:05.998" v="186"/>
          <ac:graphicFrameMkLst>
            <pc:docMk/>
            <pc:sldMk cId="580892250" sldId="2076136953"/>
            <ac:graphicFrameMk id="4" creationId="{B17456BF-3EB4-6F7D-7591-5B683D692425}"/>
          </ac:graphicFrameMkLst>
        </pc:graphicFrameChg>
      </pc:sldChg>
      <pc:sldChg chg="modSp mod">
        <pc:chgData name="Michael Zakall" userId="2350db1c-400b-4dcf-81ce-a9a2fb6c3a91" providerId="ADAL" clId="{234313AF-4677-48D1-94A5-5D0BA88FDFEC}" dt="2026-01-12T10:43:37.707" v="169" actId="962"/>
        <pc:sldMkLst>
          <pc:docMk/>
          <pc:sldMk cId="1254797880" sldId="2076136957"/>
        </pc:sldMkLst>
        <pc:graphicFrameChg chg="mod modVis">
          <ac:chgData name="Michael Zakall" userId="2350db1c-400b-4dcf-81ce-a9a2fb6c3a91" providerId="ADAL" clId="{234313AF-4677-48D1-94A5-5D0BA88FDFEC}" dt="2026-01-12T10:43:35.883" v="168"/>
          <ac:graphicFrameMkLst>
            <pc:docMk/>
            <pc:sldMk cId="1254797880" sldId="2076136957"/>
            <ac:graphicFrameMk id="7" creationId="{0954EE3D-3C83-73A2-4542-911909ECA7AC}"/>
          </ac:graphicFrameMkLst>
        </pc:graphicFrameChg>
        <pc:picChg chg="mod">
          <ac:chgData name="Michael Zakall" userId="2350db1c-400b-4dcf-81ce-a9a2fb6c3a91" providerId="ADAL" clId="{234313AF-4677-48D1-94A5-5D0BA88FDFEC}" dt="2026-01-12T10:43:37.707" v="169" actId="962"/>
          <ac:picMkLst>
            <pc:docMk/>
            <pc:sldMk cId="1254797880" sldId="2076136957"/>
            <ac:picMk id="8" creationId="{E2C87716-7975-F08D-5171-93CD7DFCB567}"/>
          </ac:picMkLst>
        </pc:picChg>
      </pc:sldChg>
      <pc:sldChg chg="modSp mod">
        <pc:chgData name="Michael Zakall" userId="2350db1c-400b-4dcf-81ce-a9a2fb6c3a91" providerId="ADAL" clId="{234313AF-4677-48D1-94A5-5D0BA88FDFEC}" dt="2026-01-12T10:32:15.206" v="56" actId="962"/>
        <pc:sldMkLst>
          <pc:docMk/>
          <pc:sldMk cId="3459929756" sldId="2076136966"/>
        </pc:sldMkLst>
        <pc:spChg chg="mod">
          <ac:chgData name="Michael Zakall" userId="2350db1c-400b-4dcf-81ce-a9a2fb6c3a91" providerId="ADAL" clId="{234313AF-4677-48D1-94A5-5D0BA88FDFEC}" dt="2026-01-12T10:32:15.206" v="56" actId="962"/>
          <ac:spMkLst>
            <pc:docMk/>
            <pc:sldMk cId="3459929756" sldId="2076136966"/>
            <ac:spMk id="6" creationId="{45100561-FC33-F5D8-9A1F-DC9942EE1FC4}"/>
          </ac:spMkLst>
        </pc:spChg>
        <pc:spChg chg="mod">
          <ac:chgData name="Michael Zakall" userId="2350db1c-400b-4dcf-81ce-a9a2fb6c3a91" providerId="ADAL" clId="{234313AF-4677-48D1-94A5-5D0BA88FDFEC}" dt="2026-01-12T10:26:47.850" v="1" actId="20577"/>
          <ac:spMkLst>
            <pc:docMk/>
            <pc:sldMk cId="3459929756" sldId="2076136966"/>
            <ac:spMk id="10" creationId="{03371F7E-7E5E-0F0F-61A2-02EA3831FF0B}"/>
          </ac:spMkLst>
        </pc:spChg>
      </pc:sldChg>
      <pc:sldChg chg="modSp mod">
        <pc:chgData name="Michael Zakall" userId="2350db1c-400b-4dcf-81ce-a9a2fb6c3a91" providerId="ADAL" clId="{234313AF-4677-48D1-94A5-5D0BA88FDFEC}" dt="2026-01-12T10:33:17.049" v="61" actId="962"/>
        <pc:sldMkLst>
          <pc:docMk/>
          <pc:sldMk cId="3490443939" sldId="2076136968"/>
        </pc:sldMkLst>
        <pc:grpChg chg="mod">
          <ac:chgData name="Michael Zakall" userId="2350db1c-400b-4dcf-81ce-a9a2fb6c3a91" providerId="ADAL" clId="{234313AF-4677-48D1-94A5-5D0BA88FDFEC}" dt="2026-01-12T10:32:54.466" v="60" actId="962"/>
          <ac:grpSpMkLst>
            <pc:docMk/>
            <pc:sldMk cId="3490443939" sldId="2076136968"/>
            <ac:grpSpMk id="17" creationId="{1C944B2A-5597-F705-21C8-958050EABD76}"/>
          </ac:grpSpMkLst>
        </pc:grpChg>
        <pc:grpChg chg="mod">
          <ac:chgData name="Michael Zakall" userId="2350db1c-400b-4dcf-81ce-a9a2fb6c3a91" providerId="ADAL" clId="{234313AF-4677-48D1-94A5-5D0BA88FDFEC}" dt="2026-01-12T10:33:17.049" v="61" actId="962"/>
          <ac:grpSpMkLst>
            <pc:docMk/>
            <pc:sldMk cId="3490443939" sldId="2076136968"/>
            <ac:grpSpMk id="18" creationId="{EDAD8383-CD64-508C-F7EB-1426055C15EA}"/>
          </ac:grpSpMkLst>
        </pc:grpChg>
      </pc:sldChg>
      <pc:sldChg chg="modSp mod">
        <pc:chgData name="Michael Zakall" userId="2350db1c-400b-4dcf-81ce-a9a2fb6c3a91" providerId="ADAL" clId="{234313AF-4677-48D1-94A5-5D0BA88FDFEC}" dt="2026-01-12T10:34:26.105" v="71" actId="962"/>
        <pc:sldMkLst>
          <pc:docMk/>
          <pc:sldMk cId="2797495073" sldId="2076136969"/>
        </pc:sldMkLst>
        <pc:spChg chg="mod">
          <ac:chgData name="Michael Zakall" userId="2350db1c-400b-4dcf-81ce-a9a2fb6c3a91" providerId="ADAL" clId="{234313AF-4677-48D1-94A5-5D0BA88FDFEC}" dt="2026-01-12T10:34:24.882" v="69" actId="962"/>
          <ac:spMkLst>
            <pc:docMk/>
            <pc:sldMk cId="2797495073" sldId="2076136969"/>
            <ac:spMk id="37" creationId="{312346B8-4612-F773-AE9A-5A95E2148216}"/>
          </ac:spMkLst>
        </pc:spChg>
        <pc:spChg chg="mod">
          <ac:chgData name="Michael Zakall" userId="2350db1c-400b-4dcf-81ce-a9a2fb6c3a91" providerId="ADAL" clId="{234313AF-4677-48D1-94A5-5D0BA88FDFEC}" dt="2026-01-12T10:34:25.472" v="70" actId="962"/>
          <ac:spMkLst>
            <pc:docMk/>
            <pc:sldMk cId="2797495073" sldId="2076136969"/>
            <ac:spMk id="38" creationId="{46ABAC7F-EB15-74FC-AD9A-8F94C7A1A497}"/>
          </ac:spMkLst>
        </pc:spChg>
        <pc:spChg chg="mod">
          <ac:chgData name="Michael Zakall" userId="2350db1c-400b-4dcf-81ce-a9a2fb6c3a91" providerId="ADAL" clId="{234313AF-4677-48D1-94A5-5D0BA88FDFEC}" dt="2026-01-12T10:34:26.105" v="71" actId="962"/>
          <ac:spMkLst>
            <pc:docMk/>
            <pc:sldMk cId="2797495073" sldId="2076136969"/>
            <ac:spMk id="39" creationId="{EE4A0DE4-37D0-33EB-5F55-0543BE78C137}"/>
          </ac:spMkLst>
        </pc:spChg>
        <pc:grpChg chg="mod">
          <ac:chgData name="Michael Zakall" userId="2350db1c-400b-4dcf-81ce-a9a2fb6c3a91" providerId="ADAL" clId="{234313AF-4677-48D1-94A5-5D0BA88FDFEC}" dt="2026-01-12T10:34:02.126" v="66" actId="962"/>
          <ac:grpSpMkLst>
            <pc:docMk/>
            <pc:sldMk cId="2797495073" sldId="2076136969"/>
            <ac:grpSpMk id="21" creationId="{FE05F24A-62AD-C388-12BF-0649F65A2663}"/>
          </ac:grpSpMkLst>
        </pc:grpChg>
        <pc:grpChg chg="mod">
          <ac:chgData name="Michael Zakall" userId="2350db1c-400b-4dcf-81ce-a9a2fb6c3a91" providerId="ADAL" clId="{234313AF-4677-48D1-94A5-5D0BA88FDFEC}" dt="2026-01-12T10:34:21.197" v="68" actId="962"/>
          <ac:grpSpMkLst>
            <pc:docMk/>
            <pc:sldMk cId="2797495073" sldId="2076136969"/>
            <ac:grpSpMk id="28" creationId="{B3FAC691-8B6F-F098-CBB6-7160A58B92F5}"/>
          </ac:grpSpMkLst>
        </pc:grpChg>
        <pc:grpChg chg="mod ord">
          <ac:chgData name="Michael Zakall" userId="2350db1c-400b-4dcf-81ce-a9a2fb6c3a91" providerId="ADAL" clId="{234313AF-4677-48D1-94A5-5D0BA88FDFEC}" dt="2026-01-12T10:33:43.059" v="64" actId="962"/>
          <ac:grpSpMkLst>
            <pc:docMk/>
            <pc:sldMk cId="2797495073" sldId="2076136969"/>
            <ac:grpSpMk id="35" creationId="{0A6BDB14-BFF4-B5E0-826D-D9B331766AD2}"/>
          </ac:grpSpMkLst>
        </pc:grpChg>
      </pc:sldChg>
      <pc:sldChg chg="modSp mod">
        <pc:chgData name="Michael Zakall" userId="2350db1c-400b-4dcf-81ce-a9a2fb6c3a91" providerId="ADAL" clId="{234313AF-4677-48D1-94A5-5D0BA88FDFEC}" dt="2026-01-12T10:34:55.156" v="82"/>
        <pc:sldMkLst>
          <pc:docMk/>
          <pc:sldMk cId="2083236272" sldId="2076136971"/>
        </pc:sldMkLst>
        <pc:graphicFrameChg chg="mod modVis">
          <ac:chgData name="Michael Zakall" userId="2350db1c-400b-4dcf-81ce-a9a2fb6c3a91" providerId="ADAL" clId="{234313AF-4677-48D1-94A5-5D0BA88FDFEC}" dt="2026-01-12T10:34:55.156" v="82"/>
          <ac:graphicFrameMkLst>
            <pc:docMk/>
            <pc:sldMk cId="2083236272" sldId="2076136971"/>
            <ac:graphicFrameMk id="7" creationId="{388DCFA8-1D49-006E-A4AF-88D72EB0A10C}"/>
          </ac:graphicFrameMkLst>
        </pc:graphicFrameChg>
      </pc:sldChg>
      <pc:sldChg chg="modSp mod">
        <pc:chgData name="Michael Zakall" userId="2350db1c-400b-4dcf-81ce-a9a2fb6c3a91" providerId="ADAL" clId="{234313AF-4677-48D1-94A5-5D0BA88FDFEC}" dt="2026-01-12T10:35:26.797" v="92" actId="962"/>
        <pc:sldMkLst>
          <pc:docMk/>
          <pc:sldMk cId="3959292489" sldId="2076136974"/>
        </pc:sldMkLst>
        <pc:graphicFrameChg chg="mod modVis">
          <ac:chgData name="Michael Zakall" userId="2350db1c-400b-4dcf-81ce-a9a2fb6c3a91" providerId="ADAL" clId="{234313AF-4677-48D1-94A5-5D0BA88FDFEC}" dt="2026-01-12T10:35:09.745" v="89"/>
          <ac:graphicFrameMkLst>
            <pc:docMk/>
            <pc:sldMk cId="3959292489" sldId="2076136974"/>
            <ac:graphicFrameMk id="12" creationId="{A8D8D931-EBC8-05DB-D797-5D5601C0595D}"/>
          </ac:graphicFrameMkLst>
        </pc:graphicFrameChg>
        <pc:picChg chg="mod">
          <ac:chgData name="Michael Zakall" userId="2350db1c-400b-4dcf-81ce-a9a2fb6c3a91" providerId="ADAL" clId="{234313AF-4677-48D1-94A5-5D0BA88FDFEC}" dt="2026-01-12T10:35:22.885" v="90" actId="962"/>
          <ac:picMkLst>
            <pc:docMk/>
            <pc:sldMk cId="3959292489" sldId="2076136974"/>
            <ac:picMk id="14" creationId="{85253800-FFAF-DF57-22CB-D28A21281969}"/>
          </ac:picMkLst>
        </pc:picChg>
        <pc:picChg chg="mod">
          <ac:chgData name="Michael Zakall" userId="2350db1c-400b-4dcf-81ce-a9a2fb6c3a91" providerId="ADAL" clId="{234313AF-4677-48D1-94A5-5D0BA88FDFEC}" dt="2026-01-12T10:35:24.867" v="91" actId="962"/>
          <ac:picMkLst>
            <pc:docMk/>
            <pc:sldMk cId="3959292489" sldId="2076136974"/>
            <ac:picMk id="16" creationId="{BD919176-0B9D-347A-65A8-5C5470AECBF6}"/>
          </ac:picMkLst>
        </pc:picChg>
        <pc:picChg chg="mod">
          <ac:chgData name="Michael Zakall" userId="2350db1c-400b-4dcf-81ce-a9a2fb6c3a91" providerId="ADAL" clId="{234313AF-4677-48D1-94A5-5D0BA88FDFEC}" dt="2026-01-12T10:35:26.797" v="92" actId="962"/>
          <ac:picMkLst>
            <pc:docMk/>
            <pc:sldMk cId="3959292489" sldId="2076136974"/>
            <ac:picMk id="18" creationId="{ED022CD1-3DA7-56AB-7E6E-0623C046E1B8}"/>
          </ac:picMkLst>
        </pc:picChg>
      </pc:sldChg>
      <pc:sldChg chg="modSp mod">
        <pc:chgData name="Michael Zakall" userId="2350db1c-400b-4dcf-81ce-a9a2fb6c3a91" providerId="ADAL" clId="{234313AF-4677-48D1-94A5-5D0BA88FDFEC}" dt="2026-01-12T10:35:36.777" v="97" actId="962"/>
        <pc:sldMkLst>
          <pc:docMk/>
          <pc:sldMk cId="3905516102" sldId="2076136975"/>
        </pc:sldMkLst>
        <pc:graphicFrameChg chg="mod modVis">
          <ac:chgData name="Michael Zakall" userId="2350db1c-400b-4dcf-81ce-a9a2fb6c3a91" providerId="ADAL" clId="{234313AF-4677-48D1-94A5-5D0BA88FDFEC}" dt="2026-01-12T10:35:29.635" v="96"/>
          <ac:graphicFrameMkLst>
            <pc:docMk/>
            <pc:sldMk cId="3905516102" sldId="2076136975"/>
            <ac:graphicFrameMk id="6" creationId="{341C79C5-228E-430B-BCCF-170FEC932FE0}"/>
          </ac:graphicFrameMkLst>
        </pc:graphicFrameChg>
        <pc:picChg chg="mod">
          <ac:chgData name="Michael Zakall" userId="2350db1c-400b-4dcf-81ce-a9a2fb6c3a91" providerId="ADAL" clId="{234313AF-4677-48D1-94A5-5D0BA88FDFEC}" dt="2026-01-12T10:35:36.777" v="97" actId="962"/>
          <ac:picMkLst>
            <pc:docMk/>
            <pc:sldMk cId="3905516102" sldId="2076136975"/>
            <ac:picMk id="8" creationId="{21A56D56-7D99-5C02-337A-DD2570537379}"/>
          </ac:picMkLst>
        </pc:picChg>
      </pc:sldChg>
      <pc:sldChg chg="modSp mod">
        <pc:chgData name="Michael Zakall" userId="2350db1c-400b-4dcf-81ce-a9a2fb6c3a91" providerId="ADAL" clId="{234313AF-4677-48D1-94A5-5D0BA88FDFEC}" dt="2026-01-12T10:36:01.240" v="108" actId="962"/>
        <pc:sldMkLst>
          <pc:docMk/>
          <pc:sldMk cId="3327341281" sldId="2076136976"/>
        </pc:sldMkLst>
        <pc:graphicFrameChg chg="mod modVis">
          <ac:chgData name="Michael Zakall" userId="2350db1c-400b-4dcf-81ce-a9a2fb6c3a91" providerId="ADAL" clId="{234313AF-4677-48D1-94A5-5D0BA88FDFEC}" dt="2026-01-12T10:35:56.098" v="107"/>
          <ac:graphicFrameMkLst>
            <pc:docMk/>
            <pc:sldMk cId="3327341281" sldId="2076136976"/>
            <ac:graphicFrameMk id="6" creationId="{C4EEC525-675F-EC33-9272-B6B1000078A2}"/>
          </ac:graphicFrameMkLst>
        </pc:graphicFrameChg>
        <pc:picChg chg="mod">
          <ac:chgData name="Michael Zakall" userId="2350db1c-400b-4dcf-81ce-a9a2fb6c3a91" providerId="ADAL" clId="{234313AF-4677-48D1-94A5-5D0BA88FDFEC}" dt="2026-01-12T10:36:01.240" v="108" actId="962"/>
          <ac:picMkLst>
            <pc:docMk/>
            <pc:sldMk cId="3327341281" sldId="2076136976"/>
            <ac:picMk id="1028" creationId="{6C1E1BFA-3B32-8BD2-5248-11DDCA8EC30B}"/>
          </ac:picMkLst>
        </pc:picChg>
      </pc:sldChg>
      <pc:sldChg chg="modSp mod modNotesTx">
        <pc:chgData name="Michael Zakall" userId="2350db1c-400b-4dcf-81ce-a9a2fb6c3a91" providerId="ADAL" clId="{234313AF-4677-48D1-94A5-5D0BA88FDFEC}" dt="2026-01-14T10:34:40.963" v="617" actId="20577"/>
        <pc:sldMkLst>
          <pc:docMk/>
          <pc:sldMk cId="3926611366" sldId="2076136977"/>
        </pc:sldMkLst>
        <pc:graphicFrameChg chg="mod modVis">
          <ac:chgData name="Michael Zakall" userId="2350db1c-400b-4dcf-81ce-a9a2fb6c3a91" providerId="ADAL" clId="{234313AF-4677-48D1-94A5-5D0BA88FDFEC}" dt="2026-01-12T10:36:26.948" v="142"/>
          <ac:graphicFrameMkLst>
            <pc:docMk/>
            <pc:sldMk cId="3926611366" sldId="2076136977"/>
            <ac:graphicFrameMk id="11" creationId="{49150839-21D5-1C13-45F0-CA543E4A7DDD}"/>
          </ac:graphicFrameMkLst>
        </pc:graphicFrameChg>
        <pc:picChg chg="mod">
          <ac:chgData name="Michael Zakall" userId="2350db1c-400b-4dcf-81ce-a9a2fb6c3a91" providerId="ADAL" clId="{234313AF-4677-48D1-94A5-5D0BA88FDFEC}" dt="2026-01-12T10:36:32.965" v="144" actId="962"/>
          <ac:picMkLst>
            <pc:docMk/>
            <pc:sldMk cId="3926611366" sldId="2076136977"/>
            <ac:picMk id="19" creationId="{292B8201-85C2-8086-1E36-0A4D1797A590}"/>
          </ac:picMkLst>
        </pc:picChg>
        <pc:picChg chg="mod">
          <ac:chgData name="Michael Zakall" userId="2350db1c-400b-4dcf-81ce-a9a2fb6c3a91" providerId="ADAL" clId="{234313AF-4677-48D1-94A5-5D0BA88FDFEC}" dt="2026-01-12T10:36:37.301" v="145" actId="962"/>
          <ac:picMkLst>
            <pc:docMk/>
            <pc:sldMk cId="3926611366" sldId="2076136977"/>
            <ac:picMk id="22" creationId="{F542D9DB-113C-5BB8-F256-E17C2E64F278}"/>
          </ac:picMkLst>
        </pc:picChg>
      </pc:sldChg>
      <pc:sldChg chg="modSp mod modNotesTx">
        <pc:chgData name="Michael Zakall" userId="2350db1c-400b-4dcf-81ce-a9a2fb6c3a91" providerId="ADAL" clId="{234313AF-4677-48D1-94A5-5D0BA88FDFEC}" dt="2026-01-14T10:34:55.496" v="622" actId="20577"/>
        <pc:sldMkLst>
          <pc:docMk/>
          <pc:sldMk cId="1025887099" sldId="2076136978"/>
        </pc:sldMkLst>
        <pc:spChg chg="mod">
          <ac:chgData name="Michael Zakall" userId="2350db1c-400b-4dcf-81ce-a9a2fb6c3a91" providerId="ADAL" clId="{234313AF-4677-48D1-94A5-5D0BA88FDFEC}" dt="2026-01-12T10:41:28.696" v="153" actId="962"/>
          <ac:spMkLst>
            <pc:docMk/>
            <pc:sldMk cId="1025887099" sldId="2076136978"/>
            <ac:spMk id="12" creationId="{7D762374-DF6E-636D-8649-8F4ACD51F119}"/>
          </ac:spMkLst>
        </pc:spChg>
        <pc:graphicFrameChg chg="mod modVis">
          <ac:chgData name="Michael Zakall" userId="2350db1c-400b-4dcf-81ce-a9a2fb6c3a91" providerId="ADAL" clId="{234313AF-4677-48D1-94A5-5D0BA88FDFEC}" dt="2026-01-12T10:41:21.714" v="152"/>
          <ac:graphicFrameMkLst>
            <pc:docMk/>
            <pc:sldMk cId="1025887099" sldId="2076136978"/>
            <ac:graphicFrameMk id="8" creationId="{4220398F-C6F4-6433-DE35-DE95D40DC05F}"/>
          </ac:graphicFrameMkLst>
        </pc:graphicFrameChg>
        <pc:picChg chg="mod">
          <ac:chgData name="Michael Zakall" userId="2350db1c-400b-4dcf-81ce-a9a2fb6c3a91" providerId="ADAL" clId="{234313AF-4677-48D1-94A5-5D0BA88FDFEC}" dt="2026-01-12T10:42:14.194" v="154" actId="962"/>
          <ac:picMkLst>
            <pc:docMk/>
            <pc:sldMk cId="1025887099" sldId="2076136978"/>
            <ac:picMk id="7" creationId="{F0A147AD-34A0-635A-814E-80834996DB94}"/>
          </ac:picMkLst>
        </pc:picChg>
      </pc:sldChg>
      <pc:sldChg chg="modSp mod">
        <pc:chgData name="Michael Zakall" userId="2350db1c-400b-4dcf-81ce-a9a2fb6c3a91" providerId="ADAL" clId="{234313AF-4677-48D1-94A5-5D0BA88FDFEC}" dt="2026-01-14T10:35:21.531" v="624"/>
        <pc:sldMkLst>
          <pc:docMk/>
          <pc:sldMk cId="661268302" sldId="2076136981"/>
        </pc:sldMkLst>
        <pc:spChg chg="mod">
          <ac:chgData name="Michael Zakall" userId="2350db1c-400b-4dcf-81ce-a9a2fb6c3a91" providerId="ADAL" clId="{234313AF-4677-48D1-94A5-5D0BA88FDFEC}" dt="2026-01-12T10:43:51.401" v="174" actId="962"/>
          <ac:spMkLst>
            <pc:docMk/>
            <pc:sldMk cId="661268302" sldId="2076136981"/>
            <ac:spMk id="10" creationId="{28A909EE-4052-089D-0B38-6C1E4796FE0F}"/>
          </ac:spMkLst>
        </pc:spChg>
        <pc:graphicFrameChg chg="mod modVis">
          <ac:chgData name="Michael Zakall" userId="2350db1c-400b-4dcf-81ce-a9a2fb6c3a91" providerId="ADAL" clId="{234313AF-4677-48D1-94A5-5D0BA88FDFEC}" dt="2026-01-14T10:35:21.531" v="624"/>
          <ac:graphicFrameMkLst>
            <pc:docMk/>
            <pc:sldMk cId="661268302" sldId="2076136981"/>
            <ac:graphicFrameMk id="14" creationId="{A6317BB0-9EF2-5188-16E9-C6D1CABBDC52}"/>
          </ac:graphicFrameMkLst>
        </pc:graphicFrameChg>
        <pc:picChg chg="mod">
          <ac:chgData name="Michael Zakall" userId="2350db1c-400b-4dcf-81ce-a9a2fb6c3a91" providerId="ADAL" clId="{234313AF-4677-48D1-94A5-5D0BA88FDFEC}" dt="2026-01-12T10:43:52.924" v="175" actId="962"/>
          <ac:picMkLst>
            <pc:docMk/>
            <pc:sldMk cId="661268302" sldId="2076136981"/>
            <ac:picMk id="19" creationId="{A2FCB4E1-8AC6-3C82-DD17-0542A76DC798}"/>
          </ac:picMkLst>
        </pc:picChg>
        <pc:picChg chg="mod">
          <ac:chgData name="Michael Zakall" userId="2350db1c-400b-4dcf-81ce-a9a2fb6c3a91" providerId="ADAL" clId="{234313AF-4677-48D1-94A5-5D0BA88FDFEC}" dt="2026-01-12T10:43:53.429" v="176" actId="962"/>
          <ac:picMkLst>
            <pc:docMk/>
            <pc:sldMk cId="661268302" sldId="2076136981"/>
            <ac:picMk id="21" creationId="{8EABDF80-60C6-52C7-E618-B66F4B4A9B5F}"/>
          </ac:picMkLst>
        </pc:picChg>
        <pc:picChg chg="mod">
          <ac:chgData name="Michael Zakall" userId="2350db1c-400b-4dcf-81ce-a9a2fb6c3a91" providerId="ADAL" clId="{234313AF-4677-48D1-94A5-5D0BA88FDFEC}" dt="2026-01-12T10:43:54.059" v="177" actId="962"/>
          <ac:picMkLst>
            <pc:docMk/>
            <pc:sldMk cId="661268302" sldId="2076136981"/>
            <ac:picMk id="23" creationId="{C0B365CB-3BE9-8648-2BD0-C87C7D13352D}"/>
          </ac:picMkLst>
        </pc:picChg>
      </pc:sldChg>
      <pc:sldChg chg="modSp mod">
        <pc:chgData name="Michael Zakall" userId="2350db1c-400b-4dcf-81ce-a9a2fb6c3a91" providerId="ADAL" clId="{234313AF-4677-48D1-94A5-5D0BA88FDFEC}" dt="2026-01-12T10:44:01.398" v="182" actId="962"/>
        <pc:sldMkLst>
          <pc:docMk/>
          <pc:sldMk cId="1038610418" sldId="2076136982"/>
        </pc:sldMkLst>
        <pc:spChg chg="mod">
          <ac:chgData name="Michael Zakall" userId="2350db1c-400b-4dcf-81ce-a9a2fb6c3a91" providerId="ADAL" clId="{234313AF-4677-48D1-94A5-5D0BA88FDFEC}" dt="2026-01-12T10:44:01.398" v="182" actId="962"/>
          <ac:spMkLst>
            <pc:docMk/>
            <pc:sldMk cId="1038610418" sldId="2076136982"/>
            <ac:spMk id="20" creationId="{E4222D7A-FE86-8C73-B6A6-225C8B441E32}"/>
          </ac:spMkLst>
        </pc:spChg>
        <pc:graphicFrameChg chg="mod modVis">
          <ac:chgData name="Michael Zakall" userId="2350db1c-400b-4dcf-81ce-a9a2fb6c3a91" providerId="ADAL" clId="{234313AF-4677-48D1-94A5-5D0BA88FDFEC}" dt="2026-01-12T10:43:57.372" v="181"/>
          <ac:graphicFrameMkLst>
            <pc:docMk/>
            <pc:sldMk cId="1038610418" sldId="2076136982"/>
            <ac:graphicFrameMk id="6" creationId="{C539B4CA-76D8-2BB6-C38F-F24414518A98}"/>
          </ac:graphicFrameMkLst>
        </pc:graphicFrameChg>
      </pc:sldChg>
      <pc:sldChg chg="ord">
        <pc:chgData name="Michael Zakall" userId="2350db1c-400b-4dcf-81ce-a9a2fb6c3a91" providerId="ADAL" clId="{234313AF-4677-48D1-94A5-5D0BA88FDFEC}" dt="2026-01-14T10:35:36.892" v="626"/>
        <pc:sldMkLst>
          <pc:docMk/>
          <pc:sldMk cId="162719888" sldId="2076136984"/>
        </pc:sldMkLst>
      </pc:sldChg>
      <pc:sldChg chg="modSp mod modNotesTx">
        <pc:chgData name="Michael Zakall" userId="2350db1c-400b-4dcf-81ce-a9a2fb6c3a91" providerId="ADAL" clId="{234313AF-4677-48D1-94A5-5D0BA88FDFEC}" dt="2026-01-14T10:37:14.889" v="666" actId="20577"/>
        <pc:sldMkLst>
          <pc:docMk/>
          <pc:sldMk cId="661478935" sldId="2076136987"/>
        </pc:sldMkLst>
        <pc:spChg chg="mod ord">
          <ac:chgData name="Michael Zakall" userId="2350db1c-400b-4dcf-81ce-a9a2fb6c3a91" providerId="ADAL" clId="{234313AF-4677-48D1-94A5-5D0BA88FDFEC}" dt="2026-01-12T10:44:26.545" v="193" actId="962"/>
          <ac:spMkLst>
            <pc:docMk/>
            <pc:sldMk cId="661478935" sldId="2076136987"/>
            <ac:spMk id="6" creationId="{E4D3E74D-2746-08AA-E16B-2D0F9856BBFB}"/>
          </ac:spMkLst>
        </pc:spChg>
        <pc:graphicFrameChg chg="mod modVis">
          <ac:chgData name="Michael Zakall" userId="2350db1c-400b-4dcf-81ce-a9a2fb6c3a91" providerId="ADAL" clId="{234313AF-4677-48D1-94A5-5D0BA88FDFEC}" dt="2026-01-12T10:44:15.244" v="190"/>
          <ac:graphicFrameMkLst>
            <pc:docMk/>
            <pc:sldMk cId="661478935" sldId="2076136987"/>
            <ac:graphicFrameMk id="10" creationId="{C1048B5F-73B9-C6A1-F90E-9E32BC68B91F}"/>
          </ac:graphicFrameMkLst>
        </pc:graphicFrameChg>
        <pc:picChg chg="mod">
          <ac:chgData name="Michael Zakall" userId="2350db1c-400b-4dcf-81ce-a9a2fb6c3a91" providerId="ADAL" clId="{234313AF-4677-48D1-94A5-5D0BA88FDFEC}" dt="2026-01-12T10:44:23.334" v="191" actId="962"/>
          <ac:picMkLst>
            <pc:docMk/>
            <pc:sldMk cId="661478935" sldId="2076136987"/>
            <ac:picMk id="8" creationId="{37B99FBC-D965-66E5-E679-A00CEDA09BBA}"/>
          </ac:picMkLst>
        </pc:picChg>
      </pc:sldChg>
      <pc:sldChg chg="modSp mod">
        <pc:chgData name="Michael Zakall" userId="2350db1c-400b-4dcf-81ce-a9a2fb6c3a91" providerId="ADAL" clId="{234313AF-4677-48D1-94A5-5D0BA88FDFEC}" dt="2026-01-12T10:46:56.909" v="261" actId="962"/>
        <pc:sldMkLst>
          <pc:docMk/>
          <pc:sldMk cId="3662091696" sldId="2076136989"/>
        </pc:sldMkLst>
        <pc:graphicFrameChg chg="mod modVis">
          <ac:chgData name="Michael Zakall" userId="2350db1c-400b-4dcf-81ce-a9a2fb6c3a91" providerId="ADAL" clId="{234313AF-4677-48D1-94A5-5D0BA88FDFEC}" dt="2026-01-12T10:46:55.820" v="260"/>
          <ac:graphicFrameMkLst>
            <pc:docMk/>
            <pc:sldMk cId="3662091696" sldId="2076136989"/>
            <ac:graphicFrameMk id="6" creationId="{CE9DA290-9A55-5F0F-EC55-DF3BC357C46B}"/>
          </ac:graphicFrameMkLst>
        </pc:graphicFrameChg>
        <pc:picChg chg="mod">
          <ac:chgData name="Michael Zakall" userId="2350db1c-400b-4dcf-81ce-a9a2fb6c3a91" providerId="ADAL" clId="{234313AF-4677-48D1-94A5-5D0BA88FDFEC}" dt="2026-01-12T10:46:56.909" v="261" actId="962"/>
          <ac:picMkLst>
            <pc:docMk/>
            <pc:sldMk cId="3662091696" sldId="2076136989"/>
            <ac:picMk id="12" creationId="{EC395ECF-67EB-C0E0-7762-EB68AD3B12D5}"/>
          </ac:picMkLst>
        </pc:picChg>
      </pc:sldChg>
      <pc:sldChg chg="modSp mod">
        <pc:chgData name="Michael Zakall" userId="2350db1c-400b-4dcf-81ce-a9a2fb6c3a91" providerId="ADAL" clId="{234313AF-4677-48D1-94A5-5D0BA88FDFEC}" dt="2026-01-12T10:47:02.504" v="268" actId="962"/>
        <pc:sldMkLst>
          <pc:docMk/>
          <pc:sldMk cId="1480635835" sldId="2076136992"/>
        </pc:sldMkLst>
        <pc:graphicFrameChg chg="mod modVis">
          <ac:chgData name="Michael Zakall" userId="2350db1c-400b-4dcf-81ce-a9a2fb6c3a91" providerId="ADAL" clId="{234313AF-4677-48D1-94A5-5D0BA88FDFEC}" dt="2026-01-12T10:46:59.519" v="265"/>
          <ac:graphicFrameMkLst>
            <pc:docMk/>
            <pc:sldMk cId="1480635835" sldId="2076136992"/>
            <ac:graphicFrameMk id="6" creationId="{DB4C7551-3B5B-1B3D-EF95-625C106B649F}"/>
          </ac:graphicFrameMkLst>
        </pc:graphicFrameChg>
        <pc:picChg chg="mod">
          <ac:chgData name="Michael Zakall" userId="2350db1c-400b-4dcf-81ce-a9a2fb6c3a91" providerId="ADAL" clId="{234313AF-4677-48D1-94A5-5D0BA88FDFEC}" dt="2026-01-12T10:47:02.504" v="268" actId="962"/>
          <ac:picMkLst>
            <pc:docMk/>
            <pc:sldMk cId="1480635835" sldId="2076136992"/>
            <ac:picMk id="8" creationId="{36207192-AC3A-C613-61B4-4CDC7E5744E6}"/>
          </ac:picMkLst>
        </pc:picChg>
      </pc:sldChg>
      <pc:sldChg chg="modSp mod modNotesTx">
        <pc:chgData name="Michael Zakall" userId="2350db1c-400b-4dcf-81ce-a9a2fb6c3a91" providerId="ADAL" clId="{234313AF-4677-48D1-94A5-5D0BA88FDFEC}" dt="2026-01-14T10:38:02.688" v="697" actId="20577"/>
        <pc:sldMkLst>
          <pc:docMk/>
          <pc:sldMk cId="2845314464" sldId="2076136994"/>
        </pc:sldMkLst>
        <pc:graphicFrameChg chg="mod modVis">
          <ac:chgData name="Michael Zakall" userId="2350db1c-400b-4dcf-81ce-a9a2fb6c3a91" providerId="ADAL" clId="{234313AF-4677-48D1-94A5-5D0BA88FDFEC}" dt="2026-01-12T10:47:07.353" v="272"/>
          <ac:graphicFrameMkLst>
            <pc:docMk/>
            <pc:sldMk cId="2845314464" sldId="2076136994"/>
            <ac:graphicFrameMk id="6" creationId="{32E48F69-3B28-F084-F4DB-C86ACB9F2D1F}"/>
          </ac:graphicFrameMkLst>
        </pc:graphicFrameChg>
      </pc:sldChg>
      <pc:sldChg chg="modSp mod">
        <pc:chgData name="Michael Zakall" userId="2350db1c-400b-4dcf-81ce-a9a2fb6c3a91" providerId="ADAL" clId="{234313AF-4677-48D1-94A5-5D0BA88FDFEC}" dt="2026-01-12T10:48:25.503" v="306" actId="962"/>
        <pc:sldMkLst>
          <pc:docMk/>
          <pc:sldMk cId="1214752580" sldId="2076136997"/>
        </pc:sldMkLst>
        <pc:spChg chg="mod">
          <ac:chgData name="Michael Zakall" userId="2350db1c-400b-4dcf-81ce-a9a2fb6c3a91" providerId="ADAL" clId="{234313AF-4677-48D1-94A5-5D0BA88FDFEC}" dt="2026-01-12T10:48:21.868" v="303" actId="962"/>
          <ac:spMkLst>
            <pc:docMk/>
            <pc:sldMk cId="1214752580" sldId="2076136997"/>
            <ac:spMk id="13" creationId="{75F3A637-29AB-BC6B-A3FE-4AC757B1F85C}"/>
          </ac:spMkLst>
        </pc:spChg>
        <pc:spChg chg="mod">
          <ac:chgData name="Michael Zakall" userId="2350db1c-400b-4dcf-81ce-a9a2fb6c3a91" providerId="ADAL" clId="{234313AF-4677-48D1-94A5-5D0BA88FDFEC}" dt="2026-01-12T10:48:22.368" v="304" actId="962"/>
          <ac:spMkLst>
            <pc:docMk/>
            <pc:sldMk cId="1214752580" sldId="2076136997"/>
            <ac:spMk id="14" creationId="{86B7226C-7991-7503-ACEE-1D96744C19BC}"/>
          </ac:spMkLst>
        </pc:spChg>
        <pc:spChg chg="mod">
          <ac:chgData name="Michael Zakall" userId="2350db1c-400b-4dcf-81ce-a9a2fb6c3a91" providerId="ADAL" clId="{234313AF-4677-48D1-94A5-5D0BA88FDFEC}" dt="2026-01-12T10:48:24.343" v="305" actId="962"/>
          <ac:spMkLst>
            <pc:docMk/>
            <pc:sldMk cId="1214752580" sldId="2076136997"/>
            <ac:spMk id="15" creationId="{03DB16FD-FB3D-B9CA-5B39-839702B18978}"/>
          </ac:spMkLst>
        </pc:spChg>
        <pc:spChg chg="mod">
          <ac:chgData name="Michael Zakall" userId="2350db1c-400b-4dcf-81ce-a9a2fb6c3a91" providerId="ADAL" clId="{234313AF-4677-48D1-94A5-5D0BA88FDFEC}" dt="2026-01-12T10:48:25.503" v="306" actId="962"/>
          <ac:spMkLst>
            <pc:docMk/>
            <pc:sldMk cId="1214752580" sldId="2076136997"/>
            <ac:spMk id="16" creationId="{ABF59A17-0264-58F3-3D23-0511EAA8C66F}"/>
          </ac:spMkLst>
        </pc:spChg>
        <pc:graphicFrameChg chg="mod">
          <ac:chgData name="Michael Zakall" userId="2350db1c-400b-4dcf-81ce-a9a2fb6c3a91" providerId="ADAL" clId="{234313AF-4677-48D1-94A5-5D0BA88FDFEC}" dt="2026-01-12T10:48:18.874" v="302" actId="962"/>
          <ac:graphicFrameMkLst>
            <pc:docMk/>
            <pc:sldMk cId="1214752580" sldId="2076136997"/>
            <ac:graphicFrameMk id="5" creationId="{C59B1CEA-01AF-F4B8-9E21-1FF69CF96095}"/>
          </ac:graphicFrameMkLst>
        </pc:graphicFrameChg>
        <pc:graphicFrameChg chg="mod modVis">
          <ac:chgData name="Michael Zakall" userId="2350db1c-400b-4dcf-81ce-a9a2fb6c3a91" providerId="ADAL" clId="{234313AF-4677-48D1-94A5-5D0BA88FDFEC}" dt="2026-01-12T10:48:00.875" v="301"/>
          <ac:graphicFrameMkLst>
            <pc:docMk/>
            <pc:sldMk cId="1214752580" sldId="2076136997"/>
            <ac:graphicFrameMk id="9" creationId="{F298F62C-D486-57F9-E31A-5B0C8E9EC283}"/>
          </ac:graphicFrameMkLst>
        </pc:graphicFrameChg>
      </pc:sldChg>
      <pc:sldChg chg="modSp mod">
        <pc:chgData name="Michael Zakall" userId="2350db1c-400b-4dcf-81ce-a9a2fb6c3a91" providerId="ADAL" clId="{234313AF-4677-48D1-94A5-5D0BA88FDFEC}" dt="2026-01-12T10:47:12.875" v="276"/>
        <pc:sldMkLst>
          <pc:docMk/>
          <pc:sldMk cId="459519496" sldId="2076136998"/>
        </pc:sldMkLst>
        <pc:graphicFrameChg chg="mod modVis">
          <ac:chgData name="Michael Zakall" userId="2350db1c-400b-4dcf-81ce-a9a2fb6c3a91" providerId="ADAL" clId="{234313AF-4677-48D1-94A5-5D0BA88FDFEC}" dt="2026-01-12T10:47:12.875" v="276"/>
          <ac:graphicFrameMkLst>
            <pc:docMk/>
            <pc:sldMk cId="459519496" sldId="2076136998"/>
            <ac:graphicFrameMk id="5" creationId="{D63CD607-AA00-57B1-D682-999FFF2FE090}"/>
          </ac:graphicFrameMkLst>
        </pc:graphicFrameChg>
      </pc:sldChg>
      <pc:sldChg chg="modSp mod">
        <pc:chgData name="Michael Zakall" userId="2350db1c-400b-4dcf-81ce-a9a2fb6c3a91" providerId="ADAL" clId="{234313AF-4677-48D1-94A5-5D0BA88FDFEC}" dt="2026-01-12T10:47:46.055" v="289"/>
        <pc:sldMkLst>
          <pc:docMk/>
          <pc:sldMk cId="4058091667" sldId="2076136999"/>
        </pc:sldMkLst>
        <pc:graphicFrameChg chg="mod modVis">
          <ac:chgData name="Michael Zakall" userId="2350db1c-400b-4dcf-81ce-a9a2fb6c3a91" providerId="ADAL" clId="{234313AF-4677-48D1-94A5-5D0BA88FDFEC}" dt="2026-01-12T10:47:46.055" v="289"/>
          <ac:graphicFrameMkLst>
            <pc:docMk/>
            <pc:sldMk cId="4058091667" sldId="2076136999"/>
            <ac:graphicFrameMk id="8" creationId="{11CDA519-6030-BC26-413B-EAE3F682A1A8}"/>
          </ac:graphicFrameMkLst>
        </pc:graphicFrameChg>
      </pc:sldChg>
      <pc:sldChg chg="modSp mod">
        <pc:chgData name="Michael Zakall" userId="2350db1c-400b-4dcf-81ce-a9a2fb6c3a91" providerId="ADAL" clId="{234313AF-4677-48D1-94A5-5D0BA88FDFEC}" dt="2026-01-12T10:47:43.483" v="285" actId="962"/>
        <pc:sldMkLst>
          <pc:docMk/>
          <pc:sldMk cId="3984049849" sldId="2076137000"/>
        </pc:sldMkLst>
        <pc:graphicFrameChg chg="mod modVis">
          <ac:chgData name="Michael Zakall" userId="2350db1c-400b-4dcf-81ce-a9a2fb6c3a91" providerId="ADAL" clId="{234313AF-4677-48D1-94A5-5D0BA88FDFEC}" dt="2026-01-12T10:47:29.963" v="284"/>
          <ac:graphicFrameMkLst>
            <pc:docMk/>
            <pc:sldMk cId="3984049849" sldId="2076137000"/>
            <ac:graphicFrameMk id="6" creationId="{AE05054C-0CD1-1A62-64B8-6927067ACAA5}"/>
          </ac:graphicFrameMkLst>
        </pc:graphicFrameChg>
        <pc:picChg chg="mod">
          <ac:chgData name="Michael Zakall" userId="2350db1c-400b-4dcf-81ce-a9a2fb6c3a91" providerId="ADAL" clId="{234313AF-4677-48D1-94A5-5D0BA88FDFEC}" dt="2026-01-12T10:47:43.483" v="285" actId="962"/>
          <ac:picMkLst>
            <pc:docMk/>
            <pc:sldMk cId="3984049849" sldId="2076137000"/>
            <ac:picMk id="10" creationId="{ED855578-E647-E301-4A59-5C2DAD36DE18}"/>
          </ac:picMkLst>
        </pc:picChg>
      </pc:sldChg>
      <pc:sldChg chg="modSp mod">
        <pc:chgData name="Michael Zakall" userId="2350db1c-400b-4dcf-81ce-a9a2fb6c3a91" providerId="ADAL" clId="{234313AF-4677-48D1-94A5-5D0BA88FDFEC}" dt="2026-01-12T10:45:59.374" v="222" actId="962"/>
        <pc:sldMkLst>
          <pc:docMk/>
          <pc:sldMk cId="1598110676" sldId="2147173052"/>
        </pc:sldMkLst>
        <pc:graphicFrameChg chg="mod modVis">
          <ac:chgData name="Michael Zakall" userId="2350db1c-400b-4dcf-81ce-a9a2fb6c3a91" providerId="ADAL" clId="{234313AF-4677-48D1-94A5-5D0BA88FDFEC}" dt="2026-01-12T10:45:52.661" v="220"/>
          <ac:graphicFrameMkLst>
            <pc:docMk/>
            <pc:sldMk cId="1598110676" sldId="2147173052"/>
            <ac:graphicFrameMk id="9" creationId="{304DDE44-BF4D-5234-C312-CBA6D80EEB3A}"/>
          </ac:graphicFrameMkLst>
        </pc:graphicFrameChg>
        <pc:picChg chg="mod">
          <ac:chgData name="Michael Zakall" userId="2350db1c-400b-4dcf-81ce-a9a2fb6c3a91" providerId="ADAL" clId="{234313AF-4677-48D1-94A5-5D0BA88FDFEC}" dt="2026-01-12T10:45:58.802" v="221" actId="962"/>
          <ac:picMkLst>
            <pc:docMk/>
            <pc:sldMk cId="1598110676" sldId="2147173052"/>
            <ac:picMk id="11" creationId="{8448000F-A548-82FE-260F-88906BDF48C8}"/>
          </ac:picMkLst>
        </pc:picChg>
        <pc:picChg chg="mod">
          <ac:chgData name="Michael Zakall" userId="2350db1c-400b-4dcf-81ce-a9a2fb6c3a91" providerId="ADAL" clId="{234313AF-4677-48D1-94A5-5D0BA88FDFEC}" dt="2026-01-12T10:45:59.374" v="222" actId="962"/>
          <ac:picMkLst>
            <pc:docMk/>
            <pc:sldMk cId="1598110676" sldId="2147173052"/>
            <ac:picMk id="17" creationId="{A30C50A3-79D7-04D5-A127-776FEC9BB4C9}"/>
          </ac:picMkLst>
        </pc:picChg>
      </pc:sldChg>
      <pc:sldChg chg="modSp mod">
        <pc:chgData name="Michael Zakall" userId="2350db1c-400b-4dcf-81ce-a9a2fb6c3a91" providerId="ADAL" clId="{234313AF-4677-48D1-94A5-5D0BA88FDFEC}" dt="2026-01-12T10:47:58.004" v="294" actId="962"/>
        <pc:sldMkLst>
          <pc:docMk/>
          <pc:sldMk cId="3667222122" sldId="2147173057"/>
        </pc:sldMkLst>
        <pc:graphicFrameChg chg="mod modVis">
          <ac:chgData name="Michael Zakall" userId="2350db1c-400b-4dcf-81ce-a9a2fb6c3a91" providerId="ADAL" clId="{234313AF-4677-48D1-94A5-5D0BA88FDFEC}" dt="2026-01-12T10:47:53.663" v="293"/>
          <ac:graphicFrameMkLst>
            <pc:docMk/>
            <pc:sldMk cId="3667222122" sldId="2147173057"/>
            <ac:graphicFrameMk id="8" creationId="{5DAE8D7D-3B11-570C-E3F6-54CA363CACEB}"/>
          </ac:graphicFrameMkLst>
        </pc:graphicFrameChg>
        <pc:picChg chg="mod">
          <ac:chgData name="Michael Zakall" userId="2350db1c-400b-4dcf-81ce-a9a2fb6c3a91" providerId="ADAL" clId="{234313AF-4677-48D1-94A5-5D0BA88FDFEC}" dt="2026-01-12T10:47:58.004" v="294" actId="962"/>
          <ac:picMkLst>
            <pc:docMk/>
            <pc:sldMk cId="3667222122" sldId="2147173057"/>
            <ac:picMk id="13" creationId="{0C637721-55A9-C898-57C8-95517F6F5E01}"/>
          </ac:picMkLst>
        </pc:picChg>
      </pc:sldChg>
      <pc:sldChg chg="modSp mod">
        <pc:chgData name="Michael Zakall" userId="2350db1c-400b-4dcf-81ce-a9a2fb6c3a91" providerId="ADAL" clId="{234313AF-4677-48D1-94A5-5D0BA88FDFEC}" dt="2026-01-14T10:36:53.418" v="658" actId="122"/>
        <pc:sldMkLst>
          <pc:docMk/>
          <pc:sldMk cId="4077277810" sldId="2147173058"/>
        </pc:sldMkLst>
        <pc:spChg chg="ord">
          <ac:chgData name="Michael Zakall" userId="2350db1c-400b-4dcf-81ce-a9a2fb6c3a91" providerId="ADAL" clId="{234313AF-4677-48D1-94A5-5D0BA88FDFEC}" dt="2026-01-12T10:45:49.794" v="216" actId="13244"/>
          <ac:spMkLst>
            <pc:docMk/>
            <pc:sldMk cId="4077277810" sldId="2147173058"/>
            <ac:spMk id="6" creationId="{69979DE8-99CF-E0DA-0447-C92B27A255E4}"/>
          </ac:spMkLst>
        </pc:spChg>
        <pc:spChg chg="ord">
          <ac:chgData name="Michael Zakall" userId="2350db1c-400b-4dcf-81ce-a9a2fb6c3a91" providerId="ADAL" clId="{234313AF-4677-48D1-94A5-5D0BA88FDFEC}" dt="2026-01-12T10:44:44.214" v="199" actId="13244"/>
          <ac:spMkLst>
            <pc:docMk/>
            <pc:sldMk cId="4077277810" sldId="2147173058"/>
            <ac:spMk id="14" creationId="{C2099866-6728-7D5A-2092-C7E814A4C7B6}"/>
          </ac:spMkLst>
        </pc:spChg>
        <pc:spChg chg="mod ord">
          <ac:chgData name="Michael Zakall" userId="2350db1c-400b-4dcf-81ce-a9a2fb6c3a91" providerId="ADAL" clId="{234313AF-4677-48D1-94A5-5D0BA88FDFEC}" dt="2026-01-12T10:45:29.664" v="214" actId="1036"/>
          <ac:spMkLst>
            <pc:docMk/>
            <pc:sldMk cId="4077277810" sldId="2147173058"/>
            <ac:spMk id="15" creationId="{45125274-3E13-1449-4330-4790BDB24F9D}"/>
          </ac:spMkLst>
        </pc:spChg>
        <pc:spChg chg="ord">
          <ac:chgData name="Michael Zakall" userId="2350db1c-400b-4dcf-81ce-a9a2fb6c3a91" providerId="ADAL" clId="{234313AF-4677-48D1-94A5-5D0BA88FDFEC}" dt="2026-01-12T10:44:48.746" v="200" actId="13244"/>
          <ac:spMkLst>
            <pc:docMk/>
            <pc:sldMk cId="4077277810" sldId="2147173058"/>
            <ac:spMk id="16" creationId="{8C12B61A-EA4A-B4DA-F240-06D7B510158A}"/>
          </ac:spMkLst>
        </pc:spChg>
        <pc:spChg chg="ord">
          <ac:chgData name="Michael Zakall" userId="2350db1c-400b-4dcf-81ce-a9a2fb6c3a91" providerId="ADAL" clId="{234313AF-4677-48D1-94A5-5D0BA88FDFEC}" dt="2026-01-12T10:44:57.113" v="201" actId="13244"/>
          <ac:spMkLst>
            <pc:docMk/>
            <pc:sldMk cId="4077277810" sldId="2147173058"/>
            <ac:spMk id="19" creationId="{9FDF15FA-D9F1-4719-DFFF-C544951E7A1B}"/>
          </ac:spMkLst>
        </pc:spChg>
        <pc:spChg chg="mod">
          <ac:chgData name="Michael Zakall" userId="2350db1c-400b-4dcf-81ce-a9a2fb6c3a91" providerId="ADAL" clId="{234313AF-4677-48D1-94A5-5D0BA88FDFEC}" dt="2026-01-12T10:45:07.355" v="202" actId="14100"/>
          <ac:spMkLst>
            <pc:docMk/>
            <pc:sldMk cId="4077277810" sldId="2147173058"/>
            <ac:spMk id="21" creationId="{D4D0ACE4-402E-1D0B-E19E-01109AA9C08D}"/>
          </ac:spMkLst>
        </pc:spChg>
        <pc:spChg chg="mod">
          <ac:chgData name="Michael Zakall" userId="2350db1c-400b-4dcf-81ce-a9a2fb6c3a91" providerId="ADAL" clId="{234313AF-4677-48D1-94A5-5D0BA88FDFEC}" dt="2026-01-14T10:36:45.398" v="646" actId="122"/>
          <ac:spMkLst>
            <pc:docMk/>
            <pc:sldMk cId="4077277810" sldId="2147173058"/>
            <ac:spMk id="37" creationId="{B16C850C-ACE2-067B-1195-21DEB9218DC2}"/>
          </ac:spMkLst>
        </pc:spChg>
        <pc:spChg chg="ord">
          <ac:chgData name="Michael Zakall" userId="2350db1c-400b-4dcf-81ce-a9a2fb6c3a91" providerId="ADAL" clId="{234313AF-4677-48D1-94A5-5D0BA88FDFEC}" dt="2026-01-12T10:45:41.194" v="215" actId="13244"/>
          <ac:spMkLst>
            <pc:docMk/>
            <pc:sldMk cId="4077277810" sldId="2147173058"/>
            <ac:spMk id="38" creationId="{64111FC5-CA1E-349D-CEF6-4A83D99724BB}"/>
          </ac:spMkLst>
        </pc:spChg>
        <pc:spChg chg="mod">
          <ac:chgData name="Michael Zakall" userId="2350db1c-400b-4dcf-81ce-a9a2fb6c3a91" providerId="ADAL" clId="{234313AF-4677-48D1-94A5-5D0BA88FDFEC}" dt="2026-01-14T10:36:53.418" v="658" actId="122"/>
          <ac:spMkLst>
            <pc:docMk/>
            <pc:sldMk cId="4077277810" sldId="2147173058"/>
            <ac:spMk id="39" creationId="{C324E350-98FB-E62E-C775-F9423D63C00D}"/>
          </ac:spMkLst>
        </pc:spChg>
        <pc:graphicFrameChg chg="mod modVis">
          <ac:chgData name="Michael Zakall" userId="2350db1c-400b-4dcf-81ce-a9a2fb6c3a91" providerId="ADAL" clId="{234313AF-4677-48D1-94A5-5D0BA88FDFEC}" dt="2026-01-12T10:44:31.254" v="197"/>
          <ac:graphicFrameMkLst>
            <pc:docMk/>
            <pc:sldMk cId="4077277810" sldId="2147173058"/>
            <ac:graphicFrameMk id="5" creationId="{818EECBD-2F2A-E963-B9B6-DBC64F782F3C}"/>
          </ac:graphicFrameMkLst>
        </pc:graphicFrameChg>
        <pc:picChg chg="mod">
          <ac:chgData name="Michael Zakall" userId="2350db1c-400b-4dcf-81ce-a9a2fb6c3a91" providerId="ADAL" clId="{234313AF-4677-48D1-94A5-5D0BA88FDFEC}" dt="2026-01-12T10:45:15.477" v="209" actId="962"/>
          <ac:picMkLst>
            <pc:docMk/>
            <pc:sldMk cId="4077277810" sldId="2147173058"/>
            <ac:picMk id="31" creationId="{886FA6E5-E73A-D256-F50B-FCDD19270BA5}"/>
          </ac:picMkLst>
        </pc:picChg>
        <pc:cxnChg chg="mod">
          <ac:chgData name="Michael Zakall" userId="2350db1c-400b-4dcf-81ce-a9a2fb6c3a91" providerId="ADAL" clId="{234313AF-4677-48D1-94A5-5D0BA88FDFEC}" dt="2026-01-12T10:45:11.208" v="203" actId="962"/>
          <ac:cxnSpMkLst>
            <pc:docMk/>
            <pc:sldMk cId="4077277810" sldId="2147173058"/>
            <ac:cxnSpMk id="23" creationId="{25C97137-5D07-C78E-ECDB-C3B0CD8035A5}"/>
          </ac:cxnSpMkLst>
        </pc:cxnChg>
        <pc:cxnChg chg="mod">
          <ac:chgData name="Michael Zakall" userId="2350db1c-400b-4dcf-81ce-a9a2fb6c3a91" providerId="ADAL" clId="{234313AF-4677-48D1-94A5-5D0BA88FDFEC}" dt="2026-01-12T10:45:11.791" v="204" actId="962"/>
          <ac:cxnSpMkLst>
            <pc:docMk/>
            <pc:sldMk cId="4077277810" sldId="2147173058"/>
            <ac:cxnSpMk id="25" creationId="{29EF8CF5-B031-E5F7-20CD-9B6D603C6C9E}"/>
          </ac:cxnSpMkLst>
        </pc:cxnChg>
        <pc:cxnChg chg="mod">
          <ac:chgData name="Michael Zakall" userId="2350db1c-400b-4dcf-81ce-a9a2fb6c3a91" providerId="ADAL" clId="{234313AF-4677-48D1-94A5-5D0BA88FDFEC}" dt="2026-01-12T10:45:12.766" v="205" actId="962"/>
          <ac:cxnSpMkLst>
            <pc:docMk/>
            <pc:sldMk cId="4077277810" sldId="2147173058"/>
            <ac:cxnSpMk id="26" creationId="{3B9A6267-FC3F-5127-F39C-F2F32501F1AE}"/>
          </ac:cxnSpMkLst>
        </pc:cxnChg>
        <pc:cxnChg chg="mod">
          <ac:chgData name="Michael Zakall" userId="2350db1c-400b-4dcf-81ce-a9a2fb6c3a91" providerId="ADAL" clId="{234313AF-4677-48D1-94A5-5D0BA88FDFEC}" dt="2026-01-12T10:45:13.362" v="206" actId="962"/>
          <ac:cxnSpMkLst>
            <pc:docMk/>
            <pc:sldMk cId="4077277810" sldId="2147173058"/>
            <ac:cxnSpMk id="27" creationId="{7B91627C-E0CF-C179-E7F4-EDF916852ACD}"/>
          </ac:cxnSpMkLst>
        </pc:cxnChg>
        <pc:cxnChg chg="mod">
          <ac:chgData name="Michael Zakall" userId="2350db1c-400b-4dcf-81ce-a9a2fb6c3a91" providerId="ADAL" clId="{234313AF-4677-48D1-94A5-5D0BA88FDFEC}" dt="2026-01-12T10:45:14.096" v="207" actId="962"/>
          <ac:cxnSpMkLst>
            <pc:docMk/>
            <pc:sldMk cId="4077277810" sldId="2147173058"/>
            <ac:cxnSpMk id="28" creationId="{6D65A33D-5A43-76EC-C232-250534582D1A}"/>
          </ac:cxnSpMkLst>
        </pc:cxnChg>
        <pc:cxnChg chg="mod">
          <ac:chgData name="Michael Zakall" userId="2350db1c-400b-4dcf-81ce-a9a2fb6c3a91" providerId="ADAL" clId="{234313AF-4677-48D1-94A5-5D0BA88FDFEC}" dt="2026-01-12T10:45:14.754" v="208" actId="962"/>
          <ac:cxnSpMkLst>
            <pc:docMk/>
            <pc:sldMk cId="4077277810" sldId="2147173058"/>
            <ac:cxnSpMk id="29" creationId="{E879247E-C5E1-1310-5B81-AC877C422988}"/>
          </ac:cxnSpMkLst>
        </pc:cxnChg>
        <pc:cxnChg chg="mod">
          <ac:chgData name="Michael Zakall" userId="2350db1c-400b-4dcf-81ce-a9a2fb6c3a91" providerId="ADAL" clId="{234313AF-4677-48D1-94A5-5D0BA88FDFEC}" dt="2026-01-12T10:45:16.414" v="210" actId="962"/>
          <ac:cxnSpMkLst>
            <pc:docMk/>
            <pc:sldMk cId="4077277810" sldId="2147173058"/>
            <ac:cxnSpMk id="32" creationId="{4961349D-C554-1950-92D5-05F87CD9DEB6}"/>
          </ac:cxnSpMkLst>
        </pc:cxnChg>
        <pc:cxnChg chg="mod">
          <ac:chgData name="Michael Zakall" userId="2350db1c-400b-4dcf-81ce-a9a2fb6c3a91" providerId="ADAL" clId="{234313AF-4677-48D1-94A5-5D0BA88FDFEC}" dt="2026-01-12T10:45:19.214" v="211" actId="962"/>
          <ac:cxnSpMkLst>
            <pc:docMk/>
            <pc:sldMk cId="4077277810" sldId="2147173058"/>
            <ac:cxnSpMk id="34" creationId="{453D369F-92E0-DCC7-B01C-DAD44978B95F}"/>
          </ac:cxnSpMkLst>
        </pc:cxnChg>
      </pc:sldChg>
      <pc:sldChg chg="modSp mod modShow">
        <pc:chgData name="Michael Zakall" userId="2350db1c-400b-4dcf-81ce-a9a2fb6c3a91" providerId="ADAL" clId="{234313AF-4677-48D1-94A5-5D0BA88FDFEC}" dt="2026-01-14T10:32:11.047" v="613" actId="729"/>
        <pc:sldMkLst>
          <pc:docMk/>
          <pc:sldMk cId="4157061139" sldId="2147173059"/>
        </pc:sldMkLst>
        <pc:spChg chg="mod">
          <ac:chgData name="Michael Zakall" userId="2350db1c-400b-4dcf-81ce-a9a2fb6c3a91" providerId="ADAL" clId="{234313AF-4677-48D1-94A5-5D0BA88FDFEC}" dt="2026-01-12T10:35:42.315" v="101" actId="962"/>
          <ac:spMkLst>
            <pc:docMk/>
            <pc:sldMk cId="4157061139" sldId="2147173059"/>
            <ac:spMk id="4" creationId="{3B039FA3-BF5E-619E-6661-112F5FE2C92A}"/>
          </ac:spMkLst>
        </pc:spChg>
        <pc:spChg chg="mod">
          <ac:chgData name="Michael Zakall" userId="2350db1c-400b-4dcf-81ce-a9a2fb6c3a91" providerId="ADAL" clId="{234313AF-4677-48D1-94A5-5D0BA88FDFEC}" dt="2026-01-12T10:35:50.058" v="103" actId="962"/>
          <ac:spMkLst>
            <pc:docMk/>
            <pc:sldMk cId="4157061139" sldId="2147173059"/>
            <ac:spMk id="6" creationId="{26CACD6F-815B-2F72-BC5A-7E604EEEA4D0}"/>
          </ac:spMkLst>
        </pc:spChg>
        <pc:graphicFrameChg chg="mod modVis">
          <ac:chgData name="Michael Zakall" userId="2350db1c-400b-4dcf-81ce-a9a2fb6c3a91" providerId="ADAL" clId="{234313AF-4677-48D1-94A5-5D0BA88FDFEC}" dt="2026-01-12T10:35:38.295" v="100"/>
          <ac:graphicFrameMkLst>
            <pc:docMk/>
            <pc:sldMk cId="4157061139" sldId="2147173059"/>
            <ac:graphicFrameMk id="5" creationId="{4771758A-2205-7B50-A3B0-D819D3630169}"/>
          </ac:graphicFrameMkLst>
        </pc:graphicFrameChg>
        <pc:picChg chg="mod">
          <ac:chgData name="Michael Zakall" userId="2350db1c-400b-4dcf-81ce-a9a2fb6c3a91" providerId="ADAL" clId="{234313AF-4677-48D1-94A5-5D0BA88FDFEC}" dt="2026-01-12T10:35:47.874" v="102" actId="962"/>
          <ac:picMkLst>
            <pc:docMk/>
            <pc:sldMk cId="4157061139" sldId="2147173059"/>
            <ac:picMk id="1026" creationId="{C90F8403-3240-F88E-180F-5A7B5E7C0A46}"/>
          </ac:picMkLst>
        </pc:picChg>
      </pc:sldChg>
      <pc:sldChg chg="addSp delSp modSp mod">
        <pc:chgData name="Michael Zakall" userId="2350db1c-400b-4dcf-81ce-a9a2fb6c3a91" providerId="ADAL" clId="{234313AF-4677-48D1-94A5-5D0BA88FDFEC}" dt="2026-01-12T10:36:12.461" v="130"/>
        <pc:sldMkLst>
          <pc:docMk/>
          <pc:sldMk cId="1360694838" sldId="2147173060"/>
        </pc:sldMkLst>
        <pc:spChg chg="mod ord">
          <ac:chgData name="Michael Zakall" userId="2350db1c-400b-4dcf-81ce-a9a2fb6c3a91" providerId="ADAL" clId="{234313AF-4677-48D1-94A5-5D0BA88FDFEC}" dt="2026-01-12T10:36:12.425" v="110" actId="948"/>
          <ac:spMkLst>
            <pc:docMk/>
            <pc:sldMk cId="1360694838" sldId="2147173060"/>
            <ac:spMk id="2" creationId="{72E5A2DD-99ED-AF60-F4DA-DD388653758F}"/>
          </ac:spMkLst>
        </pc:spChg>
        <pc:graphicFrameChg chg="mod">
          <ac:chgData name="Michael Zakall" userId="2350db1c-400b-4dcf-81ce-a9a2fb6c3a91" providerId="ADAL" clId="{234313AF-4677-48D1-94A5-5D0BA88FDFEC}" dt="2026-01-12T10:36:12.461" v="130"/>
          <ac:graphicFrameMkLst>
            <pc:docMk/>
            <pc:sldMk cId="1360694838" sldId="2147173060"/>
            <ac:graphicFrameMk id="6" creationId="{AB76913B-D65B-0D93-DDA3-5B7E3FCBE330}"/>
          </ac:graphicFrameMkLst>
        </pc:graphicFrameChg>
      </pc:sldChg>
      <pc:sldChg chg="modSp mod">
        <pc:chgData name="Michael Zakall" userId="2350db1c-400b-4dcf-81ce-a9a2fb6c3a91" providerId="ADAL" clId="{234313AF-4677-48D1-94A5-5D0BA88FDFEC}" dt="2026-01-12T10:36:18.291" v="138" actId="962"/>
        <pc:sldMkLst>
          <pc:docMk/>
          <pc:sldMk cId="156901923" sldId="2147173061"/>
        </pc:sldMkLst>
        <pc:graphicFrameChg chg="mod modVis">
          <ac:chgData name="Michael Zakall" userId="2350db1c-400b-4dcf-81ce-a9a2fb6c3a91" providerId="ADAL" clId="{234313AF-4677-48D1-94A5-5D0BA88FDFEC}" dt="2026-01-12T10:36:16.081" v="137"/>
          <ac:graphicFrameMkLst>
            <pc:docMk/>
            <pc:sldMk cId="156901923" sldId="2147173061"/>
            <ac:graphicFrameMk id="3" creationId="{7D065E8A-7CFA-BFD2-04E8-75DCBD234600}"/>
          </ac:graphicFrameMkLst>
        </pc:graphicFrameChg>
        <pc:picChg chg="mod">
          <ac:chgData name="Michael Zakall" userId="2350db1c-400b-4dcf-81ce-a9a2fb6c3a91" providerId="ADAL" clId="{234313AF-4677-48D1-94A5-5D0BA88FDFEC}" dt="2026-01-12T10:36:18.291" v="138" actId="962"/>
          <ac:picMkLst>
            <pc:docMk/>
            <pc:sldMk cId="156901923" sldId="2147173061"/>
            <ac:picMk id="11" creationId="{0089D59B-C5A7-D993-DA9F-1F992997B2DB}"/>
          </ac:picMkLst>
        </pc:picChg>
      </pc:sldChg>
      <pc:sldChg chg="modSp mod">
        <pc:chgData name="Michael Zakall" userId="2350db1c-400b-4dcf-81ce-a9a2fb6c3a91" providerId="ADAL" clId="{234313AF-4677-48D1-94A5-5D0BA88FDFEC}" dt="2026-01-12T10:43:28.986" v="161" actId="13244"/>
        <pc:sldMkLst>
          <pc:docMk/>
          <pc:sldMk cId="1159422746" sldId="2147173062"/>
        </pc:sldMkLst>
        <pc:spChg chg="ord">
          <ac:chgData name="Michael Zakall" userId="2350db1c-400b-4dcf-81ce-a9a2fb6c3a91" providerId="ADAL" clId="{234313AF-4677-48D1-94A5-5D0BA88FDFEC}" dt="2026-01-12T10:43:11.531" v="159" actId="13244"/>
          <ac:spMkLst>
            <pc:docMk/>
            <pc:sldMk cId="1159422746" sldId="2147173062"/>
            <ac:spMk id="4" creationId="{AA509D65-9719-3B69-5F0E-29764B82828F}"/>
          </ac:spMkLst>
        </pc:spChg>
        <pc:spChg chg="ord">
          <ac:chgData name="Michael Zakall" userId="2350db1c-400b-4dcf-81ce-a9a2fb6c3a91" providerId="ADAL" clId="{234313AF-4677-48D1-94A5-5D0BA88FDFEC}" dt="2026-01-12T10:42:30.716" v="155" actId="13244"/>
          <ac:spMkLst>
            <pc:docMk/>
            <pc:sldMk cId="1159422746" sldId="2147173062"/>
            <ac:spMk id="12" creationId="{C48C6282-143E-20A2-E976-56FBEAD45FC4}"/>
          </ac:spMkLst>
        </pc:spChg>
        <pc:spChg chg="ord">
          <ac:chgData name="Michael Zakall" userId="2350db1c-400b-4dcf-81ce-a9a2fb6c3a91" providerId="ADAL" clId="{234313AF-4677-48D1-94A5-5D0BA88FDFEC}" dt="2026-01-12T10:43:28.986" v="161" actId="13244"/>
          <ac:spMkLst>
            <pc:docMk/>
            <pc:sldMk cId="1159422746" sldId="2147173062"/>
            <ac:spMk id="22" creationId="{27B9C085-B39A-6CC7-CD70-59ECA71133BC}"/>
          </ac:spMkLst>
        </pc:spChg>
        <pc:spChg chg="ord">
          <ac:chgData name="Michael Zakall" userId="2350db1c-400b-4dcf-81ce-a9a2fb6c3a91" providerId="ADAL" clId="{234313AF-4677-48D1-94A5-5D0BA88FDFEC}" dt="2026-01-12T10:43:04.166" v="158" actId="13244"/>
          <ac:spMkLst>
            <pc:docMk/>
            <pc:sldMk cId="1159422746" sldId="2147173062"/>
            <ac:spMk id="23" creationId="{2A5EF283-DE7E-DA0B-BBDF-74F3C250A77E}"/>
          </ac:spMkLst>
        </pc:spChg>
        <pc:spChg chg="ord">
          <ac:chgData name="Michael Zakall" userId="2350db1c-400b-4dcf-81ce-a9a2fb6c3a91" providerId="ADAL" clId="{234313AF-4677-48D1-94A5-5D0BA88FDFEC}" dt="2026-01-12T10:42:40.598" v="156" actId="13244"/>
          <ac:spMkLst>
            <pc:docMk/>
            <pc:sldMk cId="1159422746" sldId="2147173062"/>
            <ac:spMk id="25" creationId="{8CB460FF-E6D6-77F4-0855-C1A35F2889D7}"/>
          </ac:spMkLst>
        </pc:spChg>
        <pc:spChg chg="ord">
          <ac:chgData name="Michael Zakall" userId="2350db1c-400b-4dcf-81ce-a9a2fb6c3a91" providerId="ADAL" clId="{234313AF-4677-48D1-94A5-5D0BA88FDFEC}" dt="2026-01-12T10:43:19.194" v="160" actId="13244"/>
          <ac:spMkLst>
            <pc:docMk/>
            <pc:sldMk cId="1159422746" sldId="2147173062"/>
            <ac:spMk id="26" creationId="{3EF17E49-0BDF-3662-8184-5EA62DDDAD58}"/>
          </ac:spMkLst>
        </pc:spChg>
        <pc:spChg chg="ord">
          <ac:chgData name="Michael Zakall" userId="2350db1c-400b-4dcf-81ce-a9a2fb6c3a91" providerId="ADAL" clId="{234313AF-4677-48D1-94A5-5D0BA88FDFEC}" dt="2026-01-12T10:42:51.664" v="157" actId="13244"/>
          <ac:spMkLst>
            <pc:docMk/>
            <pc:sldMk cId="1159422746" sldId="2147173062"/>
            <ac:spMk id="32" creationId="{37224395-9ABD-7D88-07FA-74C9F0795664}"/>
          </ac:spMkLst>
        </pc:spChg>
      </pc:sldChg>
      <pc:sldChg chg="modSp mod">
        <pc:chgData name="Michael Zakall" userId="2350db1c-400b-4dcf-81ce-a9a2fb6c3a91" providerId="ADAL" clId="{234313AF-4677-48D1-94A5-5D0BA88FDFEC}" dt="2026-01-12T10:46:52.325" v="253" actId="962"/>
        <pc:sldMkLst>
          <pc:docMk/>
          <pc:sldMk cId="1467761480" sldId="2147173066"/>
        </pc:sldMkLst>
        <pc:graphicFrameChg chg="mod modVis">
          <ac:chgData name="Michael Zakall" userId="2350db1c-400b-4dcf-81ce-a9a2fb6c3a91" providerId="ADAL" clId="{234313AF-4677-48D1-94A5-5D0BA88FDFEC}" dt="2026-01-12T10:46:48.675" v="252"/>
          <ac:graphicFrameMkLst>
            <pc:docMk/>
            <pc:sldMk cId="1467761480" sldId="2147173066"/>
            <ac:graphicFrameMk id="3" creationId="{F926FB65-A447-F977-3084-5AA225622EA1}"/>
          </ac:graphicFrameMkLst>
        </pc:graphicFrameChg>
        <pc:picChg chg="mod">
          <ac:chgData name="Michael Zakall" userId="2350db1c-400b-4dcf-81ce-a9a2fb6c3a91" providerId="ADAL" clId="{234313AF-4677-48D1-94A5-5D0BA88FDFEC}" dt="2026-01-12T10:46:52.325" v="253" actId="962"/>
          <ac:picMkLst>
            <pc:docMk/>
            <pc:sldMk cId="1467761480" sldId="2147173066"/>
            <ac:picMk id="11" creationId="{FD511925-424D-D941-347C-CD7E2D4A0E3F}"/>
          </ac:picMkLst>
        </pc:picChg>
      </pc:sldChg>
    </pc:docChg>
  </pc:docChgLst>
  <pc:docChgLst>
    <pc:chgData name="Michael Zakall" userId="2350db1c-400b-4dcf-81ce-a9a2fb6c3a91" providerId="ADAL" clId="{35FF9930-B07D-439F-921C-A30CC3774AB1}"/>
    <pc:docChg chg="undo custSel delSld modSld modSection">
      <pc:chgData name="Michael Zakall" userId="2350db1c-400b-4dcf-81ce-a9a2fb6c3a91" providerId="ADAL" clId="{35FF9930-B07D-439F-921C-A30CC3774AB1}" dt="2025-12-17T09:41:55.071" v="414" actId="20577"/>
      <pc:docMkLst>
        <pc:docMk/>
      </pc:docMkLst>
      <pc:sldChg chg="modSp mod">
        <pc:chgData name="Michael Zakall" userId="2350db1c-400b-4dcf-81ce-a9a2fb6c3a91" providerId="ADAL" clId="{35FF9930-B07D-439F-921C-A30CC3774AB1}" dt="2025-12-17T08:18:49.677" v="18" actId="20577"/>
        <pc:sldMkLst>
          <pc:docMk/>
          <pc:sldMk cId="1150867302" sldId="722"/>
        </pc:sldMkLst>
        <pc:spChg chg="mod">
          <ac:chgData name="Michael Zakall" userId="2350db1c-400b-4dcf-81ce-a9a2fb6c3a91" providerId="ADAL" clId="{35FF9930-B07D-439F-921C-A30CC3774AB1}" dt="2025-12-17T08:18:49.677" v="18" actId="20577"/>
          <ac:spMkLst>
            <pc:docMk/>
            <pc:sldMk cId="1150867302" sldId="722"/>
            <ac:spMk id="14" creationId="{7311FC99-55DE-4A31-A0EA-EE9137DD21FA}"/>
          </ac:spMkLst>
        </pc:spChg>
      </pc:sldChg>
      <pc:sldChg chg="delSp modSp mod">
        <pc:chgData name="Michael Zakall" userId="2350db1c-400b-4dcf-81ce-a9a2fb6c3a91" providerId="ADAL" clId="{35FF9930-B07D-439F-921C-A30CC3774AB1}" dt="2025-12-17T08:20:13.133" v="25" actId="1076"/>
        <pc:sldMkLst>
          <pc:docMk/>
          <pc:sldMk cId="2797495073" sldId="2076136969"/>
        </pc:sldMkLst>
        <pc:spChg chg="mod">
          <ac:chgData name="Michael Zakall" userId="2350db1c-400b-4dcf-81ce-a9a2fb6c3a91" providerId="ADAL" clId="{35FF9930-B07D-439F-921C-A30CC3774AB1}" dt="2025-12-17T08:19:52.254" v="23" actId="1076"/>
          <ac:spMkLst>
            <pc:docMk/>
            <pc:sldMk cId="2797495073" sldId="2076136969"/>
            <ac:spMk id="30" creationId="{B719F948-01ED-67B1-F4FD-9C2D1334A413}"/>
          </ac:spMkLst>
        </pc:spChg>
        <pc:spChg chg="mod">
          <ac:chgData name="Michael Zakall" userId="2350db1c-400b-4dcf-81ce-a9a2fb6c3a91" providerId="ADAL" clId="{35FF9930-B07D-439F-921C-A30CC3774AB1}" dt="2025-12-17T08:20:13.133" v="25" actId="1076"/>
          <ac:spMkLst>
            <pc:docMk/>
            <pc:sldMk cId="2797495073" sldId="2076136969"/>
            <ac:spMk id="37" creationId="{312346B8-4612-F773-AE9A-5A95E2148216}"/>
          </ac:spMkLst>
        </pc:spChg>
        <pc:spChg chg="mod">
          <ac:chgData name="Michael Zakall" userId="2350db1c-400b-4dcf-81ce-a9a2fb6c3a91" providerId="ADAL" clId="{35FF9930-B07D-439F-921C-A30CC3774AB1}" dt="2025-12-17T08:20:13.133" v="25" actId="1076"/>
          <ac:spMkLst>
            <pc:docMk/>
            <pc:sldMk cId="2797495073" sldId="2076136969"/>
            <ac:spMk id="38" creationId="{46ABAC7F-EB15-74FC-AD9A-8F94C7A1A497}"/>
          </ac:spMkLst>
        </pc:spChg>
        <pc:spChg chg="mod">
          <ac:chgData name="Michael Zakall" userId="2350db1c-400b-4dcf-81ce-a9a2fb6c3a91" providerId="ADAL" clId="{35FF9930-B07D-439F-921C-A30CC3774AB1}" dt="2025-12-17T08:20:02.742" v="24" actId="1076"/>
          <ac:spMkLst>
            <pc:docMk/>
            <pc:sldMk cId="2797495073" sldId="2076136969"/>
            <ac:spMk id="39" creationId="{EE4A0DE4-37D0-33EB-5F55-0543BE78C137}"/>
          </ac:spMkLst>
        </pc:spChg>
        <pc:grpChg chg="mod">
          <ac:chgData name="Michael Zakall" userId="2350db1c-400b-4dcf-81ce-a9a2fb6c3a91" providerId="ADAL" clId="{35FF9930-B07D-439F-921C-A30CC3774AB1}" dt="2025-12-17T08:20:13.133" v="25" actId="1076"/>
          <ac:grpSpMkLst>
            <pc:docMk/>
            <pc:sldMk cId="2797495073" sldId="2076136969"/>
            <ac:grpSpMk id="21" creationId="{FE05F24A-62AD-C388-12BF-0649F65A2663}"/>
          </ac:grpSpMkLst>
        </pc:grpChg>
        <pc:grpChg chg="mod">
          <ac:chgData name="Michael Zakall" userId="2350db1c-400b-4dcf-81ce-a9a2fb6c3a91" providerId="ADAL" clId="{35FF9930-B07D-439F-921C-A30CC3774AB1}" dt="2025-12-17T08:20:13.133" v="25" actId="1076"/>
          <ac:grpSpMkLst>
            <pc:docMk/>
            <pc:sldMk cId="2797495073" sldId="2076136969"/>
            <ac:grpSpMk id="28" creationId="{B3FAC691-8B6F-F098-CBB6-7160A58B92F5}"/>
          </ac:grpSpMkLst>
        </pc:grpChg>
        <pc:grpChg chg="mod">
          <ac:chgData name="Michael Zakall" userId="2350db1c-400b-4dcf-81ce-a9a2fb6c3a91" providerId="ADAL" clId="{35FF9930-B07D-439F-921C-A30CC3774AB1}" dt="2025-12-17T08:20:02.742" v="24" actId="1076"/>
          <ac:grpSpMkLst>
            <pc:docMk/>
            <pc:sldMk cId="2797495073" sldId="2076136969"/>
            <ac:grpSpMk id="35" creationId="{0A6BDB14-BFF4-B5E0-826D-D9B331766AD2}"/>
          </ac:grpSpMkLst>
        </pc:grpChg>
      </pc:sldChg>
      <pc:sldChg chg="delSp">
        <pc:chgData name="Michael Zakall" userId="2350db1c-400b-4dcf-81ce-a9a2fb6c3a91" providerId="ADAL" clId="{35FF9930-B07D-439F-921C-A30CC3774AB1}" dt="2025-12-17T08:22:47.266" v="27" actId="478"/>
        <pc:sldMkLst>
          <pc:docMk/>
          <pc:sldMk cId="3327341281" sldId="2076136976"/>
        </pc:sldMkLst>
      </pc:sldChg>
      <pc:sldChg chg="modSp mod">
        <pc:chgData name="Michael Zakall" userId="2350db1c-400b-4dcf-81ce-a9a2fb6c3a91" providerId="ADAL" clId="{35FF9930-B07D-439F-921C-A30CC3774AB1}" dt="2025-12-17T08:23:12.767" v="28" actId="207"/>
        <pc:sldMkLst>
          <pc:docMk/>
          <pc:sldMk cId="3926611366" sldId="2076136977"/>
        </pc:sldMkLst>
        <pc:picChg chg="mod">
          <ac:chgData name="Michael Zakall" userId="2350db1c-400b-4dcf-81ce-a9a2fb6c3a91" providerId="ADAL" clId="{35FF9930-B07D-439F-921C-A30CC3774AB1}" dt="2025-12-17T08:23:12.767" v="28" actId="207"/>
          <ac:picMkLst>
            <pc:docMk/>
            <pc:sldMk cId="3926611366" sldId="2076136977"/>
            <ac:picMk id="22" creationId="{F542D9DB-113C-5BB8-F256-E17C2E64F278}"/>
          </ac:picMkLst>
        </pc:picChg>
      </pc:sldChg>
      <pc:sldChg chg="addSp delSp modSp mod">
        <pc:chgData name="Michael Zakall" userId="2350db1c-400b-4dcf-81ce-a9a2fb6c3a91" providerId="ADAL" clId="{35FF9930-B07D-439F-921C-A30CC3774AB1}" dt="2025-12-17T09:33:11.556" v="268"/>
        <pc:sldMkLst>
          <pc:docMk/>
          <pc:sldMk cId="1025887099" sldId="2076136978"/>
        </pc:sldMkLst>
        <pc:spChg chg="mod">
          <ac:chgData name="Michael Zakall" userId="2350db1c-400b-4dcf-81ce-a9a2fb6c3a91" providerId="ADAL" clId="{35FF9930-B07D-439F-921C-A30CC3774AB1}" dt="2025-12-17T09:33:11.556" v="268"/>
          <ac:spMkLst>
            <pc:docMk/>
            <pc:sldMk cId="1025887099" sldId="2076136978"/>
            <ac:spMk id="9" creationId="{71C1930B-61E2-B6F4-E03E-37E171B8D5CB}"/>
          </ac:spMkLst>
        </pc:spChg>
        <pc:picChg chg="add mod">
          <ac:chgData name="Michael Zakall" userId="2350db1c-400b-4dcf-81ce-a9a2fb6c3a91" providerId="ADAL" clId="{35FF9930-B07D-439F-921C-A30CC3774AB1}" dt="2025-12-17T09:32:06.485" v="258" actId="1076"/>
          <ac:picMkLst>
            <pc:docMk/>
            <pc:sldMk cId="1025887099" sldId="2076136978"/>
            <ac:picMk id="7" creationId="{F0A147AD-34A0-635A-814E-80834996DB94}"/>
          </ac:picMkLst>
        </pc:picChg>
      </pc:sldChg>
      <pc:sldChg chg="modSp mod">
        <pc:chgData name="Michael Zakall" userId="2350db1c-400b-4dcf-81ce-a9a2fb6c3a91" providerId="ADAL" clId="{35FF9930-B07D-439F-921C-A30CC3774AB1}" dt="2025-12-17T09:34:02.041" v="273" actId="20577"/>
        <pc:sldMkLst>
          <pc:docMk/>
          <pc:sldMk cId="661478935" sldId="2076136987"/>
        </pc:sldMkLst>
        <pc:spChg chg="mod">
          <ac:chgData name="Michael Zakall" userId="2350db1c-400b-4dcf-81ce-a9a2fb6c3a91" providerId="ADAL" clId="{35FF9930-B07D-439F-921C-A30CC3774AB1}" dt="2025-12-17T09:34:02.041" v="273" actId="20577"/>
          <ac:spMkLst>
            <pc:docMk/>
            <pc:sldMk cId="661478935" sldId="2076136987"/>
            <ac:spMk id="4" creationId="{9D0DD055-D885-758D-62E4-D3393758CC0B}"/>
          </ac:spMkLst>
        </pc:spChg>
      </pc:sldChg>
      <pc:sldChg chg="modSp mod">
        <pc:chgData name="Michael Zakall" userId="2350db1c-400b-4dcf-81ce-a9a2fb6c3a91" providerId="ADAL" clId="{35FF9930-B07D-439F-921C-A30CC3774AB1}" dt="2025-12-17T09:37:52.249" v="370" actId="20577"/>
        <pc:sldMkLst>
          <pc:docMk/>
          <pc:sldMk cId="1214752580" sldId="2076136997"/>
        </pc:sldMkLst>
        <pc:spChg chg="mod">
          <ac:chgData name="Michael Zakall" userId="2350db1c-400b-4dcf-81ce-a9a2fb6c3a91" providerId="ADAL" clId="{35FF9930-B07D-439F-921C-A30CC3774AB1}" dt="2025-12-17T09:36:52.612" v="317" actId="20577"/>
          <ac:spMkLst>
            <pc:docMk/>
            <pc:sldMk cId="1214752580" sldId="2076136997"/>
            <ac:spMk id="12" creationId="{F7DBB524-A356-A398-E9A9-114A58601FF6}"/>
          </ac:spMkLst>
        </pc:spChg>
        <pc:spChg chg="mod">
          <ac:chgData name="Michael Zakall" userId="2350db1c-400b-4dcf-81ce-a9a2fb6c3a91" providerId="ADAL" clId="{35FF9930-B07D-439F-921C-A30CC3774AB1}" dt="2025-12-17T09:37:23.981" v="350" actId="1076"/>
          <ac:spMkLst>
            <pc:docMk/>
            <pc:sldMk cId="1214752580" sldId="2076136997"/>
            <ac:spMk id="13" creationId="{75F3A637-29AB-BC6B-A3FE-4AC757B1F85C}"/>
          </ac:spMkLst>
        </pc:spChg>
        <pc:spChg chg="mod">
          <ac:chgData name="Michael Zakall" userId="2350db1c-400b-4dcf-81ce-a9a2fb6c3a91" providerId="ADAL" clId="{35FF9930-B07D-439F-921C-A30CC3774AB1}" dt="2025-12-17T09:37:03.681" v="335" actId="20577"/>
          <ac:spMkLst>
            <pc:docMk/>
            <pc:sldMk cId="1214752580" sldId="2076136997"/>
            <ac:spMk id="14" creationId="{86B7226C-7991-7503-ACEE-1D96744C19BC}"/>
          </ac:spMkLst>
        </pc:spChg>
        <pc:spChg chg="mod">
          <ac:chgData name="Michael Zakall" userId="2350db1c-400b-4dcf-81ce-a9a2fb6c3a91" providerId="ADAL" clId="{35FF9930-B07D-439F-921C-A30CC3774AB1}" dt="2025-12-17T09:37:43.720" v="358" actId="20577"/>
          <ac:spMkLst>
            <pc:docMk/>
            <pc:sldMk cId="1214752580" sldId="2076136997"/>
            <ac:spMk id="15" creationId="{03DB16FD-FB3D-B9CA-5B39-839702B18978}"/>
          </ac:spMkLst>
        </pc:spChg>
        <pc:spChg chg="mod">
          <ac:chgData name="Michael Zakall" userId="2350db1c-400b-4dcf-81ce-a9a2fb6c3a91" providerId="ADAL" clId="{35FF9930-B07D-439F-921C-A30CC3774AB1}" dt="2025-12-17T09:37:52.249" v="370" actId="20577"/>
          <ac:spMkLst>
            <pc:docMk/>
            <pc:sldMk cId="1214752580" sldId="2076136997"/>
            <ac:spMk id="16" creationId="{ABF59A17-0264-58F3-3D23-0511EAA8C66F}"/>
          </ac:spMkLst>
        </pc:spChg>
      </pc:sldChg>
      <pc:sldChg chg="addSp delSp modSp mod">
        <pc:chgData name="Michael Zakall" userId="2350db1c-400b-4dcf-81ce-a9a2fb6c3a91" providerId="ADAL" clId="{35FF9930-B07D-439F-921C-A30CC3774AB1}" dt="2025-12-17T09:35:43.249" v="298"/>
        <pc:sldMkLst>
          <pc:docMk/>
          <pc:sldMk cId="3984049849" sldId="2076137000"/>
        </pc:sldMkLst>
        <pc:spChg chg="mod">
          <ac:chgData name="Michael Zakall" userId="2350db1c-400b-4dcf-81ce-a9a2fb6c3a91" providerId="ADAL" clId="{35FF9930-B07D-439F-921C-A30CC3774AB1}" dt="2025-12-17T09:35:43.169" v="278" actId="948"/>
          <ac:spMkLst>
            <pc:docMk/>
            <pc:sldMk cId="3984049849" sldId="2076137000"/>
            <ac:spMk id="2" creationId="{C5F75F06-DD5D-934F-AD98-0C5058B0EEF5}"/>
          </ac:spMkLst>
        </pc:spChg>
        <pc:graphicFrameChg chg="mod">
          <ac:chgData name="Michael Zakall" userId="2350db1c-400b-4dcf-81ce-a9a2fb6c3a91" providerId="ADAL" clId="{35FF9930-B07D-439F-921C-A30CC3774AB1}" dt="2025-12-17T09:35:43.249" v="298"/>
          <ac:graphicFrameMkLst>
            <pc:docMk/>
            <pc:sldMk cId="3984049849" sldId="2076137000"/>
            <ac:graphicFrameMk id="6" creationId="{AE05054C-0CD1-1A62-64B8-6927067ACAA5}"/>
          </ac:graphicFrameMkLst>
        </pc:graphicFrameChg>
      </pc:sldChg>
      <pc:sldChg chg="modSp mod">
        <pc:chgData name="Michael Zakall" userId="2350db1c-400b-4dcf-81ce-a9a2fb6c3a91" providerId="ADAL" clId="{35FF9930-B07D-439F-921C-A30CC3774AB1}" dt="2025-12-17T09:41:55.071" v="414" actId="20577"/>
        <pc:sldMkLst>
          <pc:docMk/>
          <pc:sldMk cId="3667222122" sldId="2147173057"/>
        </pc:sldMkLst>
        <pc:spChg chg="mod">
          <ac:chgData name="Michael Zakall" userId="2350db1c-400b-4dcf-81ce-a9a2fb6c3a91" providerId="ADAL" clId="{35FF9930-B07D-439F-921C-A30CC3774AB1}" dt="2025-12-17T09:41:55.071" v="414" actId="20577"/>
          <ac:spMkLst>
            <pc:docMk/>
            <pc:sldMk cId="3667222122" sldId="2147173057"/>
            <ac:spMk id="4" creationId="{6DA8D4AC-074A-748E-276C-BBC47986BD0F}"/>
          </ac:spMkLst>
        </pc:spChg>
      </pc:sldChg>
      <pc:sldChg chg="modSp mod">
        <pc:chgData name="Michael Zakall" userId="2350db1c-400b-4dcf-81ce-a9a2fb6c3a91" providerId="ADAL" clId="{35FF9930-B07D-439F-921C-A30CC3774AB1}" dt="2025-12-17T09:34:27.691" v="277" actId="113"/>
        <pc:sldMkLst>
          <pc:docMk/>
          <pc:sldMk cId="4077277810" sldId="2147173058"/>
        </pc:sldMkLst>
        <pc:spChg chg="mod">
          <ac:chgData name="Michael Zakall" userId="2350db1c-400b-4dcf-81ce-a9a2fb6c3a91" providerId="ADAL" clId="{35FF9930-B07D-439F-921C-A30CC3774AB1}" dt="2025-12-17T09:34:22.492" v="276" actId="1076"/>
          <ac:spMkLst>
            <pc:docMk/>
            <pc:sldMk cId="4077277810" sldId="2147173058"/>
            <ac:spMk id="6" creationId="{69979DE8-99CF-E0DA-0447-C92B27A255E4}"/>
          </ac:spMkLst>
        </pc:spChg>
        <pc:spChg chg="mod">
          <ac:chgData name="Michael Zakall" userId="2350db1c-400b-4dcf-81ce-a9a2fb6c3a91" providerId="ADAL" clId="{35FF9930-B07D-439F-921C-A30CC3774AB1}" dt="2025-12-17T09:34:27.691" v="277" actId="113"/>
          <ac:spMkLst>
            <pc:docMk/>
            <pc:sldMk cId="4077277810" sldId="2147173058"/>
            <ac:spMk id="21" creationId="{D4D0ACE4-402E-1D0B-E19E-01109AA9C08D}"/>
          </ac:spMkLst>
        </pc:spChg>
        <pc:spChg chg="mod">
          <ac:chgData name="Michael Zakall" userId="2350db1c-400b-4dcf-81ce-a9a2fb6c3a91" providerId="ADAL" clId="{35FF9930-B07D-439F-921C-A30CC3774AB1}" dt="2025-12-17T09:34:18.326" v="275" actId="1076"/>
          <ac:spMkLst>
            <pc:docMk/>
            <pc:sldMk cId="4077277810" sldId="2147173058"/>
            <ac:spMk id="38" creationId="{64111FC5-CA1E-349D-CEF6-4A83D99724BB}"/>
          </ac:spMkLst>
        </pc:spChg>
      </pc:sldChg>
      <pc:sldChg chg="modSp mod">
        <pc:chgData name="Michael Zakall" userId="2350db1c-400b-4dcf-81ce-a9a2fb6c3a91" providerId="ADAL" clId="{35FF9930-B07D-439F-921C-A30CC3774AB1}" dt="2025-12-17T09:02:53.836" v="219" actId="20577"/>
        <pc:sldMkLst>
          <pc:docMk/>
          <pc:sldMk cId="1159422746" sldId="2147173062"/>
        </pc:sldMkLst>
        <pc:spChg chg="mod">
          <ac:chgData name="Michael Zakall" userId="2350db1c-400b-4dcf-81ce-a9a2fb6c3a91" providerId="ADAL" clId="{35FF9930-B07D-439F-921C-A30CC3774AB1}" dt="2025-12-17T09:02:53.836" v="219" actId="20577"/>
          <ac:spMkLst>
            <pc:docMk/>
            <pc:sldMk cId="1159422746" sldId="2147173062"/>
            <ac:spMk id="3" creationId="{35B426B0-3E6B-49CC-939C-CDE6B2130FE6}"/>
          </ac:spMkLst>
        </pc:spChg>
        <pc:spChg chg="mod">
          <ac:chgData name="Michael Zakall" userId="2350db1c-400b-4dcf-81ce-a9a2fb6c3a91" providerId="ADAL" clId="{35FF9930-B07D-439F-921C-A30CC3774AB1}" dt="2025-12-17T09:01:44.668" v="176" actId="1076"/>
          <ac:spMkLst>
            <pc:docMk/>
            <pc:sldMk cId="1159422746" sldId="2147173062"/>
            <ac:spMk id="12" creationId="{C48C6282-143E-20A2-E976-56FBEAD45FC4}"/>
          </ac:spMkLst>
        </pc:spChg>
        <pc:spChg chg="mod">
          <ac:chgData name="Michael Zakall" userId="2350db1c-400b-4dcf-81ce-a9a2fb6c3a91" providerId="ADAL" clId="{35FF9930-B07D-439F-921C-A30CC3774AB1}" dt="2025-12-17T09:00:41.833" v="160" actId="20577"/>
          <ac:spMkLst>
            <pc:docMk/>
            <pc:sldMk cId="1159422746" sldId="2147173062"/>
            <ac:spMk id="15" creationId="{07FE656C-6FDA-9E84-B260-EED9B8F08273}"/>
          </ac:spMkLst>
        </pc:spChg>
        <pc:spChg chg="mod">
          <ac:chgData name="Michael Zakall" userId="2350db1c-400b-4dcf-81ce-a9a2fb6c3a91" providerId="ADAL" clId="{35FF9930-B07D-439F-921C-A30CC3774AB1}" dt="2025-12-17T09:02:39.800" v="200" actId="20577"/>
          <ac:spMkLst>
            <pc:docMk/>
            <pc:sldMk cId="1159422746" sldId="2147173062"/>
            <ac:spMk id="22" creationId="{27B9C085-B39A-6CC7-CD70-59ECA71133BC}"/>
          </ac:spMkLst>
        </pc:spChg>
        <pc:spChg chg="mod">
          <ac:chgData name="Michael Zakall" userId="2350db1c-400b-4dcf-81ce-a9a2fb6c3a91" providerId="ADAL" clId="{35FF9930-B07D-439F-921C-A30CC3774AB1}" dt="2025-12-17T09:02:28.816" v="188" actId="20577"/>
          <ac:spMkLst>
            <pc:docMk/>
            <pc:sldMk cId="1159422746" sldId="2147173062"/>
            <ac:spMk id="23" creationId="{2A5EF283-DE7E-DA0B-BBDF-74F3C250A77E}"/>
          </ac:spMkLst>
        </pc:spChg>
        <pc:spChg chg="mod">
          <ac:chgData name="Michael Zakall" userId="2350db1c-400b-4dcf-81ce-a9a2fb6c3a91" providerId="ADAL" clId="{35FF9930-B07D-439F-921C-A30CC3774AB1}" dt="2025-12-17T09:01:20.094" v="173" actId="20577"/>
          <ac:spMkLst>
            <pc:docMk/>
            <pc:sldMk cId="1159422746" sldId="2147173062"/>
            <ac:spMk id="26" creationId="{3EF17E49-0BDF-3662-8184-5EA62DDDAD58}"/>
          </ac:spMkLst>
        </pc:spChg>
        <pc:spChg chg="mod">
          <ac:chgData name="Michael Zakall" userId="2350db1c-400b-4dcf-81ce-a9a2fb6c3a91" providerId="ADAL" clId="{35FF9930-B07D-439F-921C-A30CC3774AB1}" dt="2025-12-17T09:01:38.277" v="175" actId="1076"/>
          <ac:spMkLst>
            <pc:docMk/>
            <pc:sldMk cId="1159422746" sldId="2147173062"/>
            <ac:spMk id="32" creationId="{37224395-9ABD-7D88-07FA-74C9F0795664}"/>
          </ac:spMkLst>
        </pc:spChg>
      </pc:sldChg>
      <pc:sldChg chg="delSp mod">
        <pc:chgData name="Michael Zakall" userId="2350db1c-400b-4dcf-81ce-a9a2fb6c3a91" providerId="ADAL" clId="{35FF9930-B07D-439F-921C-A30CC3774AB1}" dt="2025-12-17T09:36:28.463" v="302" actId="478"/>
        <pc:sldMkLst>
          <pc:docMk/>
          <pc:sldMk cId="490888753" sldId="2147173064"/>
        </pc:sldMkLst>
      </pc:sldChg>
      <pc:sldChg chg="delSp mod">
        <pc:chgData name="Michael Zakall" userId="2350db1c-400b-4dcf-81ce-a9a2fb6c3a91" providerId="ADAL" clId="{35FF9930-B07D-439F-921C-A30CC3774AB1}" dt="2025-12-17T09:36:26.511" v="301" actId="478"/>
        <pc:sldMkLst>
          <pc:docMk/>
          <pc:sldMk cId="2142043880" sldId="2147173065"/>
        </pc:sldMkLst>
      </pc:sldChg>
    </pc:docChg>
  </pc:docChgLst>
  <pc:docChgLst>
    <pc:chgData name="Viviane Martin" userId="f04dd60e-3132-49e2-8250-d5a5d95e163b" providerId="ADAL" clId="{879DFA9C-D46C-4005-BF02-09C34613727E}"/>
    <pc:docChg chg="modSld">
      <pc:chgData name="Viviane Martin" userId="f04dd60e-3132-49e2-8250-d5a5d95e163b" providerId="ADAL" clId="{879DFA9C-D46C-4005-BF02-09C34613727E}" dt="2026-01-14T10:38:18.069" v="275" actId="20577"/>
      <pc:docMkLst>
        <pc:docMk/>
      </pc:docMkLst>
      <pc:sldChg chg="mod modShow">
        <pc:chgData name="Viviane Martin" userId="f04dd60e-3132-49e2-8250-d5a5d95e163b" providerId="ADAL" clId="{879DFA9C-D46C-4005-BF02-09C34613727E}" dt="2026-01-14T10:28:39.839" v="231" actId="729"/>
        <pc:sldMkLst>
          <pc:docMk/>
          <pc:sldMk cId="1510019581" sldId="378"/>
        </pc:sldMkLst>
      </pc:sldChg>
      <pc:sldChg chg="modNotesTx">
        <pc:chgData name="Viviane Martin" userId="f04dd60e-3132-49e2-8250-d5a5d95e163b" providerId="ADAL" clId="{879DFA9C-D46C-4005-BF02-09C34613727E}" dt="2026-01-14T10:30:52.046" v="239" actId="20577"/>
        <pc:sldMkLst>
          <pc:docMk/>
          <pc:sldMk cId="2254311383" sldId="2076136934"/>
        </pc:sldMkLst>
      </pc:sldChg>
      <pc:sldChg chg="modNotesTx">
        <pc:chgData name="Viviane Martin" userId="f04dd60e-3132-49e2-8250-d5a5d95e163b" providerId="ADAL" clId="{879DFA9C-D46C-4005-BF02-09C34613727E}" dt="2026-01-14T10:36:14.582" v="259" actId="20577"/>
        <pc:sldMkLst>
          <pc:docMk/>
          <pc:sldMk cId="580892250" sldId="2076136953"/>
        </pc:sldMkLst>
      </pc:sldChg>
      <pc:sldChg chg="modSp mod">
        <pc:chgData name="Viviane Martin" userId="f04dd60e-3132-49e2-8250-d5a5d95e163b" providerId="ADAL" clId="{879DFA9C-D46C-4005-BF02-09C34613727E}" dt="2026-01-14T07:06:26.454" v="44" actId="20577"/>
        <pc:sldMkLst>
          <pc:docMk/>
          <pc:sldMk cId="3490443939" sldId="2076136968"/>
        </pc:sldMkLst>
        <pc:spChg chg="mod">
          <ac:chgData name="Viviane Martin" userId="f04dd60e-3132-49e2-8250-d5a5d95e163b" providerId="ADAL" clId="{879DFA9C-D46C-4005-BF02-09C34613727E}" dt="2026-01-14T07:06:26.454" v="44" actId="20577"/>
          <ac:spMkLst>
            <pc:docMk/>
            <pc:sldMk cId="3490443939" sldId="2076136968"/>
            <ac:spMk id="11" creationId="{B841EE49-A292-E66E-63F0-FC1130E22B58}"/>
          </ac:spMkLst>
        </pc:spChg>
      </pc:sldChg>
      <pc:sldChg chg="modNotesTx">
        <pc:chgData name="Viviane Martin" userId="f04dd60e-3132-49e2-8250-d5a5d95e163b" providerId="ADAL" clId="{879DFA9C-D46C-4005-BF02-09C34613727E}" dt="2026-01-14T10:34:49.089" v="245" actId="20577"/>
        <pc:sldMkLst>
          <pc:docMk/>
          <pc:sldMk cId="1025887099" sldId="2076136978"/>
        </pc:sldMkLst>
      </pc:sldChg>
      <pc:sldChg chg="modNotesTx">
        <pc:chgData name="Viviane Martin" userId="f04dd60e-3132-49e2-8250-d5a5d95e163b" providerId="ADAL" clId="{879DFA9C-D46C-4005-BF02-09C34613727E}" dt="2026-01-14T10:35:19.177" v="249" actId="20577"/>
        <pc:sldMkLst>
          <pc:docMk/>
          <pc:sldMk cId="661268302" sldId="2076136981"/>
        </pc:sldMkLst>
      </pc:sldChg>
      <pc:sldChg chg="modSp mod modNotesTx">
        <pc:chgData name="Viviane Martin" userId="f04dd60e-3132-49e2-8250-d5a5d95e163b" providerId="ADAL" clId="{879DFA9C-D46C-4005-BF02-09C34613727E}" dt="2026-01-14T10:35:29.707" v="253" actId="20577"/>
        <pc:sldMkLst>
          <pc:docMk/>
          <pc:sldMk cId="1038610418" sldId="2076136982"/>
        </pc:sldMkLst>
        <pc:spChg chg="mod">
          <ac:chgData name="Viviane Martin" userId="f04dd60e-3132-49e2-8250-d5a5d95e163b" providerId="ADAL" clId="{879DFA9C-D46C-4005-BF02-09C34613727E}" dt="2026-01-14T07:09:55.227" v="60" actId="20577"/>
          <ac:spMkLst>
            <pc:docMk/>
            <pc:sldMk cId="1038610418" sldId="2076136982"/>
            <ac:spMk id="4" creationId="{D57748CD-D749-8CD3-96C0-F218C3BA93AE}"/>
          </ac:spMkLst>
        </pc:spChg>
      </pc:sldChg>
      <pc:sldChg chg="modSp mod">
        <pc:chgData name="Viviane Martin" userId="f04dd60e-3132-49e2-8250-d5a5d95e163b" providerId="ADAL" clId="{879DFA9C-D46C-4005-BF02-09C34613727E}" dt="2026-01-14T07:16:11.507" v="111"/>
        <pc:sldMkLst>
          <pc:docMk/>
          <pc:sldMk cId="661478935" sldId="2076136987"/>
        </pc:sldMkLst>
        <pc:spChg chg="mod">
          <ac:chgData name="Viviane Martin" userId="f04dd60e-3132-49e2-8250-d5a5d95e163b" providerId="ADAL" clId="{879DFA9C-D46C-4005-BF02-09C34613727E}" dt="2026-01-14T07:16:11.507" v="111"/>
          <ac:spMkLst>
            <pc:docMk/>
            <pc:sldMk cId="661478935" sldId="2076136987"/>
            <ac:spMk id="4" creationId="{9D0DD055-D885-758D-62E4-D3393758CC0B}"/>
          </ac:spMkLst>
        </pc:spChg>
      </pc:sldChg>
      <pc:sldChg chg="modSp mod modNotesTx">
        <pc:chgData name="Viviane Martin" userId="f04dd60e-3132-49e2-8250-d5a5d95e163b" providerId="ADAL" clId="{879DFA9C-D46C-4005-BF02-09C34613727E}" dt="2026-01-14T10:38:18.069" v="275" actId="20577"/>
        <pc:sldMkLst>
          <pc:docMk/>
          <pc:sldMk cId="1214752580" sldId="2076136997"/>
        </pc:sldMkLst>
        <pc:spChg chg="mod">
          <ac:chgData name="Viviane Martin" userId="f04dd60e-3132-49e2-8250-d5a5d95e163b" providerId="ADAL" clId="{879DFA9C-D46C-4005-BF02-09C34613727E}" dt="2026-01-14T07:19:14.704" v="183" actId="20577"/>
          <ac:spMkLst>
            <pc:docMk/>
            <pc:sldMk cId="1214752580" sldId="2076136997"/>
            <ac:spMk id="12" creationId="{F7DBB524-A356-A398-E9A9-114A58601FF6}"/>
          </ac:spMkLst>
        </pc:spChg>
      </pc:sldChg>
      <pc:sldChg chg="modSp mod modNotesTx">
        <pc:chgData name="Viviane Martin" userId="f04dd60e-3132-49e2-8250-d5a5d95e163b" providerId="ADAL" clId="{879DFA9C-D46C-4005-BF02-09C34613727E}" dt="2026-01-14T10:38:11.711" v="271" actId="20577"/>
        <pc:sldMkLst>
          <pc:docMk/>
          <pc:sldMk cId="4058091667" sldId="2076136999"/>
        </pc:sldMkLst>
        <pc:spChg chg="mod">
          <ac:chgData name="Viviane Martin" userId="f04dd60e-3132-49e2-8250-d5a5d95e163b" providerId="ADAL" clId="{879DFA9C-D46C-4005-BF02-09C34613727E}" dt="2026-01-14T07:39:03.844" v="230" actId="20577"/>
          <ac:spMkLst>
            <pc:docMk/>
            <pc:sldMk cId="4058091667" sldId="2076136999"/>
            <ac:spMk id="4" creationId="{F6AC9676-65ED-7002-020C-4C976350C4AB}"/>
          </ac:spMkLst>
        </pc:spChg>
      </pc:sldChg>
      <pc:sldChg chg="modNotesTx">
        <pc:chgData name="Viviane Martin" userId="f04dd60e-3132-49e2-8250-d5a5d95e163b" providerId="ADAL" clId="{879DFA9C-D46C-4005-BF02-09C34613727E}" dt="2026-01-14T10:38:01.365" v="269" actId="20577"/>
        <pc:sldMkLst>
          <pc:docMk/>
          <pc:sldMk cId="3984049849" sldId="2076137000"/>
        </pc:sldMkLst>
      </pc:sldChg>
      <pc:sldChg chg="modNotesTx">
        <pc:chgData name="Viviane Martin" userId="f04dd60e-3132-49e2-8250-d5a5d95e163b" providerId="ADAL" clId="{879DFA9C-D46C-4005-BF02-09C34613727E}" dt="2026-01-14T10:37:06.416" v="263" actId="20577"/>
        <pc:sldMkLst>
          <pc:docMk/>
          <pc:sldMk cId="1391849421" sldId="2147173053"/>
        </pc:sldMkLst>
      </pc:sldChg>
      <pc:sldChg chg="modSp mod modNotesTx">
        <pc:chgData name="Viviane Martin" userId="f04dd60e-3132-49e2-8250-d5a5d95e163b" providerId="ADAL" clId="{879DFA9C-D46C-4005-BF02-09C34613727E}" dt="2026-01-14T10:38:15.056" v="273" actId="20577"/>
        <pc:sldMkLst>
          <pc:docMk/>
          <pc:sldMk cId="3667222122" sldId="2147173057"/>
        </pc:sldMkLst>
        <pc:spChg chg="mod">
          <ac:chgData name="Viviane Martin" userId="f04dd60e-3132-49e2-8250-d5a5d95e163b" providerId="ADAL" clId="{879DFA9C-D46C-4005-BF02-09C34613727E}" dt="2026-01-14T07:24:27.420" v="203" actId="20577"/>
          <ac:spMkLst>
            <pc:docMk/>
            <pc:sldMk cId="3667222122" sldId="2147173057"/>
            <ac:spMk id="4" creationId="{6DA8D4AC-074A-748E-276C-BBC47986BD0F}"/>
          </ac:spMkLst>
        </pc:spChg>
      </pc:sldChg>
      <pc:sldChg chg="modSp mod modNotesTx">
        <pc:chgData name="Viviane Martin" userId="f04dd60e-3132-49e2-8250-d5a5d95e163b" providerId="ADAL" clId="{879DFA9C-D46C-4005-BF02-09C34613727E}" dt="2026-01-14T10:37:10.928" v="265" actId="20577"/>
        <pc:sldMkLst>
          <pc:docMk/>
          <pc:sldMk cId="4077277810" sldId="2147173058"/>
        </pc:sldMkLst>
        <pc:spChg chg="mod">
          <ac:chgData name="Viviane Martin" userId="f04dd60e-3132-49e2-8250-d5a5d95e163b" providerId="ADAL" clId="{879DFA9C-D46C-4005-BF02-09C34613727E}" dt="2026-01-14T07:17:09.734" v="128" actId="1076"/>
          <ac:spMkLst>
            <pc:docMk/>
            <pc:sldMk cId="4077277810" sldId="2147173058"/>
            <ac:spMk id="13" creationId="{FE98D394-9410-6561-CF00-EA22406C3D8E}"/>
          </ac:spMkLst>
        </pc:spChg>
      </pc:sldChg>
      <pc:sldChg chg="modSp mod modShow">
        <pc:chgData name="Viviane Martin" userId="f04dd60e-3132-49e2-8250-d5a5d95e163b" providerId="ADAL" clId="{879DFA9C-D46C-4005-BF02-09C34613727E}" dt="2026-01-14T07:19:50.416" v="186" actId="729"/>
        <pc:sldMkLst>
          <pc:docMk/>
          <pc:sldMk cId="1159422746" sldId="2147173062"/>
        </pc:sldMkLst>
        <pc:spChg chg="mod">
          <ac:chgData name="Viviane Martin" userId="f04dd60e-3132-49e2-8250-d5a5d95e163b" providerId="ADAL" clId="{879DFA9C-D46C-4005-BF02-09C34613727E}" dt="2026-01-14T07:19:40.672" v="185" actId="20577"/>
          <ac:spMkLst>
            <pc:docMk/>
            <pc:sldMk cId="1159422746" sldId="2147173062"/>
            <ac:spMk id="3" creationId="{35B426B0-3E6B-49CC-939C-CDE6B2130FE6}"/>
          </ac:spMkLst>
        </pc:spChg>
        <pc:spChg chg="mod">
          <ac:chgData name="Viviane Martin" userId="f04dd60e-3132-49e2-8250-d5a5d95e163b" providerId="ADAL" clId="{879DFA9C-D46C-4005-BF02-09C34613727E}" dt="2026-01-14T07:14:51.464" v="80" actId="20577"/>
          <ac:spMkLst>
            <pc:docMk/>
            <pc:sldMk cId="1159422746" sldId="2147173062"/>
            <ac:spMk id="26" creationId="{3EF17E49-0BDF-3662-8184-5EA62DDDAD58}"/>
          </ac:spMkLst>
        </pc:spChg>
        <pc:spChg chg="mod">
          <ac:chgData name="Viviane Martin" userId="f04dd60e-3132-49e2-8250-d5a5d95e163b" providerId="ADAL" clId="{879DFA9C-D46C-4005-BF02-09C34613727E}" dt="2026-01-14T07:14:16.445" v="73" actId="1076"/>
          <ac:spMkLst>
            <pc:docMk/>
            <pc:sldMk cId="1159422746" sldId="2147173062"/>
            <ac:spMk id="32" creationId="{37224395-9ABD-7D88-07FA-74C9F0795664}"/>
          </ac:spMkLst>
        </pc:spChg>
      </pc:sldChg>
      <pc:sldChg chg="modNotesTx">
        <pc:chgData name="Viviane Martin" userId="f04dd60e-3132-49e2-8250-d5a5d95e163b" providerId="ADAL" clId="{879DFA9C-D46C-4005-BF02-09C34613727E}" dt="2026-01-14T10:37:29.022" v="267" actId="20577"/>
        <pc:sldMkLst>
          <pc:docMk/>
          <pc:sldMk cId="1467761480" sldId="2147173066"/>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image" Target="../media/image33.jpeg"/><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image" Target="../media/image38.jpeg"/><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7.jpe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9BEEFA-935F-4108-BEE1-91E6EA2E5516}" type="doc">
      <dgm:prSet loTypeId="urn:microsoft.com/office/officeart/2008/layout/HexagonCluster" loCatId="relationship" qsTypeId="urn:microsoft.com/office/officeart/2005/8/quickstyle/simple4" qsCatId="simple" csTypeId="urn:microsoft.com/office/officeart/2005/8/colors/accent0_1" csCatId="mainScheme" phldr="1"/>
      <dgm:spPr/>
      <dgm:t>
        <a:bodyPr/>
        <a:lstStyle/>
        <a:p>
          <a:endParaRPr lang="de-AT"/>
        </a:p>
      </dgm:t>
    </dgm:pt>
    <dgm:pt modelId="{ED6F03B6-4702-423B-BF4A-0AA51B72486F}">
      <dgm:prSet phldrT="[Text]" phldr="0" custT="1"/>
      <dgm:spPr/>
      <dgm:t>
        <a:bodyPr/>
        <a:lstStyle/>
        <a:p>
          <a:r>
            <a:rPr lang="de-DE" sz="1600" b="1"/>
            <a:t>Zeit-manage-</a:t>
          </a:r>
          <a:r>
            <a:rPr lang="de-DE" sz="1600" b="1" err="1"/>
            <a:t>ment</a:t>
          </a:r>
          <a:endParaRPr lang="de-AT" sz="1600" b="1"/>
        </a:p>
      </dgm:t>
    </dgm:pt>
    <dgm:pt modelId="{D4691CCD-5828-4B3A-9370-F5890D112819}" type="parTrans" cxnId="{98D3E920-AD98-438A-8457-8D1A2EB7E561}">
      <dgm:prSet/>
      <dgm:spPr/>
      <dgm:t>
        <a:bodyPr/>
        <a:lstStyle/>
        <a:p>
          <a:endParaRPr lang="de-AT"/>
        </a:p>
      </dgm:t>
    </dgm:pt>
    <dgm:pt modelId="{D766973F-23BB-4AAD-8214-E4DF88F8A96B}" type="sibTrans" cxnId="{98D3E920-AD98-438A-8457-8D1A2EB7E561}">
      <dgm:prSet/>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t>
        <a:bodyPr/>
        <a:lstStyle/>
        <a:p>
          <a:endParaRPr lang="de-AT"/>
        </a:p>
      </dgm:t>
      <dgm:extLst>
        <a:ext uri="{E40237B7-FDA0-4F09-8148-C483321AD2D9}">
          <dgm14:cNvPr xmlns:dgm14="http://schemas.microsoft.com/office/drawing/2010/diagram" id="0" name="" descr="Sanduhr"/>
        </a:ext>
      </dgm:extLst>
    </dgm:pt>
    <dgm:pt modelId="{E90176DB-8343-4911-B0BF-F2BD32E4B090}">
      <dgm:prSet phldrT="[Text]" phldr="0" custT="1"/>
      <dgm:spPr/>
      <dgm:t>
        <a:bodyPr/>
        <a:lstStyle/>
        <a:p>
          <a:r>
            <a:rPr lang="de-AT" sz="1600" b="1"/>
            <a:t>Feedback</a:t>
          </a:r>
        </a:p>
      </dgm:t>
    </dgm:pt>
    <dgm:pt modelId="{84772667-0EA1-4438-B9EB-0759D6F637EF}" type="parTrans" cxnId="{196E8D9B-8B56-48AA-A2BF-F2EE3D0000C4}">
      <dgm:prSet/>
      <dgm:spPr/>
      <dgm:t>
        <a:bodyPr/>
        <a:lstStyle/>
        <a:p>
          <a:endParaRPr lang="de-AT"/>
        </a:p>
      </dgm:t>
    </dgm:pt>
    <dgm:pt modelId="{8103D2B3-EEC5-4690-8A1D-A52CEC7027AC}" type="sibTrans" cxnId="{196E8D9B-8B56-48AA-A2BF-F2EE3D0000C4}">
      <dgm:prSet/>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t>
        <a:bodyPr/>
        <a:lstStyle/>
        <a:p>
          <a:endParaRPr lang="de-AT"/>
        </a:p>
      </dgm:t>
      <dgm:extLst>
        <a:ext uri="{E40237B7-FDA0-4F09-8148-C483321AD2D9}">
          <dgm14:cNvPr xmlns:dgm14="http://schemas.microsoft.com/office/drawing/2010/diagram" id="0" name="" descr="Gelbe Stern-Sprechblase"/>
        </a:ext>
      </dgm:extLst>
    </dgm:pt>
    <dgm:pt modelId="{1485FE48-50DB-4BD8-855E-F0BC6E6DBD70}">
      <dgm:prSet phldrT="[Text]" phldr="0" custT="1"/>
      <dgm:spPr/>
      <dgm:t>
        <a:bodyPr/>
        <a:lstStyle/>
        <a:p>
          <a:r>
            <a:rPr lang="de-AT" sz="1600" b="1" err="1"/>
            <a:t>Organi-sation</a:t>
          </a:r>
          <a:endParaRPr lang="de-AT" sz="1600" b="1"/>
        </a:p>
      </dgm:t>
    </dgm:pt>
    <dgm:pt modelId="{EEB454BB-A9A3-41B2-8318-305AF5624C70}" type="parTrans" cxnId="{415E2103-A974-450A-A39E-93D3107B37AB}">
      <dgm:prSet/>
      <dgm:spPr/>
      <dgm:t>
        <a:bodyPr/>
        <a:lstStyle/>
        <a:p>
          <a:endParaRPr lang="de-AT"/>
        </a:p>
      </dgm:t>
    </dgm:pt>
    <dgm:pt modelId="{95C7A24A-64BC-4990-86FF-56D8D942A296}" type="sibTrans" cxnId="{415E2103-A974-450A-A39E-93D3107B37AB}">
      <dgm:prSet/>
      <dgm:spPr>
        <a:blipFill>
          <a:blip xmlns:r="http://schemas.openxmlformats.org/officeDocument/2006/relationships" r:embed="rId3"/>
          <a:srcRect/>
          <a:stretch>
            <a:fillRect l="-14000" r="-14000"/>
          </a:stretch>
        </a:blipFill>
      </dgm:spPr>
      <dgm:t>
        <a:bodyPr/>
        <a:lstStyle/>
        <a:p>
          <a:endParaRPr lang="de-AT"/>
        </a:p>
      </dgm:t>
      <dgm:extLst>
        <a:ext uri="{E40237B7-FDA0-4F09-8148-C483321AD2D9}">
          <dgm14:cNvPr xmlns:dgm14="http://schemas.microsoft.com/office/drawing/2010/diagram" id="0" name="" descr="Notizbuch und Werkzeuge auf einem Schreibtisch"/>
        </a:ext>
      </dgm:extLst>
    </dgm:pt>
    <dgm:pt modelId="{FBF0B86C-9A2D-40A4-A984-8994C2EF9AB8}">
      <dgm:prSet phldrT="[Text]" phldr="0" custT="1"/>
      <dgm:spPr/>
      <dgm:t>
        <a:bodyPr/>
        <a:lstStyle/>
        <a:p>
          <a:r>
            <a:rPr lang="de-AT" sz="1600" b="1"/>
            <a:t>Austausch</a:t>
          </a:r>
        </a:p>
      </dgm:t>
    </dgm:pt>
    <dgm:pt modelId="{C33B4092-BEF9-4C28-995E-E52DA48982A5}" type="parTrans" cxnId="{3620CBBE-991F-4C6D-BA93-FDCC21A0705D}">
      <dgm:prSet/>
      <dgm:spPr/>
      <dgm:t>
        <a:bodyPr/>
        <a:lstStyle/>
        <a:p>
          <a:endParaRPr lang="de-AT"/>
        </a:p>
      </dgm:t>
    </dgm:pt>
    <dgm:pt modelId="{5F71D2EA-020C-49FE-BB34-550902506B0A}" type="sibTrans" cxnId="{3620CBBE-991F-4C6D-BA93-FDCC21A0705D}">
      <dgm:prSet/>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dgm:spPr>
      <dgm:t>
        <a:bodyPr/>
        <a:lstStyle/>
        <a:p>
          <a:endParaRPr lang="de-AT"/>
        </a:p>
      </dgm:t>
      <dgm:extLst>
        <a:ext uri="{E40237B7-FDA0-4F09-8148-C483321AD2D9}">
          <dgm14:cNvPr xmlns:dgm14="http://schemas.microsoft.com/office/drawing/2010/diagram" id="0" name="" descr="Zwei Personen mit Sprechblasen"/>
        </a:ext>
      </dgm:extLst>
    </dgm:pt>
    <dgm:pt modelId="{C1522506-D7D8-40E4-B120-262543794BF0}">
      <dgm:prSet custT="1"/>
      <dgm:spPr/>
      <dgm:t>
        <a:bodyPr/>
        <a:lstStyle/>
        <a:p>
          <a:r>
            <a:rPr lang="de-AT" sz="1600" b="1"/>
            <a:t>Engagement</a:t>
          </a:r>
        </a:p>
      </dgm:t>
    </dgm:pt>
    <dgm:pt modelId="{6C75A0E7-D1F7-4F54-BAD8-26B19CC3EE84}" type="parTrans" cxnId="{13FE0757-52B2-4EE5-84FB-8DC20BAC60C4}">
      <dgm:prSet/>
      <dgm:spPr/>
      <dgm:t>
        <a:bodyPr/>
        <a:lstStyle/>
        <a:p>
          <a:endParaRPr lang="de-AT"/>
        </a:p>
      </dgm:t>
    </dgm:pt>
    <dgm:pt modelId="{129C22C3-6FAB-4446-82D0-6B1BDB1355BF}" type="sibTrans" cxnId="{13FE0757-52B2-4EE5-84FB-8DC20BAC60C4}">
      <dgm:prSet/>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dgm:spPr>
      <dgm:t>
        <a:bodyPr/>
        <a:lstStyle/>
        <a:p>
          <a:endParaRPr lang="de-AT"/>
        </a:p>
      </dgm:t>
      <dgm:extLst>
        <a:ext uri="{E40237B7-FDA0-4F09-8148-C483321AD2D9}">
          <dgm14:cNvPr xmlns:dgm14="http://schemas.microsoft.com/office/drawing/2010/diagram" id="0" name="" descr="Hängende, eingeschaltete Glühbirne"/>
        </a:ext>
      </dgm:extLst>
    </dgm:pt>
    <dgm:pt modelId="{A0BBC13A-F08F-4722-8A94-0E25476027F0}">
      <dgm:prSet phldrT="[Text]" phldr="0" custT="1"/>
      <dgm:spPr/>
      <dgm:t>
        <a:bodyPr/>
        <a:lstStyle/>
        <a:p>
          <a:r>
            <a:rPr lang="de-AT" sz="1600" b="1"/>
            <a:t>Offenheit</a:t>
          </a:r>
        </a:p>
      </dgm:t>
    </dgm:pt>
    <dgm:pt modelId="{DB4A9047-97B1-4994-9882-C088742F60C2}" type="sibTrans" cxnId="{D4829EE6-750C-498B-8B34-A410E2B0AFFF}">
      <dgm:prSet/>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a:stretch>
        </a:blipFill>
      </dgm:spPr>
      <dgm:t>
        <a:bodyPr/>
        <a:lstStyle/>
        <a:p>
          <a:endParaRPr lang="de-AT"/>
        </a:p>
      </dgm:t>
      <dgm:extLst>
        <a:ext uri="{E40237B7-FDA0-4F09-8148-C483321AD2D9}">
          <dgm14:cNvPr xmlns:dgm14="http://schemas.microsoft.com/office/drawing/2010/diagram" id="0" name="" descr="Bunte überlappende Personensymbole"/>
        </a:ext>
      </dgm:extLst>
    </dgm:pt>
    <dgm:pt modelId="{C3C062CF-6111-421B-AB2F-FCB6EC3B2828}" type="parTrans" cxnId="{D4829EE6-750C-498B-8B34-A410E2B0AFFF}">
      <dgm:prSet/>
      <dgm:spPr/>
      <dgm:t>
        <a:bodyPr/>
        <a:lstStyle/>
        <a:p>
          <a:endParaRPr lang="de-AT"/>
        </a:p>
      </dgm:t>
    </dgm:pt>
    <dgm:pt modelId="{3AAA4E02-BB6B-4C7E-9546-B8EBE41ECDA2}" type="pres">
      <dgm:prSet presAssocID="{4D9BEEFA-935F-4108-BEE1-91E6EA2E5516}" presName="Name0" presStyleCnt="0">
        <dgm:presLayoutVars>
          <dgm:chMax val="21"/>
          <dgm:chPref val="21"/>
        </dgm:presLayoutVars>
      </dgm:prSet>
      <dgm:spPr/>
    </dgm:pt>
    <dgm:pt modelId="{8E10CB7D-407C-457D-A4B5-A8A01D300510}" type="pres">
      <dgm:prSet presAssocID="{A0BBC13A-F08F-4722-8A94-0E25476027F0}" presName="text1" presStyleCnt="0"/>
      <dgm:spPr/>
    </dgm:pt>
    <dgm:pt modelId="{7D87D478-ED80-44A2-86C8-2CC8D432C292}" type="pres">
      <dgm:prSet presAssocID="{A0BBC13A-F08F-4722-8A94-0E25476027F0}" presName="textRepeatNode" presStyleLbl="alignNode1" presStyleIdx="0" presStyleCnt="6">
        <dgm:presLayoutVars>
          <dgm:chMax val="0"/>
          <dgm:chPref val="0"/>
          <dgm:bulletEnabled val="1"/>
        </dgm:presLayoutVars>
      </dgm:prSet>
      <dgm:spPr/>
    </dgm:pt>
    <dgm:pt modelId="{073155BD-1D9B-4BC2-8E8C-E6E6D514C8A3}" type="pres">
      <dgm:prSet presAssocID="{A0BBC13A-F08F-4722-8A94-0E25476027F0}" presName="textaccent1" presStyleCnt="0"/>
      <dgm:spPr/>
    </dgm:pt>
    <dgm:pt modelId="{34072AB9-4303-48AA-B1AD-A6218AA6D557}" type="pres">
      <dgm:prSet presAssocID="{A0BBC13A-F08F-4722-8A94-0E25476027F0}" presName="accentRepeatNode" presStyleLbl="solidAlignAcc1" presStyleIdx="0" presStyleCnt="12"/>
      <dgm:spPr>
        <a:solidFill>
          <a:srgbClr val="C00000"/>
        </a:solidFill>
        <a:ln>
          <a:noFill/>
        </a:ln>
      </dgm:spPr>
    </dgm:pt>
    <dgm:pt modelId="{25EEF60F-FD26-4423-9288-719AFEFC8FC9}" type="pres">
      <dgm:prSet presAssocID="{DB4A9047-97B1-4994-9882-C088742F60C2}" presName="image1" presStyleCnt="0"/>
      <dgm:spPr/>
    </dgm:pt>
    <dgm:pt modelId="{7F1E6115-B3AD-417E-9306-3AE99ADDCFEE}" type="pres">
      <dgm:prSet presAssocID="{DB4A9047-97B1-4994-9882-C088742F60C2}" presName="imageRepeatNode" presStyleLbl="alignAcc1" presStyleIdx="0" presStyleCnt="6"/>
      <dgm:spPr/>
    </dgm:pt>
    <dgm:pt modelId="{4C843980-9691-42D7-B787-C3FD0DC57F08}" type="pres">
      <dgm:prSet presAssocID="{DB4A9047-97B1-4994-9882-C088742F60C2}" presName="imageaccent1" presStyleCnt="0"/>
      <dgm:spPr/>
    </dgm:pt>
    <dgm:pt modelId="{CC822BB4-2B4D-49A4-B29F-63EAF5B4F2E3}" type="pres">
      <dgm:prSet presAssocID="{DB4A9047-97B1-4994-9882-C088742F60C2}" presName="accentRepeatNode" presStyleLbl="solidAlignAcc1" presStyleIdx="1" presStyleCnt="12"/>
      <dgm:spPr>
        <a:solidFill>
          <a:srgbClr val="C00000"/>
        </a:solidFill>
        <a:ln>
          <a:noFill/>
        </a:ln>
      </dgm:spPr>
    </dgm:pt>
    <dgm:pt modelId="{2A137FF6-CA0C-4FAA-95F4-8F6F91A3774B}" type="pres">
      <dgm:prSet presAssocID="{ED6F03B6-4702-423B-BF4A-0AA51B72486F}" presName="text2" presStyleCnt="0"/>
      <dgm:spPr/>
    </dgm:pt>
    <dgm:pt modelId="{D42DD8C4-59F5-4174-A9C3-A22405FDBF44}" type="pres">
      <dgm:prSet presAssocID="{ED6F03B6-4702-423B-BF4A-0AA51B72486F}" presName="textRepeatNode" presStyleLbl="alignNode1" presStyleIdx="1" presStyleCnt="6">
        <dgm:presLayoutVars>
          <dgm:chMax val="0"/>
          <dgm:chPref val="0"/>
          <dgm:bulletEnabled val="1"/>
        </dgm:presLayoutVars>
      </dgm:prSet>
      <dgm:spPr/>
    </dgm:pt>
    <dgm:pt modelId="{56648C6E-3CC4-4583-B3AC-A8F0407981DC}" type="pres">
      <dgm:prSet presAssocID="{ED6F03B6-4702-423B-BF4A-0AA51B72486F}" presName="textaccent2" presStyleCnt="0"/>
      <dgm:spPr/>
    </dgm:pt>
    <dgm:pt modelId="{392A6206-6ADC-4212-B636-F6271E459E35}" type="pres">
      <dgm:prSet presAssocID="{ED6F03B6-4702-423B-BF4A-0AA51B72486F}" presName="accentRepeatNode" presStyleLbl="solidAlignAcc1" presStyleIdx="2" presStyleCnt="12"/>
      <dgm:spPr>
        <a:solidFill>
          <a:srgbClr val="C00000"/>
        </a:solidFill>
        <a:ln>
          <a:noFill/>
        </a:ln>
      </dgm:spPr>
    </dgm:pt>
    <dgm:pt modelId="{42583BCF-65A5-41F1-B55B-F96F1F2362A6}" type="pres">
      <dgm:prSet presAssocID="{D766973F-23BB-4AAD-8214-E4DF88F8A96B}" presName="image2" presStyleCnt="0"/>
      <dgm:spPr/>
    </dgm:pt>
    <dgm:pt modelId="{977ED957-F7B0-4B74-B402-AAF17861F3EF}" type="pres">
      <dgm:prSet presAssocID="{D766973F-23BB-4AAD-8214-E4DF88F8A96B}" presName="imageRepeatNode" presStyleLbl="alignAcc1" presStyleIdx="1" presStyleCnt="6"/>
      <dgm:spPr/>
    </dgm:pt>
    <dgm:pt modelId="{574D944A-CE0B-44C3-82B3-0DF7ED06177E}" type="pres">
      <dgm:prSet presAssocID="{D766973F-23BB-4AAD-8214-E4DF88F8A96B}" presName="imageaccent2" presStyleCnt="0"/>
      <dgm:spPr/>
    </dgm:pt>
    <dgm:pt modelId="{165F9AF1-2DED-4A87-82A3-5D70AD6C38B5}" type="pres">
      <dgm:prSet presAssocID="{D766973F-23BB-4AAD-8214-E4DF88F8A96B}" presName="accentRepeatNode" presStyleLbl="solidAlignAcc1" presStyleIdx="3" presStyleCnt="12"/>
      <dgm:spPr>
        <a:solidFill>
          <a:srgbClr val="C00000"/>
        </a:solidFill>
        <a:ln>
          <a:noFill/>
        </a:ln>
      </dgm:spPr>
    </dgm:pt>
    <dgm:pt modelId="{518219C6-47D1-4FDE-993F-8E2AEDFB2877}" type="pres">
      <dgm:prSet presAssocID="{E90176DB-8343-4911-B0BF-F2BD32E4B090}" presName="text3" presStyleCnt="0"/>
      <dgm:spPr/>
    </dgm:pt>
    <dgm:pt modelId="{2B28B042-CEF3-4613-BF9E-9F11CC584105}" type="pres">
      <dgm:prSet presAssocID="{E90176DB-8343-4911-B0BF-F2BD32E4B090}" presName="textRepeatNode" presStyleLbl="alignNode1" presStyleIdx="2" presStyleCnt="6">
        <dgm:presLayoutVars>
          <dgm:chMax val="0"/>
          <dgm:chPref val="0"/>
          <dgm:bulletEnabled val="1"/>
        </dgm:presLayoutVars>
      </dgm:prSet>
      <dgm:spPr/>
    </dgm:pt>
    <dgm:pt modelId="{F679CFCC-50FF-44CF-ADCA-43FB2331819E}" type="pres">
      <dgm:prSet presAssocID="{E90176DB-8343-4911-B0BF-F2BD32E4B090}" presName="textaccent3" presStyleCnt="0"/>
      <dgm:spPr/>
    </dgm:pt>
    <dgm:pt modelId="{1F995F56-B7EC-422D-B89A-C7B378E6704A}" type="pres">
      <dgm:prSet presAssocID="{E90176DB-8343-4911-B0BF-F2BD32E4B090}" presName="accentRepeatNode" presStyleLbl="solidAlignAcc1" presStyleIdx="4" presStyleCnt="12"/>
      <dgm:spPr>
        <a:solidFill>
          <a:srgbClr val="C00000"/>
        </a:solidFill>
        <a:ln>
          <a:noFill/>
        </a:ln>
      </dgm:spPr>
    </dgm:pt>
    <dgm:pt modelId="{690AFB65-FE3D-40CC-9389-087930F85478}" type="pres">
      <dgm:prSet presAssocID="{8103D2B3-EEC5-4690-8A1D-A52CEC7027AC}" presName="image3" presStyleCnt="0"/>
      <dgm:spPr/>
    </dgm:pt>
    <dgm:pt modelId="{F0B24BDA-0F71-4C17-969D-77FA008723F2}" type="pres">
      <dgm:prSet presAssocID="{8103D2B3-EEC5-4690-8A1D-A52CEC7027AC}" presName="imageRepeatNode" presStyleLbl="alignAcc1" presStyleIdx="2" presStyleCnt="6"/>
      <dgm:spPr/>
    </dgm:pt>
    <dgm:pt modelId="{ACE2ECD8-AA17-454E-84EC-E115FCF8CF0E}" type="pres">
      <dgm:prSet presAssocID="{8103D2B3-EEC5-4690-8A1D-A52CEC7027AC}" presName="imageaccent3" presStyleCnt="0"/>
      <dgm:spPr/>
    </dgm:pt>
    <dgm:pt modelId="{2DAA40DC-16C6-4A75-9957-41205BC466F5}" type="pres">
      <dgm:prSet presAssocID="{8103D2B3-EEC5-4690-8A1D-A52CEC7027AC}" presName="accentRepeatNode" presStyleLbl="solidAlignAcc1" presStyleIdx="5" presStyleCnt="12"/>
      <dgm:spPr>
        <a:solidFill>
          <a:srgbClr val="C00000"/>
        </a:solidFill>
        <a:ln>
          <a:noFill/>
        </a:ln>
      </dgm:spPr>
    </dgm:pt>
    <dgm:pt modelId="{C3FB9C4D-D3F7-4882-A3E7-AFE65C115C63}" type="pres">
      <dgm:prSet presAssocID="{C1522506-D7D8-40E4-B120-262543794BF0}" presName="text4" presStyleCnt="0"/>
      <dgm:spPr/>
    </dgm:pt>
    <dgm:pt modelId="{278122D9-CDD1-49E9-B587-E07E7BB5B699}" type="pres">
      <dgm:prSet presAssocID="{C1522506-D7D8-40E4-B120-262543794BF0}" presName="textRepeatNode" presStyleLbl="alignNode1" presStyleIdx="3" presStyleCnt="6">
        <dgm:presLayoutVars>
          <dgm:chMax val="0"/>
          <dgm:chPref val="0"/>
          <dgm:bulletEnabled val="1"/>
        </dgm:presLayoutVars>
      </dgm:prSet>
      <dgm:spPr/>
    </dgm:pt>
    <dgm:pt modelId="{06411F6B-CCC5-4423-A208-AE9C57BD4248}" type="pres">
      <dgm:prSet presAssocID="{C1522506-D7D8-40E4-B120-262543794BF0}" presName="textaccent4" presStyleCnt="0"/>
      <dgm:spPr/>
    </dgm:pt>
    <dgm:pt modelId="{A54626AD-9EC7-4680-B6F8-6917BB34D795}" type="pres">
      <dgm:prSet presAssocID="{C1522506-D7D8-40E4-B120-262543794BF0}" presName="accentRepeatNode" presStyleLbl="solidAlignAcc1" presStyleIdx="6" presStyleCnt="12"/>
      <dgm:spPr>
        <a:solidFill>
          <a:srgbClr val="C00000"/>
        </a:solidFill>
        <a:ln>
          <a:noFill/>
        </a:ln>
      </dgm:spPr>
    </dgm:pt>
    <dgm:pt modelId="{8AFCC00E-55B2-456C-9FCB-03926CF5445D}" type="pres">
      <dgm:prSet presAssocID="{129C22C3-6FAB-4446-82D0-6B1BDB1355BF}" presName="image4" presStyleCnt="0"/>
      <dgm:spPr/>
    </dgm:pt>
    <dgm:pt modelId="{5EF2633E-2D3B-4C2F-AAE8-F68524F1BC9E}" type="pres">
      <dgm:prSet presAssocID="{129C22C3-6FAB-4446-82D0-6B1BDB1355BF}" presName="imageRepeatNode" presStyleLbl="alignAcc1" presStyleIdx="3" presStyleCnt="6"/>
      <dgm:spPr/>
    </dgm:pt>
    <dgm:pt modelId="{B0DDCA1C-A72D-4ACA-8138-F7A5709CA20D}" type="pres">
      <dgm:prSet presAssocID="{129C22C3-6FAB-4446-82D0-6B1BDB1355BF}" presName="imageaccent4" presStyleCnt="0"/>
      <dgm:spPr/>
    </dgm:pt>
    <dgm:pt modelId="{70FC1E69-8A88-4067-960A-51B745DAEA62}" type="pres">
      <dgm:prSet presAssocID="{129C22C3-6FAB-4446-82D0-6B1BDB1355BF}" presName="accentRepeatNode" presStyleLbl="solidAlignAcc1" presStyleIdx="7" presStyleCnt="12"/>
      <dgm:spPr>
        <a:solidFill>
          <a:srgbClr val="C00000"/>
        </a:solidFill>
        <a:ln>
          <a:noFill/>
        </a:ln>
      </dgm:spPr>
    </dgm:pt>
    <dgm:pt modelId="{5EF8F51F-33EC-420C-A94B-B3997812935B}" type="pres">
      <dgm:prSet presAssocID="{1485FE48-50DB-4BD8-855E-F0BC6E6DBD70}" presName="text5" presStyleCnt="0"/>
      <dgm:spPr/>
    </dgm:pt>
    <dgm:pt modelId="{B11B971D-0036-4ED1-9EBF-A4D054E67D9D}" type="pres">
      <dgm:prSet presAssocID="{1485FE48-50DB-4BD8-855E-F0BC6E6DBD70}" presName="textRepeatNode" presStyleLbl="alignNode1" presStyleIdx="4" presStyleCnt="6">
        <dgm:presLayoutVars>
          <dgm:chMax val="0"/>
          <dgm:chPref val="0"/>
          <dgm:bulletEnabled val="1"/>
        </dgm:presLayoutVars>
      </dgm:prSet>
      <dgm:spPr/>
    </dgm:pt>
    <dgm:pt modelId="{40AA0932-7F72-4644-9473-155D19C551E4}" type="pres">
      <dgm:prSet presAssocID="{1485FE48-50DB-4BD8-855E-F0BC6E6DBD70}" presName="textaccent5" presStyleCnt="0"/>
      <dgm:spPr/>
    </dgm:pt>
    <dgm:pt modelId="{B43C2169-E12F-4A58-8624-A64A6AE1E018}" type="pres">
      <dgm:prSet presAssocID="{1485FE48-50DB-4BD8-855E-F0BC6E6DBD70}" presName="accentRepeatNode" presStyleLbl="solidAlignAcc1" presStyleIdx="8" presStyleCnt="12"/>
      <dgm:spPr>
        <a:solidFill>
          <a:srgbClr val="C00000"/>
        </a:solidFill>
        <a:ln>
          <a:noFill/>
        </a:ln>
      </dgm:spPr>
    </dgm:pt>
    <dgm:pt modelId="{FBEA9391-4744-4A0D-B47C-FC431C0A441C}" type="pres">
      <dgm:prSet presAssocID="{95C7A24A-64BC-4990-86FF-56D8D942A296}" presName="image5" presStyleCnt="0"/>
      <dgm:spPr/>
    </dgm:pt>
    <dgm:pt modelId="{70892B7D-F7A0-4453-A299-5F06BEB59AEA}" type="pres">
      <dgm:prSet presAssocID="{95C7A24A-64BC-4990-86FF-56D8D942A296}" presName="imageRepeatNode" presStyleLbl="alignAcc1" presStyleIdx="4" presStyleCnt="6"/>
      <dgm:spPr/>
    </dgm:pt>
    <dgm:pt modelId="{109DD6F2-702C-4CB8-8F56-B24A7C4DAA11}" type="pres">
      <dgm:prSet presAssocID="{95C7A24A-64BC-4990-86FF-56D8D942A296}" presName="imageaccent5" presStyleCnt="0"/>
      <dgm:spPr/>
    </dgm:pt>
    <dgm:pt modelId="{C0548DAC-08F5-4193-82D6-22B667567FB7}" type="pres">
      <dgm:prSet presAssocID="{95C7A24A-64BC-4990-86FF-56D8D942A296}" presName="accentRepeatNode" presStyleLbl="solidAlignAcc1" presStyleIdx="9" presStyleCnt="12"/>
      <dgm:spPr>
        <a:solidFill>
          <a:srgbClr val="C00000"/>
        </a:solidFill>
        <a:ln>
          <a:noFill/>
        </a:ln>
      </dgm:spPr>
    </dgm:pt>
    <dgm:pt modelId="{5F80F83C-A1CC-43EB-BDD8-6430B88D4379}" type="pres">
      <dgm:prSet presAssocID="{FBF0B86C-9A2D-40A4-A984-8994C2EF9AB8}" presName="text6" presStyleCnt="0"/>
      <dgm:spPr/>
    </dgm:pt>
    <dgm:pt modelId="{C615AAE0-61A2-456F-8753-D85604382135}" type="pres">
      <dgm:prSet presAssocID="{FBF0B86C-9A2D-40A4-A984-8994C2EF9AB8}" presName="textRepeatNode" presStyleLbl="alignNode1" presStyleIdx="5" presStyleCnt="6">
        <dgm:presLayoutVars>
          <dgm:chMax val="0"/>
          <dgm:chPref val="0"/>
          <dgm:bulletEnabled val="1"/>
        </dgm:presLayoutVars>
      </dgm:prSet>
      <dgm:spPr/>
    </dgm:pt>
    <dgm:pt modelId="{28BB739F-7B48-4ABD-BA9C-8A2963218DF2}" type="pres">
      <dgm:prSet presAssocID="{FBF0B86C-9A2D-40A4-A984-8994C2EF9AB8}" presName="textaccent6" presStyleCnt="0"/>
      <dgm:spPr/>
    </dgm:pt>
    <dgm:pt modelId="{56AC2A4B-D379-49F9-8F26-BC153F1B0DC6}" type="pres">
      <dgm:prSet presAssocID="{FBF0B86C-9A2D-40A4-A984-8994C2EF9AB8}" presName="accentRepeatNode" presStyleLbl="solidAlignAcc1" presStyleIdx="10" presStyleCnt="12"/>
      <dgm:spPr>
        <a:solidFill>
          <a:srgbClr val="C00000"/>
        </a:solidFill>
        <a:ln>
          <a:noFill/>
        </a:ln>
      </dgm:spPr>
    </dgm:pt>
    <dgm:pt modelId="{893B03A6-ECE3-48C4-B60A-6BDB20857D51}" type="pres">
      <dgm:prSet presAssocID="{5F71D2EA-020C-49FE-BB34-550902506B0A}" presName="image6" presStyleCnt="0"/>
      <dgm:spPr/>
    </dgm:pt>
    <dgm:pt modelId="{D073D76B-75BF-4CF4-B234-A5485C34C976}" type="pres">
      <dgm:prSet presAssocID="{5F71D2EA-020C-49FE-BB34-550902506B0A}" presName="imageRepeatNode" presStyleLbl="alignAcc1" presStyleIdx="5" presStyleCnt="6"/>
      <dgm:spPr/>
    </dgm:pt>
    <dgm:pt modelId="{37216576-C7EB-445D-A52E-7A3A01EA015C}" type="pres">
      <dgm:prSet presAssocID="{5F71D2EA-020C-49FE-BB34-550902506B0A}" presName="imageaccent6" presStyleCnt="0"/>
      <dgm:spPr/>
    </dgm:pt>
    <dgm:pt modelId="{FB7B957A-BE84-4518-B461-A20350550483}" type="pres">
      <dgm:prSet presAssocID="{5F71D2EA-020C-49FE-BB34-550902506B0A}" presName="accentRepeatNode" presStyleLbl="solidAlignAcc1" presStyleIdx="11" presStyleCnt="12"/>
      <dgm:spPr>
        <a:solidFill>
          <a:srgbClr val="C00000"/>
        </a:solidFill>
        <a:ln>
          <a:noFill/>
        </a:ln>
      </dgm:spPr>
    </dgm:pt>
  </dgm:ptLst>
  <dgm:cxnLst>
    <dgm:cxn modelId="{415E2103-A974-450A-A39E-93D3107B37AB}" srcId="{4D9BEEFA-935F-4108-BEE1-91E6EA2E5516}" destId="{1485FE48-50DB-4BD8-855E-F0BC6E6DBD70}" srcOrd="4" destOrd="0" parTransId="{EEB454BB-A9A3-41B2-8318-305AF5624C70}" sibTransId="{95C7A24A-64BC-4990-86FF-56D8D942A296}"/>
    <dgm:cxn modelId="{A36BCD06-09A9-478F-96D7-31FADAFA72DF}" type="presOf" srcId="{C1522506-D7D8-40E4-B120-262543794BF0}" destId="{278122D9-CDD1-49E9-B587-E07E7BB5B699}" srcOrd="0" destOrd="0" presId="urn:microsoft.com/office/officeart/2008/layout/HexagonCluster"/>
    <dgm:cxn modelId="{3026981A-2E31-49E3-B12A-5CC8A2573E6B}" type="presOf" srcId="{FBF0B86C-9A2D-40A4-A984-8994C2EF9AB8}" destId="{C615AAE0-61A2-456F-8753-D85604382135}" srcOrd="0" destOrd="0" presId="urn:microsoft.com/office/officeart/2008/layout/HexagonCluster"/>
    <dgm:cxn modelId="{98D3E920-AD98-438A-8457-8D1A2EB7E561}" srcId="{4D9BEEFA-935F-4108-BEE1-91E6EA2E5516}" destId="{ED6F03B6-4702-423B-BF4A-0AA51B72486F}" srcOrd="1" destOrd="0" parTransId="{D4691CCD-5828-4B3A-9370-F5890D112819}" sibTransId="{D766973F-23BB-4AAD-8214-E4DF88F8A96B}"/>
    <dgm:cxn modelId="{47044A29-2B6D-444C-AA76-725E169731DE}" type="presOf" srcId="{5F71D2EA-020C-49FE-BB34-550902506B0A}" destId="{D073D76B-75BF-4CF4-B234-A5485C34C976}" srcOrd="0" destOrd="0" presId="urn:microsoft.com/office/officeart/2008/layout/HexagonCluster"/>
    <dgm:cxn modelId="{42C0D931-5B3D-4199-BC49-68FF6A57FFB2}" type="presOf" srcId="{A0BBC13A-F08F-4722-8A94-0E25476027F0}" destId="{7D87D478-ED80-44A2-86C8-2CC8D432C292}" srcOrd="0" destOrd="0" presId="urn:microsoft.com/office/officeart/2008/layout/HexagonCluster"/>
    <dgm:cxn modelId="{BC8ABB39-F195-438F-BAA6-30AD067BA585}" type="presOf" srcId="{D766973F-23BB-4AAD-8214-E4DF88F8A96B}" destId="{977ED957-F7B0-4B74-B402-AAF17861F3EF}" srcOrd="0" destOrd="0" presId="urn:microsoft.com/office/officeart/2008/layout/HexagonCluster"/>
    <dgm:cxn modelId="{5D1DFF5B-28BB-481D-A168-81030BA3EA1C}" type="presOf" srcId="{4D9BEEFA-935F-4108-BEE1-91E6EA2E5516}" destId="{3AAA4E02-BB6B-4C7E-9546-B8EBE41ECDA2}" srcOrd="0" destOrd="0" presId="urn:microsoft.com/office/officeart/2008/layout/HexagonCluster"/>
    <dgm:cxn modelId="{9321FB71-0988-4CB4-87F8-7B9083B66753}" type="presOf" srcId="{E90176DB-8343-4911-B0BF-F2BD32E4B090}" destId="{2B28B042-CEF3-4613-BF9E-9F11CC584105}" srcOrd="0" destOrd="0" presId="urn:microsoft.com/office/officeart/2008/layout/HexagonCluster"/>
    <dgm:cxn modelId="{13FE0757-52B2-4EE5-84FB-8DC20BAC60C4}" srcId="{4D9BEEFA-935F-4108-BEE1-91E6EA2E5516}" destId="{C1522506-D7D8-40E4-B120-262543794BF0}" srcOrd="3" destOrd="0" parTransId="{6C75A0E7-D1F7-4F54-BAD8-26B19CC3EE84}" sibTransId="{129C22C3-6FAB-4446-82D0-6B1BDB1355BF}"/>
    <dgm:cxn modelId="{A805AD87-1635-44F8-BA5B-7C9778D1286B}" type="presOf" srcId="{DB4A9047-97B1-4994-9882-C088742F60C2}" destId="{7F1E6115-B3AD-417E-9306-3AE99ADDCFEE}" srcOrd="0" destOrd="0" presId="urn:microsoft.com/office/officeart/2008/layout/HexagonCluster"/>
    <dgm:cxn modelId="{62D9308F-65C1-4918-A701-EBE498247C87}" type="presOf" srcId="{8103D2B3-EEC5-4690-8A1D-A52CEC7027AC}" destId="{F0B24BDA-0F71-4C17-969D-77FA008723F2}" srcOrd="0" destOrd="0" presId="urn:microsoft.com/office/officeart/2008/layout/HexagonCluster"/>
    <dgm:cxn modelId="{196E8D9B-8B56-48AA-A2BF-F2EE3D0000C4}" srcId="{4D9BEEFA-935F-4108-BEE1-91E6EA2E5516}" destId="{E90176DB-8343-4911-B0BF-F2BD32E4B090}" srcOrd="2" destOrd="0" parTransId="{84772667-0EA1-4438-B9EB-0759D6F637EF}" sibTransId="{8103D2B3-EEC5-4690-8A1D-A52CEC7027AC}"/>
    <dgm:cxn modelId="{46B639BC-1FA1-4005-96F3-7254029207E7}" type="presOf" srcId="{ED6F03B6-4702-423B-BF4A-0AA51B72486F}" destId="{D42DD8C4-59F5-4174-A9C3-A22405FDBF44}" srcOrd="0" destOrd="0" presId="urn:microsoft.com/office/officeart/2008/layout/HexagonCluster"/>
    <dgm:cxn modelId="{3620CBBE-991F-4C6D-BA93-FDCC21A0705D}" srcId="{4D9BEEFA-935F-4108-BEE1-91E6EA2E5516}" destId="{FBF0B86C-9A2D-40A4-A984-8994C2EF9AB8}" srcOrd="5" destOrd="0" parTransId="{C33B4092-BEF9-4C28-995E-E52DA48982A5}" sibTransId="{5F71D2EA-020C-49FE-BB34-550902506B0A}"/>
    <dgm:cxn modelId="{967B20DC-A8FC-409A-BE52-64CE7AFDDA55}" type="presOf" srcId="{1485FE48-50DB-4BD8-855E-F0BC6E6DBD70}" destId="{B11B971D-0036-4ED1-9EBF-A4D054E67D9D}" srcOrd="0" destOrd="0" presId="urn:microsoft.com/office/officeart/2008/layout/HexagonCluster"/>
    <dgm:cxn modelId="{E33E80E5-9225-4D48-922F-A8B28B165DF0}" type="presOf" srcId="{95C7A24A-64BC-4990-86FF-56D8D942A296}" destId="{70892B7D-F7A0-4453-A299-5F06BEB59AEA}" srcOrd="0" destOrd="0" presId="urn:microsoft.com/office/officeart/2008/layout/HexagonCluster"/>
    <dgm:cxn modelId="{D4829EE6-750C-498B-8B34-A410E2B0AFFF}" srcId="{4D9BEEFA-935F-4108-BEE1-91E6EA2E5516}" destId="{A0BBC13A-F08F-4722-8A94-0E25476027F0}" srcOrd="0" destOrd="0" parTransId="{C3C062CF-6111-421B-AB2F-FCB6EC3B2828}" sibTransId="{DB4A9047-97B1-4994-9882-C088742F60C2}"/>
    <dgm:cxn modelId="{2F1A7EEE-92A4-4EBF-B72D-F661867A47DF}" type="presOf" srcId="{129C22C3-6FAB-4446-82D0-6B1BDB1355BF}" destId="{5EF2633E-2D3B-4C2F-AAE8-F68524F1BC9E}" srcOrd="0" destOrd="0" presId="urn:microsoft.com/office/officeart/2008/layout/HexagonCluster"/>
    <dgm:cxn modelId="{0178921E-C0E5-488E-B68A-25B53FE58AFD}" type="presParOf" srcId="{3AAA4E02-BB6B-4C7E-9546-B8EBE41ECDA2}" destId="{8E10CB7D-407C-457D-A4B5-A8A01D300510}" srcOrd="0" destOrd="0" presId="urn:microsoft.com/office/officeart/2008/layout/HexagonCluster"/>
    <dgm:cxn modelId="{9ADE3844-AF85-4254-A51F-C0F4A1301B83}" type="presParOf" srcId="{8E10CB7D-407C-457D-A4B5-A8A01D300510}" destId="{7D87D478-ED80-44A2-86C8-2CC8D432C292}" srcOrd="0" destOrd="0" presId="urn:microsoft.com/office/officeart/2008/layout/HexagonCluster"/>
    <dgm:cxn modelId="{05F3F489-0796-443F-BBB5-E543E28B2158}" type="presParOf" srcId="{3AAA4E02-BB6B-4C7E-9546-B8EBE41ECDA2}" destId="{073155BD-1D9B-4BC2-8E8C-E6E6D514C8A3}" srcOrd="1" destOrd="0" presId="urn:microsoft.com/office/officeart/2008/layout/HexagonCluster"/>
    <dgm:cxn modelId="{DE97AE69-CDB0-4289-A168-A5DE77BC4999}" type="presParOf" srcId="{073155BD-1D9B-4BC2-8E8C-E6E6D514C8A3}" destId="{34072AB9-4303-48AA-B1AD-A6218AA6D557}" srcOrd="0" destOrd="0" presId="urn:microsoft.com/office/officeart/2008/layout/HexagonCluster"/>
    <dgm:cxn modelId="{13074F68-4514-4D37-997C-D0B5408C3BC7}" type="presParOf" srcId="{3AAA4E02-BB6B-4C7E-9546-B8EBE41ECDA2}" destId="{25EEF60F-FD26-4423-9288-719AFEFC8FC9}" srcOrd="2" destOrd="0" presId="urn:microsoft.com/office/officeart/2008/layout/HexagonCluster"/>
    <dgm:cxn modelId="{76613054-A5DC-4A76-A19E-1A569D77E1BE}" type="presParOf" srcId="{25EEF60F-FD26-4423-9288-719AFEFC8FC9}" destId="{7F1E6115-B3AD-417E-9306-3AE99ADDCFEE}" srcOrd="0" destOrd="0" presId="urn:microsoft.com/office/officeart/2008/layout/HexagonCluster"/>
    <dgm:cxn modelId="{20C17675-892B-4813-9F4E-D7E6EF6BDE9F}" type="presParOf" srcId="{3AAA4E02-BB6B-4C7E-9546-B8EBE41ECDA2}" destId="{4C843980-9691-42D7-B787-C3FD0DC57F08}" srcOrd="3" destOrd="0" presId="urn:microsoft.com/office/officeart/2008/layout/HexagonCluster"/>
    <dgm:cxn modelId="{1A873A4D-71D0-47A8-B56F-3CC68EC05160}" type="presParOf" srcId="{4C843980-9691-42D7-B787-C3FD0DC57F08}" destId="{CC822BB4-2B4D-49A4-B29F-63EAF5B4F2E3}" srcOrd="0" destOrd="0" presId="urn:microsoft.com/office/officeart/2008/layout/HexagonCluster"/>
    <dgm:cxn modelId="{B4C82009-E65A-44F2-84B8-3FF13F4290D5}" type="presParOf" srcId="{3AAA4E02-BB6B-4C7E-9546-B8EBE41ECDA2}" destId="{2A137FF6-CA0C-4FAA-95F4-8F6F91A3774B}" srcOrd="4" destOrd="0" presId="urn:microsoft.com/office/officeart/2008/layout/HexagonCluster"/>
    <dgm:cxn modelId="{64A9E0C8-DB33-4A47-98EF-DD9CE5425AA0}" type="presParOf" srcId="{2A137FF6-CA0C-4FAA-95F4-8F6F91A3774B}" destId="{D42DD8C4-59F5-4174-A9C3-A22405FDBF44}" srcOrd="0" destOrd="0" presId="urn:microsoft.com/office/officeart/2008/layout/HexagonCluster"/>
    <dgm:cxn modelId="{9FFCEFA7-3E9C-45D0-9036-8E37DD2C86B4}" type="presParOf" srcId="{3AAA4E02-BB6B-4C7E-9546-B8EBE41ECDA2}" destId="{56648C6E-3CC4-4583-B3AC-A8F0407981DC}" srcOrd="5" destOrd="0" presId="urn:microsoft.com/office/officeart/2008/layout/HexagonCluster"/>
    <dgm:cxn modelId="{6783F4FC-61A2-4E0E-B29C-E0D234C53B51}" type="presParOf" srcId="{56648C6E-3CC4-4583-B3AC-A8F0407981DC}" destId="{392A6206-6ADC-4212-B636-F6271E459E35}" srcOrd="0" destOrd="0" presId="urn:microsoft.com/office/officeart/2008/layout/HexagonCluster"/>
    <dgm:cxn modelId="{BBFC2D96-CCC2-4F8D-8E0A-064DAF428644}" type="presParOf" srcId="{3AAA4E02-BB6B-4C7E-9546-B8EBE41ECDA2}" destId="{42583BCF-65A5-41F1-B55B-F96F1F2362A6}" srcOrd="6" destOrd="0" presId="urn:microsoft.com/office/officeart/2008/layout/HexagonCluster"/>
    <dgm:cxn modelId="{353DE8DE-58E8-468D-96C4-76B1C0DE9536}" type="presParOf" srcId="{42583BCF-65A5-41F1-B55B-F96F1F2362A6}" destId="{977ED957-F7B0-4B74-B402-AAF17861F3EF}" srcOrd="0" destOrd="0" presId="urn:microsoft.com/office/officeart/2008/layout/HexagonCluster"/>
    <dgm:cxn modelId="{C4AC2C43-EBF0-4F8A-9C7B-DE253EF219AC}" type="presParOf" srcId="{3AAA4E02-BB6B-4C7E-9546-B8EBE41ECDA2}" destId="{574D944A-CE0B-44C3-82B3-0DF7ED06177E}" srcOrd="7" destOrd="0" presId="urn:microsoft.com/office/officeart/2008/layout/HexagonCluster"/>
    <dgm:cxn modelId="{E4A8E4B6-57DA-4A9D-A5F7-40C9A3E3E143}" type="presParOf" srcId="{574D944A-CE0B-44C3-82B3-0DF7ED06177E}" destId="{165F9AF1-2DED-4A87-82A3-5D70AD6C38B5}" srcOrd="0" destOrd="0" presId="urn:microsoft.com/office/officeart/2008/layout/HexagonCluster"/>
    <dgm:cxn modelId="{78094193-D689-4316-9D3A-C98D44463057}" type="presParOf" srcId="{3AAA4E02-BB6B-4C7E-9546-B8EBE41ECDA2}" destId="{518219C6-47D1-4FDE-993F-8E2AEDFB2877}" srcOrd="8" destOrd="0" presId="urn:microsoft.com/office/officeart/2008/layout/HexagonCluster"/>
    <dgm:cxn modelId="{4CF60E36-B0D4-45A5-AAE7-CD36411F3A44}" type="presParOf" srcId="{518219C6-47D1-4FDE-993F-8E2AEDFB2877}" destId="{2B28B042-CEF3-4613-BF9E-9F11CC584105}" srcOrd="0" destOrd="0" presId="urn:microsoft.com/office/officeart/2008/layout/HexagonCluster"/>
    <dgm:cxn modelId="{03574D26-3789-48FA-B095-10723B2D85F6}" type="presParOf" srcId="{3AAA4E02-BB6B-4C7E-9546-B8EBE41ECDA2}" destId="{F679CFCC-50FF-44CF-ADCA-43FB2331819E}" srcOrd="9" destOrd="0" presId="urn:microsoft.com/office/officeart/2008/layout/HexagonCluster"/>
    <dgm:cxn modelId="{4E48CFEC-33D2-4E77-A300-74CC90A5A065}" type="presParOf" srcId="{F679CFCC-50FF-44CF-ADCA-43FB2331819E}" destId="{1F995F56-B7EC-422D-B89A-C7B378E6704A}" srcOrd="0" destOrd="0" presId="urn:microsoft.com/office/officeart/2008/layout/HexagonCluster"/>
    <dgm:cxn modelId="{0A7B9681-9BC3-4113-8D0B-98D37648B766}" type="presParOf" srcId="{3AAA4E02-BB6B-4C7E-9546-B8EBE41ECDA2}" destId="{690AFB65-FE3D-40CC-9389-087930F85478}" srcOrd="10" destOrd="0" presId="urn:microsoft.com/office/officeart/2008/layout/HexagonCluster"/>
    <dgm:cxn modelId="{1DA5C64D-DA0D-42C7-805B-B5C44D7785F7}" type="presParOf" srcId="{690AFB65-FE3D-40CC-9389-087930F85478}" destId="{F0B24BDA-0F71-4C17-969D-77FA008723F2}" srcOrd="0" destOrd="0" presId="urn:microsoft.com/office/officeart/2008/layout/HexagonCluster"/>
    <dgm:cxn modelId="{7871E4A4-D849-4905-808F-FC16DA1D689C}" type="presParOf" srcId="{3AAA4E02-BB6B-4C7E-9546-B8EBE41ECDA2}" destId="{ACE2ECD8-AA17-454E-84EC-E115FCF8CF0E}" srcOrd="11" destOrd="0" presId="urn:microsoft.com/office/officeart/2008/layout/HexagonCluster"/>
    <dgm:cxn modelId="{149538FA-AF8B-4605-A578-699500602A7E}" type="presParOf" srcId="{ACE2ECD8-AA17-454E-84EC-E115FCF8CF0E}" destId="{2DAA40DC-16C6-4A75-9957-41205BC466F5}" srcOrd="0" destOrd="0" presId="urn:microsoft.com/office/officeart/2008/layout/HexagonCluster"/>
    <dgm:cxn modelId="{1277333E-1436-4E75-B75E-17F4DC0593D2}" type="presParOf" srcId="{3AAA4E02-BB6B-4C7E-9546-B8EBE41ECDA2}" destId="{C3FB9C4D-D3F7-4882-A3E7-AFE65C115C63}" srcOrd="12" destOrd="0" presId="urn:microsoft.com/office/officeart/2008/layout/HexagonCluster"/>
    <dgm:cxn modelId="{D008C932-19DD-4610-B510-BAAF7C989B40}" type="presParOf" srcId="{C3FB9C4D-D3F7-4882-A3E7-AFE65C115C63}" destId="{278122D9-CDD1-49E9-B587-E07E7BB5B699}" srcOrd="0" destOrd="0" presId="urn:microsoft.com/office/officeart/2008/layout/HexagonCluster"/>
    <dgm:cxn modelId="{5A2F37E6-BF7C-4E74-BFAB-3FD961340FC7}" type="presParOf" srcId="{3AAA4E02-BB6B-4C7E-9546-B8EBE41ECDA2}" destId="{06411F6B-CCC5-4423-A208-AE9C57BD4248}" srcOrd="13" destOrd="0" presId="urn:microsoft.com/office/officeart/2008/layout/HexagonCluster"/>
    <dgm:cxn modelId="{AB22247A-342D-410D-A4E9-BFB9E3B057E0}" type="presParOf" srcId="{06411F6B-CCC5-4423-A208-AE9C57BD4248}" destId="{A54626AD-9EC7-4680-B6F8-6917BB34D795}" srcOrd="0" destOrd="0" presId="urn:microsoft.com/office/officeart/2008/layout/HexagonCluster"/>
    <dgm:cxn modelId="{EE7C81BE-BD1F-4295-9A36-52B7230781C4}" type="presParOf" srcId="{3AAA4E02-BB6B-4C7E-9546-B8EBE41ECDA2}" destId="{8AFCC00E-55B2-456C-9FCB-03926CF5445D}" srcOrd="14" destOrd="0" presId="urn:microsoft.com/office/officeart/2008/layout/HexagonCluster"/>
    <dgm:cxn modelId="{6EE53AD6-175C-4995-A616-1DB15E3A8201}" type="presParOf" srcId="{8AFCC00E-55B2-456C-9FCB-03926CF5445D}" destId="{5EF2633E-2D3B-4C2F-AAE8-F68524F1BC9E}" srcOrd="0" destOrd="0" presId="urn:microsoft.com/office/officeart/2008/layout/HexagonCluster"/>
    <dgm:cxn modelId="{55BE0C6A-19DA-46CB-AB00-C9303C46BB82}" type="presParOf" srcId="{3AAA4E02-BB6B-4C7E-9546-B8EBE41ECDA2}" destId="{B0DDCA1C-A72D-4ACA-8138-F7A5709CA20D}" srcOrd="15" destOrd="0" presId="urn:microsoft.com/office/officeart/2008/layout/HexagonCluster"/>
    <dgm:cxn modelId="{7C8DA8CE-DFE7-4930-9255-04E2274623D4}" type="presParOf" srcId="{B0DDCA1C-A72D-4ACA-8138-F7A5709CA20D}" destId="{70FC1E69-8A88-4067-960A-51B745DAEA62}" srcOrd="0" destOrd="0" presId="urn:microsoft.com/office/officeart/2008/layout/HexagonCluster"/>
    <dgm:cxn modelId="{B7C6F0C1-55C3-496B-8D88-372D46D24C04}" type="presParOf" srcId="{3AAA4E02-BB6B-4C7E-9546-B8EBE41ECDA2}" destId="{5EF8F51F-33EC-420C-A94B-B3997812935B}" srcOrd="16" destOrd="0" presId="urn:microsoft.com/office/officeart/2008/layout/HexagonCluster"/>
    <dgm:cxn modelId="{1DDB4F3D-A039-4E65-B314-BA64978D155C}" type="presParOf" srcId="{5EF8F51F-33EC-420C-A94B-B3997812935B}" destId="{B11B971D-0036-4ED1-9EBF-A4D054E67D9D}" srcOrd="0" destOrd="0" presId="urn:microsoft.com/office/officeart/2008/layout/HexagonCluster"/>
    <dgm:cxn modelId="{5A3724A0-C67C-4382-B78F-6F40D8895519}" type="presParOf" srcId="{3AAA4E02-BB6B-4C7E-9546-B8EBE41ECDA2}" destId="{40AA0932-7F72-4644-9473-155D19C551E4}" srcOrd="17" destOrd="0" presId="urn:microsoft.com/office/officeart/2008/layout/HexagonCluster"/>
    <dgm:cxn modelId="{F9D5D01B-7C83-4488-8F6E-430732625021}" type="presParOf" srcId="{40AA0932-7F72-4644-9473-155D19C551E4}" destId="{B43C2169-E12F-4A58-8624-A64A6AE1E018}" srcOrd="0" destOrd="0" presId="urn:microsoft.com/office/officeart/2008/layout/HexagonCluster"/>
    <dgm:cxn modelId="{7DC60361-754C-4DFD-ABF0-048C695BA5ED}" type="presParOf" srcId="{3AAA4E02-BB6B-4C7E-9546-B8EBE41ECDA2}" destId="{FBEA9391-4744-4A0D-B47C-FC431C0A441C}" srcOrd="18" destOrd="0" presId="urn:microsoft.com/office/officeart/2008/layout/HexagonCluster"/>
    <dgm:cxn modelId="{6E63AB5D-EB96-4194-8716-86EA182EC4AF}" type="presParOf" srcId="{FBEA9391-4744-4A0D-B47C-FC431C0A441C}" destId="{70892B7D-F7A0-4453-A299-5F06BEB59AEA}" srcOrd="0" destOrd="0" presId="urn:microsoft.com/office/officeart/2008/layout/HexagonCluster"/>
    <dgm:cxn modelId="{D7DB4C86-F278-45D0-821E-5008E65816F8}" type="presParOf" srcId="{3AAA4E02-BB6B-4C7E-9546-B8EBE41ECDA2}" destId="{109DD6F2-702C-4CB8-8F56-B24A7C4DAA11}" srcOrd="19" destOrd="0" presId="urn:microsoft.com/office/officeart/2008/layout/HexagonCluster"/>
    <dgm:cxn modelId="{25CAC1D3-F7A7-4389-9200-056B57B75327}" type="presParOf" srcId="{109DD6F2-702C-4CB8-8F56-B24A7C4DAA11}" destId="{C0548DAC-08F5-4193-82D6-22B667567FB7}" srcOrd="0" destOrd="0" presId="urn:microsoft.com/office/officeart/2008/layout/HexagonCluster"/>
    <dgm:cxn modelId="{252A688E-2EBA-4ACC-9D25-13F3C047D774}" type="presParOf" srcId="{3AAA4E02-BB6B-4C7E-9546-B8EBE41ECDA2}" destId="{5F80F83C-A1CC-43EB-BDD8-6430B88D4379}" srcOrd="20" destOrd="0" presId="urn:microsoft.com/office/officeart/2008/layout/HexagonCluster"/>
    <dgm:cxn modelId="{41E6CC30-47A6-4058-92C6-0811990A1270}" type="presParOf" srcId="{5F80F83C-A1CC-43EB-BDD8-6430B88D4379}" destId="{C615AAE0-61A2-456F-8753-D85604382135}" srcOrd="0" destOrd="0" presId="urn:microsoft.com/office/officeart/2008/layout/HexagonCluster"/>
    <dgm:cxn modelId="{9A11EBC2-E722-4CAC-86F9-15A00A01757B}" type="presParOf" srcId="{3AAA4E02-BB6B-4C7E-9546-B8EBE41ECDA2}" destId="{28BB739F-7B48-4ABD-BA9C-8A2963218DF2}" srcOrd="21" destOrd="0" presId="urn:microsoft.com/office/officeart/2008/layout/HexagonCluster"/>
    <dgm:cxn modelId="{233A109B-DD62-4A4B-B36A-DC98BE45D513}" type="presParOf" srcId="{28BB739F-7B48-4ABD-BA9C-8A2963218DF2}" destId="{56AC2A4B-D379-49F9-8F26-BC153F1B0DC6}" srcOrd="0" destOrd="0" presId="urn:microsoft.com/office/officeart/2008/layout/HexagonCluster"/>
    <dgm:cxn modelId="{32132F2A-0355-41D4-A963-8D8AA6EBA9C2}" type="presParOf" srcId="{3AAA4E02-BB6B-4C7E-9546-B8EBE41ECDA2}" destId="{893B03A6-ECE3-48C4-B60A-6BDB20857D51}" srcOrd="22" destOrd="0" presId="urn:microsoft.com/office/officeart/2008/layout/HexagonCluster"/>
    <dgm:cxn modelId="{C3B5981A-21D7-4459-88BB-3603FCE3C689}" type="presParOf" srcId="{893B03A6-ECE3-48C4-B60A-6BDB20857D51}" destId="{D073D76B-75BF-4CF4-B234-A5485C34C976}" srcOrd="0" destOrd="0" presId="urn:microsoft.com/office/officeart/2008/layout/HexagonCluster"/>
    <dgm:cxn modelId="{4A0FCA40-0241-4635-974C-FCEB1F8026E3}" type="presParOf" srcId="{3AAA4E02-BB6B-4C7E-9546-B8EBE41ECDA2}" destId="{37216576-C7EB-445D-A52E-7A3A01EA015C}" srcOrd="23" destOrd="0" presId="urn:microsoft.com/office/officeart/2008/layout/HexagonCluster"/>
    <dgm:cxn modelId="{C20640D0-9756-4E4B-8EC3-621A7C8D9C11}" type="presParOf" srcId="{37216576-C7EB-445D-A52E-7A3A01EA015C}" destId="{FB7B957A-BE84-4518-B461-A20350550483}" srcOrd="0" destOrd="0" presId="urn:microsoft.com/office/officeart/2008/layout/HexagonCluster"/>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1173A3-2A0D-4CAC-9B6A-FE65D5EE3FB7}"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de-AT"/>
        </a:p>
      </dgm:t>
    </dgm:pt>
    <dgm:pt modelId="{A7D185FA-DE4B-4103-925C-A7FB5E6F9D94}">
      <dgm:prSet phldrT="[Text]" custT="1"/>
      <dgm:spPr/>
      <dgm:t>
        <a:bodyPr/>
        <a:lstStyle/>
        <a:p>
          <a:r>
            <a:rPr lang="de-AT" sz="1600">
              <a:solidFill>
                <a:schemeClr val="bg1"/>
              </a:solidFill>
            </a:rPr>
            <a:t>Unternehmens-präsentation</a:t>
          </a:r>
        </a:p>
      </dgm:t>
    </dgm:pt>
    <dgm:pt modelId="{9F3B0ACF-DF4B-47F0-8CE5-019113E075A9}" type="parTrans" cxnId="{009DE26C-9DBE-4766-A143-029DC6EF9097}">
      <dgm:prSet/>
      <dgm:spPr/>
      <dgm:t>
        <a:bodyPr/>
        <a:lstStyle/>
        <a:p>
          <a:endParaRPr lang="de-AT"/>
        </a:p>
      </dgm:t>
    </dgm:pt>
    <dgm:pt modelId="{9FC1911F-F561-4E15-8784-9943E0D9DBE0}" type="sibTrans" cxnId="{009DE26C-9DBE-4766-A143-029DC6EF9097}">
      <dgm:prSet/>
      <dgm:spPr/>
      <dgm:t>
        <a:bodyPr/>
        <a:lstStyle/>
        <a:p>
          <a:endParaRPr lang="de-AT"/>
        </a:p>
      </dgm:t>
    </dgm:pt>
    <dgm:pt modelId="{E714E3DD-EFEE-4447-AC54-2882EF308DAC}">
      <dgm:prSet phldrT="[Text]" custT="1"/>
      <dgm:spPr/>
      <dgm:t>
        <a:bodyPr/>
        <a:lstStyle/>
        <a:p>
          <a:r>
            <a:rPr lang="de-AT" sz="1600">
              <a:solidFill>
                <a:schemeClr val="bg1"/>
              </a:solidFill>
            </a:rPr>
            <a:t>1:1 Beratung</a:t>
          </a:r>
        </a:p>
      </dgm:t>
    </dgm:pt>
    <dgm:pt modelId="{7B64692E-EB50-439C-93C4-52C98F5D4EF1}" type="parTrans" cxnId="{15F5A70F-ADFA-44AD-AF4F-4F61F79DC801}">
      <dgm:prSet/>
      <dgm:spPr/>
      <dgm:t>
        <a:bodyPr/>
        <a:lstStyle/>
        <a:p>
          <a:endParaRPr lang="de-AT"/>
        </a:p>
      </dgm:t>
    </dgm:pt>
    <dgm:pt modelId="{CE08CE98-FEF7-4C1C-952B-92CD6160141D}" type="sibTrans" cxnId="{15F5A70F-ADFA-44AD-AF4F-4F61F79DC801}">
      <dgm:prSet/>
      <dgm:spPr/>
      <dgm:t>
        <a:bodyPr/>
        <a:lstStyle/>
        <a:p>
          <a:endParaRPr lang="de-AT"/>
        </a:p>
      </dgm:t>
    </dgm:pt>
    <dgm:pt modelId="{30623D98-3D23-4927-AB10-786083BC5CB6}">
      <dgm:prSet phldrT="[Text]" custT="1"/>
      <dgm:spPr/>
      <dgm:t>
        <a:bodyPr/>
        <a:lstStyle/>
        <a:p>
          <a:r>
            <a:rPr lang="de-AT" sz="1600">
              <a:solidFill>
                <a:schemeClr val="bg1"/>
              </a:solidFill>
            </a:rPr>
            <a:t>Selbst-</a:t>
          </a:r>
          <a:r>
            <a:rPr lang="de-AT" sz="1600" err="1">
              <a:solidFill>
                <a:schemeClr val="bg1"/>
              </a:solidFill>
            </a:rPr>
            <a:t>präsentations</a:t>
          </a:r>
          <a:r>
            <a:rPr lang="de-AT" sz="1600">
              <a:solidFill>
                <a:schemeClr val="bg1"/>
              </a:solidFill>
            </a:rPr>
            <a:t> Coaching</a:t>
          </a:r>
        </a:p>
      </dgm:t>
    </dgm:pt>
    <dgm:pt modelId="{0D66F389-AEC8-4223-A0A7-636FEE92BD2B}" type="parTrans" cxnId="{552B48B5-492F-4F70-898B-7CA6B75EA7E5}">
      <dgm:prSet/>
      <dgm:spPr/>
      <dgm:t>
        <a:bodyPr/>
        <a:lstStyle/>
        <a:p>
          <a:endParaRPr lang="de-AT"/>
        </a:p>
      </dgm:t>
    </dgm:pt>
    <dgm:pt modelId="{4A4249F7-68FF-4231-8365-CFEBB4CB029E}" type="sibTrans" cxnId="{552B48B5-492F-4F70-898B-7CA6B75EA7E5}">
      <dgm:prSet/>
      <dgm:spPr/>
      <dgm:t>
        <a:bodyPr/>
        <a:lstStyle/>
        <a:p>
          <a:endParaRPr lang="de-AT"/>
        </a:p>
      </dgm:t>
    </dgm:pt>
    <dgm:pt modelId="{3AA41462-DDA0-47D0-9536-EA517668DCD6}">
      <dgm:prSet phldrT="[Text]" custT="1"/>
      <dgm:spPr/>
      <dgm:t>
        <a:bodyPr/>
        <a:lstStyle/>
        <a:p>
          <a:r>
            <a:rPr lang="de-AT" sz="1600" err="1">
              <a:solidFill>
                <a:schemeClr val="bg1"/>
              </a:solidFill>
            </a:rPr>
            <a:t>Matching</a:t>
          </a:r>
          <a:r>
            <a:rPr lang="de-AT" sz="1600">
              <a:solidFill>
                <a:schemeClr val="bg1"/>
              </a:solidFill>
            </a:rPr>
            <a:t> Day Briefing</a:t>
          </a:r>
        </a:p>
      </dgm:t>
    </dgm:pt>
    <dgm:pt modelId="{2F7446A3-9F3E-4068-B6E3-0D4CB2AA4296}" type="parTrans" cxnId="{FA5329E5-5B50-4669-A9B5-18D5240267C4}">
      <dgm:prSet/>
      <dgm:spPr/>
      <dgm:t>
        <a:bodyPr/>
        <a:lstStyle/>
        <a:p>
          <a:endParaRPr lang="de-AT"/>
        </a:p>
      </dgm:t>
    </dgm:pt>
    <dgm:pt modelId="{A0B13CE1-7E31-4E00-845F-6CCBACD70E48}" type="sibTrans" cxnId="{FA5329E5-5B50-4669-A9B5-18D5240267C4}">
      <dgm:prSet/>
      <dgm:spPr/>
      <dgm:t>
        <a:bodyPr/>
        <a:lstStyle/>
        <a:p>
          <a:endParaRPr lang="de-AT"/>
        </a:p>
      </dgm:t>
    </dgm:pt>
    <dgm:pt modelId="{FB11A220-E8E1-4B36-AB6D-C8039D38CE90}">
      <dgm:prSet phldrT="[Text]" custT="1"/>
      <dgm:spPr/>
      <dgm:t>
        <a:bodyPr/>
        <a:lstStyle/>
        <a:p>
          <a:r>
            <a:rPr lang="de-AT" sz="1600" err="1">
              <a:solidFill>
                <a:schemeClr val="bg1"/>
              </a:solidFill>
            </a:rPr>
            <a:t>Matching</a:t>
          </a:r>
          <a:r>
            <a:rPr lang="de-AT" sz="1600">
              <a:solidFill>
                <a:schemeClr val="bg1"/>
              </a:solidFill>
            </a:rPr>
            <a:t> Day</a:t>
          </a:r>
        </a:p>
      </dgm:t>
    </dgm:pt>
    <dgm:pt modelId="{9EBD1D72-FD6D-49C0-AA9D-A8F16352E724}" type="parTrans" cxnId="{91E9DE39-AA03-4493-AC69-E7F2A6E3FC34}">
      <dgm:prSet/>
      <dgm:spPr/>
      <dgm:t>
        <a:bodyPr/>
        <a:lstStyle/>
        <a:p>
          <a:endParaRPr lang="de-AT"/>
        </a:p>
      </dgm:t>
    </dgm:pt>
    <dgm:pt modelId="{D1E9D117-7063-4F71-85AC-B896D3FB4674}" type="sibTrans" cxnId="{91E9DE39-AA03-4493-AC69-E7F2A6E3FC34}">
      <dgm:prSet/>
      <dgm:spPr/>
      <dgm:t>
        <a:bodyPr/>
        <a:lstStyle/>
        <a:p>
          <a:endParaRPr lang="de-AT"/>
        </a:p>
      </dgm:t>
    </dgm:pt>
    <dgm:pt modelId="{C0582EC8-496E-4CFB-88A7-8A17D290B0CD}" type="pres">
      <dgm:prSet presAssocID="{321173A3-2A0D-4CAC-9B6A-FE65D5EE3FB7}" presName="rootnode" presStyleCnt="0">
        <dgm:presLayoutVars>
          <dgm:chMax/>
          <dgm:chPref/>
          <dgm:dir/>
          <dgm:animLvl val="lvl"/>
        </dgm:presLayoutVars>
      </dgm:prSet>
      <dgm:spPr/>
    </dgm:pt>
    <dgm:pt modelId="{8B2E1F70-D2EE-4709-8FC3-1DE378A877EE}" type="pres">
      <dgm:prSet presAssocID="{A7D185FA-DE4B-4103-925C-A7FB5E6F9D94}" presName="composite" presStyleCnt="0"/>
      <dgm:spPr/>
    </dgm:pt>
    <dgm:pt modelId="{358DF43B-9279-4C81-B3BD-2F95372FD062}" type="pres">
      <dgm:prSet presAssocID="{A7D185FA-DE4B-4103-925C-A7FB5E6F9D94}" presName="LShape" presStyleLbl="alignNode1" presStyleIdx="0" presStyleCnt="9"/>
      <dgm:spPr/>
    </dgm:pt>
    <dgm:pt modelId="{CD8BBA6C-18BF-4332-A33D-9D8285375256}" type="pres">
      <dgm:prSet presAssocID="{A7D185FA-DE4B-4103-925C-A7FB5E6F9D94}" presName="ParentText" presStyleLbl="revTx" presStyleIdx="0" presStyleCnt="5" custScaleX="139830" custLinFactNeighborX="16132" custLinFactNeighborY="-190">
        <dgm:presLayoutVars>
          <dgm:chMax val="0"/>
          <dgm:chPref val="0"/>
          <dgm:bulletEnabled val="1"/>
        </dgm:presLayoutVars>
      </dgm:prSet>
      <dgm:spPr/>
    </dgm:pt>
    <dgm:pt modelId="{E9DA6D3D-EEE0-4DC9-8A87-40374F515B41}" type="pres">
      <dgm:prSet presAssocID="{A7D185FA-DE4B-4103-925C-A7FB5E6F9D94}" presName="Triangle" presStyleLbl="alignNode1" presStyleIdx="1" presStyleCnt="9"/>
      <dgm:spPr/>
    </dgm:pt>
    <dgm:pt modelId="{0B420028-BE07-491F-B46A-7DFDA85EFC7F}" type="pres">
      <dgm:prSet presAssocID="{9FC1911F-F561-4E15-8784-9943E0D9DBE0}" presName="sibTrans" presStyleCnt="0"/>
      <dgm:spPr/>
    </dgm:pt>
    <dgm:pt modelId="{5DFFF242-7A8B-41D0-AFF5-C7A7FAAC7A56}" type="pres">
      <dgm:prSet presAssocID="{9FC1911F-F561-4E15-8784-9943E0D9DBE0}" presName="space" presStyleCnt="0"/>
      <dgm:spPr/>
    </dgm:pt>
    <dgm:pt modelId="{68CD060C-06B7-4326-93C7-8F5DEC4FB048}" type="pres">
      <dgm:prSet presAssocID="{E714E3DD-EFEE-4447-AC54-2882EF308DAC}" presName="composite" presStyleCnt="0"/>
      <dgm:spPr/>
    </dgm:pt>
    <dgm:pt modelId="{123C373E-C8B2-4E5D-B03A-E70FE708D96D}" type="pres">
      <dgm:prSet presAssocID="{E714E3DD-EFEE-4447-AC54-2882EF308DAC}" presName="LShape" presStyleLbl="alignNode1" presStyleIdx="2" presStyleCnt="9"/>
      <dgm:spPr/>
    </dgm:pt>
    <dgm:pt modelId="{B82BA8ED-1845-4803-9530-EE91F638A1EE}" type="pres">
      <dgm:prSet presAssocID="{E714E3DD-EFEE-4447-AC54-2882EF308DAC}" presName="ParentText" presStyleLbl="revTx" presStyleIdx="1" presStyleCnt="5">
        <dgm:presLayoutVars>
          <dgm:chMax val="0"/>
          <dgm:chPref val="0"/>
          <dgm:bulletEnabled val="1"/>
        </dgm:presLayoutVars>
      </dgm:prSet>
      <dgm:spPr/>
    </dgm:pt>
    <dgm:pt modelId="{F5E7FDDE-49A5-4841-A631-6AB2BEEC8A8F}" type="pres">
      <dgm:prSet presAssocID="{E714E3DD-EFEE-4447-AC54-2882EF308DAC}" presName="Triangle" presStyleLbl="alignNode1" presStyleIdx="3" presStyleCnt="9"/>
      <dgm:spPr/>
    </dgm:pt>
    <dgm:pt modelId="{7500EA5B-9020-4510-BBCA-6436E6838983}" type="pres">
      <dgm:prSet presAssocID="{CE08CE98-FEF7-4C1C-952B-92CD6160141D}" presName="sibTrans" presStyleCnt="0"/>
      <dgm:spPr/>
    </dgm:pt>
    <dgm:pt modelId="{A83E6EFA-4A1B-44F8-9295-6FAC501B1864}" type="pres">
      <dgm:prSet presAssocID="{CE08CE98-FEF7-4C1C-952B-92CD6160141D}" presName="space" presStyleCnt="0"/>
      <dgm:spPr/>
    </dgm:pt>
    <dgm:pt modelId="{D2DB27A8-26F0-424E-9642-BFB1DC7A3B3F}" type="pres">
      <dgm:prSet presAssocID="{30623D98-3D23-4927-AB10-786083BC5CB6}" presName="composite" presStyleCnt="0"/>
      <dgm:spPr/>
    </dgm:pt>
    <dgm:pt modelId="{70AFEB68-352E-4156-8C2F-F468D90F8C28}" type="pres">
      <dgm:prSet presAssocID="{30623D98-3D23-4927-AB10-786083BC5CB6}" presName="LShape" presStyleLbl="alignNode1" presStyleIdx="4" presStyleCnt="9" custLinFactNeighborX="-18994" custLinFactNeighborY="-284"/>
      <dgm:spPr/>
    </dgm:pt>
    <dgm:pt modelId="{FA795A90-316E-4A4E-A47E-8FE631B54C94}" type="pres">
      <dgm:prSet presAssocID="{30623D98-3D23-4927-AB10-786083BC5CB6}" presName="ParentText" presStyleLbl="revTx" presStyleIdx="2" presStyleCnt="5" custScaleX="156960" custLinFactNeighborX="8734" custLinFactNeighborY="-1">
        <dgm:presLayoutVars>
          <dgm:chMax val="0"/>
          <dgm:chPref val="0"/>
          <dgm:bulletEnabled val="1"/>
        </dgm:presLayoutVars>
      </dgm:prSet>
      <dgm:spPr/>
    </dgm:pt>
    <dgm:pt modelId="{D5B666EE-FEC1-4E7F-8671-7E4AD589DABE}" type="pres">
      <dgm:prSet presAssocID="{30623D98-3D23-4927-AB10-786083BC5CB6}" presName="Triangle" presStyleLbl="alignNode1" presStyleIdx="5" presStyleCnt="9" custLinFactX="-16718" custLinFactNeighborX="-100000" custLinFactNeighborY="3416"/>
      <dgm:spPr/>
    </dgm:pt>
    <dgm:pt modelId="{4F2D4ADE-70B4-460D-86A0-2C55934C4CEE}" type="pres">
      <dgm:prSet presAssocID="{4A4249F7-68FF-4231-8365-CFEBB4CB029E}" presName="sibTrans" presStyleCnt="0"/>
      <dgm:spPr/>
    </dgm:pt>
    <dgm:pt modelId="{5D8B4405-B8CE-46A1-98E7-C86EF0C5AB8F}" type="pres">
      <dgm:prSet presAssocID="{4A4249F7-68FF-4231-8365-CFEBB4CB029E}" presName="space" presStyleCnt="0"/>
      <dgm:spPr/>
    </dgm:pt>
    <dgm:pt modelId="{6DAF232E-954E-47BC-97CA-6C1D8F6D3AB6}" type="pres">
      <dgm:prSet presAssocID="{3AA41462-DDA0-47D0-9536-EA517668DCD6}" presName="composite" presStyleCnt="0"/>
      <dgm:spPr/>
    </dgm:pt>
    <dgm:pt modelId="{22831B29-773F-4301-BE6A-DE86CC3E8B3B}" type="pres">
      <dgm:prSet presAssocID="{3AA41462-DDA0-47D0-9536-EA517668DCD6}" presName="LShape" presStyleLbl="alignNode1" presStyleIdx="6" presStyleCnt="9"/>
      <dgm:spPr/>
    </dgm:pt>
    <dgm:pt modelId="{2BEC85A7-D0F1-4544-B41F-096F5D7F1F8D}" type="pres">
      <dgm:prSet presAssocID="{3AA41462-DDA0-47D0-9536-EA517668DCD6}" presName="ParentText" presStyleLbl="revTx" presStyleIdx="3" presStyleCnt="5">
        <dgm:presLayoutVars>
          <dgm:chMax val="0"/>
          <dgm:chPref val="0"/>
          <dgm:bulletEnabled val="1"/>
        </dgm:presLayoutVars>
      </dgm:prSet>
      <dgm:spPr/>
    </dgm:pt>
    <dgm:pt modelId="{C109F487-68BB-4A54-AC69-7C6FC2690BAA}" type="pres">
      <dgm:prSet presAssocID="{3AA41462-DDA0-47D0-9536-EA517668DCD6}" presName="Triangle" presStyleLbl="alignNode1" presStyleIdx="7" presStyleCnt="9"/>
      <dgm:spPr/>
    </dgm:pt>
    <dgm:pt modelId="{26F7EA85-D28F-4F75-ACAE-AAF9189AC186}" type="pres">
      <dgm:prSet presAssocID="{A0B13CE1-7E31-4E00-845F-6CCBACD70E48}" presName="sibTrans" presStyleCnt="0"/>
      <dgm:spPr/>
    </dgm:pt>
    <dgm:pt modelId="{0A6807F3-1A93-4B4B-9FD6-C4F9B169A9EB}" type="pres">
      <dgm:prSet presAssocID="{A0B13CE1-7E31-4E00-845F-6CCBACD70E48}" presName="space" presStyleCnt="0"/>
      <dgm:spPr/>
    </dgm:pt>
    <dgm:pt modelId="{8E0E61F8-F8C5-4BE9-ACE8-9F85C5B4B0A5}" type="pres">
      <dgm:prSet presAssocID="{FB11A220-E8E1-4B36-AB6D-C8039D38CE90}" presName="composite" presStyleCnt="0"/>
      <dgm:spPr/>
    </dgm:pt>
    <dgm:pt modelId="{E91BF1EF-4826-471F-8CE0-3D7D25338A70}" type="pres">
      <dgm:prSet presAssocID="{FB11A220-E8E1-4B36-AB6D-C8039D38CE90}" presName="LShape" presStyleLbl="alignNode1" presStyleIdx="8" presStyleCnt="9"/>
      <dgm:spPr/>
    </dgm:pt>
    <dgm:pt modelId="{897D6C71-BD64-4CEA-8080-D87E1940BE06}" type="pres">
      <dgm:prSet presAssocID="{FB11A220-E8E1-4B36-AB6D-C8039D38CE90}" presName="ParentText" presStyleLbl="revTx" presStyleIdx="4" presStyleCnt="5">
        <dgm:presLayoutVars>
          <dgm:chMax val="0"/>
          <dgm:chPref val="0"/>
          <dgm:bulletEnabled val="1"/>
        </dgm:presLayoutVars>
      </dgm:prSet>
      <dgm:spPr/>
    </dgm:pt>
  </dgm:ptLst>
  <dgm:cxnLst>
    <dgm:cxn modelId="{15F5A70F-ADFA-44AD-AF4F-4F61F79DC801}" srcId="{321173A3-2A0D-4CAC-9B6A-FE65D5EE3FB7}" destId="{E714E3DD-EFEE-4447-AC54-2882EF308DAC}" srcOrd="1" destOrd="0" parTransId="{7B64692E-EB50-439C-93C4-52C98F5D4EF1}" sibTransId="{CE08CE98-FEF7-4C1C-952B-92CD6160141D}"/>
    <dgm:cxn modelId="{91E9DE39-AA03-4493-AC69-E7F2A6E3FC34}" srcId="{321173A3-2A0D-4CAC-9B6A-FE65D5EE3FB7}" destId="{FB11A220-E8E1-4B36-AB6D-C8039D38CE90}" srcOrd="4" destOrd="0" parTransId="{9EBD1D72-FD6D-49C0-AA9D-A8F16352E724}" sibTransId="{D1E9D117-7063-4F71-85AC-B896D3FB4674}"/>
    <dgm:cxn modelId="{009DE26C-9DBE-4766-A143-029DC6EF9097}" srcId="{321173A3-2A0D-4CAC-9B6A-FE65D5EE3FB7}" destId="{A7D185FA-DE4B-4103-925C-A7FB5E6F9D94}" srcOrd="0" destOrd="0" parTransId="{9F3B0ACF-DF4B-47F0-8CE5-019113E075A9}" sibTransId="{9FC1911F-F561-4E15-8784-9943E0D9DBE0}"/>
    <dgm:cxn modelId="{16AF1C7E-566D-4DC3-937D-8801BBFBBA11}" type="presOf" srcId="{321173A3-2A0D-4CAC-9B6A-FE65D5EE3FB7}" destId="{C0582EC8-496E-4CFB-88A7-8A17D290B0CD}" srcOrd="0" destOrd="0" presId="urn:microsoft.com/office/officeart/2009/3/layout/StepUpProcess"/>
    <dgm:cxn modelId="{3EFC4996-A206-460F-95BA-400A09C9E585}" type="presOf" srcId="{30623D98-3D23-4927-AB10-786083BC5CB6}" destId="{FA795A90-316E-4A4E-A47E-8FE631B54C94}" srcOrd="0" destOrd="0" presId="urn:microsoft.com/office/officeart/2009/3/layout/StepUpProcess"/>
    <dgm:cxn modelId="{9784B1B1-EEFC-48BB-97E8-BBBF812575E3}" type="presOf" srcId="{3AA41462-DDA0-47D0-9536-EA517668DCD6}" destId="{2BEC85A7-D0F1-4544-B41F-096F5D7F1F8D}" srcOrd="0" destOrd="0" presId="urn:microsoft.com/office/officeart/2009/3/layout/StepUpProcess"/>
    <dgm:cxn modelId="{552B48B5-492F-4F70-898B-7CA6B75EA7E5}" srcId="{321173A3-2A0D-4CAC-9B6A-FE65D5EE3FB7}" destId="{30623D98-3D23-4927-AB10-786083BC5CB6}" srcOrd="2" destOrd="0" parTransId="{0D66F389-AEC8-4223-A0A7-636FEE92BD2B}" sibTransId="{4A4249F7-68FF-4231-8365-CFEBB4CB029E}"/>
    <dgm:cxn modelId="{8C58C9C1-792F-4006-B954-594362CD3C71}" type="presOf" srcId="{FB11A220-E8E1-4B36-AB6D-C8039D38CE90}" destId="{897D6C71-BD64-4CEA-8080-D87E1940BE06}" srcOrd="0" destOrd="0" presId="urn:microsoft.com/office/officeart/2009/3/layout/StepUpProcess"/>
    <dgm:cxn modelId="{370926C5-9C3D-4B6D-9E4D-A2A82ABAEB01}" type="presOf" srcId="{A7D185FA-DE4B-4103-925C-A7FB5E6F9D94}" destId="{CD8BBA6C-18BF-4332-A33D-9D8285375256}" srcOrd="0" destOrd="0" presId="urn:microsoft.com/office/officeart/2009/3/layout/StepUpProcess"/>
    <dgm:cxn modelId="{585215E5-4B49-42C1-AD77-1944EF45BADA}" type="presOf" srcId="{E714E3DD-EFEE-4447-AC54-2882EF308DAC}" destId="{B82BA8ED-1845-4803-9530-EE91F638A1EE}" srcOrd="0" destOrd="0" presId="urn:microsoft.com/office/officeart/2009/3/layout/StepUpProcess"/>
    <dgm:cxn modelId="{FA5329E5-5B50-4669-A9B5-18D5240267C4}" srcId="{321173A3-2A0D-4CAC-9B6A-FE65D5EE3FB7}" destId="{3AA41462-DDA0-47D0-9536-EA517668DCD6}" srcOrd="3" destOrd="0" parTransId="{2F7446A3-9F3E-4068-B6E3-0D4CB2AA4296}" sibTransId="{A0B13CE1-7E31-4E00-845F-6CCBACD70E48}"/>
    <dgm:cxn modelId="{69ACCEAD-0F7B-4E8C-9B93-EAE2E0C81C9C}" type="presParOf" srcId="{C0582EC8-496E-4CFB-88A7-8A17D290B0CD}" destId="{8B2E1F70-D2EE-4709-8FC3-1DE378A877EE}" srcOrd="0" destOrd="0" presId="urn:microsoft.com/office/officeart/2009/3/layout/StepUpProcess"/>
    <dgm:cxn modelId="{675ECFF9-0716-4C3A-8D93-74F01BAC211B}" type="presParOf" srcId="{8B2E1F70-D2EE-4709-8FC3-1DE378A877EE}" destId="{358DF43B-9279-4C81-B3BD-2F95372FD062}" srcOrd="0" destOrd="0" presId="urn:microsoft.com/office/officeart/2009/3/layout/StepUpProcess"/>
    <dgm:cxn modelId="{0EDEAD1D-A210-47D4-A97C-6249F6A36E6B}" type="presParOf" srcId="{8B2E1F70-D2EE-4709-8FC3-1DE378A877EE}" destId="{CD8BBA6C-18BF-4332-A33D-9D8285375256}" srcOrd="1" destOrd="0" presId="urn:microsoft.com/office/officeart/2009/3/layout/StepUpProcess"/>
    <dgm:cxn modelId="{1E2431B1-6926-47AC-9139-2ED029202749}" type="presParOf" srcId="{8B2E1F70-D2EE-4709-8FC3-1DE378A877EE}" destId="{E9DA6D3D-EEE0-4DC9-8A87-40374F515B41}" srcOrd="2" destOrd="0" presId="urn:microsoft.com/office/officeart/2009/3/layout/StepUpProcess"/>
    <dgm:cxn modelId="{19DCA84F-1F5E-4E11-8E52-7491FBF90C71}" type="presParOf" srcId="{C0582EC8-496E-4CFB-88A7-8A17D290B0CD}" destId="{0B420028-BE07-491F-B46A-7DFDA85EFC7F}" srcOrd="1" destOrd="0" presId="urn:microsoft.com/office/officeart/2009/3/layout/StepUpProcess"/>
    <dgm:cxn modelId="{7B67CF7E-4392-4EE8-BEF5-CC7311D5A5E6}" type="presParOf" srcId="{0B420028-BE07-491F-B46A-7DFDA85EFC7F}" destId="{5DFFF242-7A8B-41D0-AFF5-C7A7FAAC7A56}" srcOrd="0" destOrd="0" presId="urn:microsoft.com/office/officeart/2009/3/layout/StepUpProcess"/>
    <dgm:cxn modelId="{DCBA1164-883B-4C95-BFB1-6F13D855AB5F}" type="presParOf" srcId="{C0582EC8-496E-4CFB-88A7-8A17D290B0CD}" destId="{68CD060C-06B7-4326-93C7-8F5DEC4FB048}" srcOrd="2" destOrd="0" presId="urn:microsoft.com/office/officeart/2009/3/layout/StepUpProcess"/>
    <dgm:cxn modelId="{0FEC2DAD-0A32-4891-BAFF-B755519BC99B}" type="presParOf" srcId="{68CD060C-06B7-4326-93C7-8F5DEC4FB048}" destId="{123C373E-C8B2-4E5D-B03A-E70FE708D96D}" srcOrd="0" destOrd="0" presId="urn:microsoft.com/office/officeart/2009/3/layout/StepUpProcess"/>
    <dgm:cxn modelId="{7565B17F-A905-4B60-9D50-9AB171E32DE2}" type="presParOf" srcId="{68CD060C-06B7-4326-93C7-8F5DEC4FB048}" destId="{B82BA8ED-1845-4803-9530-EE91F638A1EE}" srcOrd="1" destOrd="0" presId="urn:microsoft.com/office/officeart/2009/3/layout/StepUpProcess"/>
    <dgm:cxn modelId="{FA515F22-8141-435E-B04C-7D1E6FBA8409}" type="presParOf" srcId="{68CD060C-06B7-4326-93C7-8F5DEC4FB048}" destId="{F5E7FDDE-49A5-4841-A631-6AB2BEEC8A8F}" srcOrd="2" destOrd="0" presId="urn:microsoft.com/office/officeart/2009/3/layout/StepUpProcess"/>
    <dgm:cxn modelId="{B4E25027-CDCE-4ED5-9BA9-9A8D28366016}" type="presParOf" srcId="{C0582EC8-496E-4CFB-88A7-8A17D290B0CD}" destId="{7500EA5B-9020-4510-BBCA-6436E6838983}" srcOrd="3" destOrd="0" presId="urn:microsoft.com/office/officeart/2009/3/layout/StepUpProcess"/>
    <dgm:cxn modelId="{DE45A037-39C3-41C0-9DAF-4B6427D78ABE}" type="presParOf" srcId="{7500EA5B-9020-4510-BBCA-6436E6838983}" destId="{A83E6EFA-4A1B-44F8-9295-6FAC501B1864}" srcOrd="0" destOrd="0" presId="urn:microsoft.com/office/officeart/2009/3/layout/StepUpProcess"/>
    <dgm:cxn modelId="{83B02C06-FDF3-46A8-B620-6805A2371C8E}" type="presParOf" srcId="{C0582EC8-496E-4CFB-88A7-8A17D290B0CD}" destId="{D2DB27A8-26F0-424E-9642-BFB1DC7A3B3F}" srcOrd="4" destOrd="0" presId="urn:microsoft.com/office/officeart/2009/3/layout/StepUpProcess"/>
    <dgm:cxn modelId="{EE0DE499-F310-42AD-813F-04C5427EF825}" type="presParOf" srcId="{D2DB27A8-26F0-424E-9642-BFB1DC7A3B3F}" destId="{70AFEB68-352E-4156-8C2F-F468D90F8C28}" srcOrd="0" destOrd="0" presId="urn:microsoft.com/office/officeart/2009/3/layout/StepUpProcess"/>
    <dgm:cxn modelId="{B6486A68-44CD-41CB-82C0-5F89220FA9E0}" type="presParOf" srcId="{D2DB27A8-26F0-424E-9642-BFB1DC7A3B3F}" destId="{FA795A90-316E-4A4E-A47E-8FE631B54C94}" srcOrd="1" destOrd="0" presId="urn:microsoft.com/office/officeart/2009/3/layout/StepUpProcess"/>
    <dgm:cxn modelId="{5937FD72-8E4E-4DEB-ACD8-EACA620F20AB}" type="presParOf" srcId="{D2DB27A8-26F0-424E-9642-BFB1DC7A3B3F}" destId="{D5B666EE-FEC1-4E7F-8671-7E4AD589DABE}" srcOrd="2" destOrd="0" presId="urn:microsoft.com/office/officeart/2009/3/layout/StepUpProcess"/>
    <dgm:cxn modelId="{343D8812-AFA3-49F0-884A-3446006B060F}" type="presParOf" srcId="{C0582EC8-496E-4CFB-88A7-8A17D290B0CD}" destId="{4F2D4ADE-70B4-460D-86A0-2C55934C4CEE}" srcOrd="5" destOrd="0" presId="urn:microsoft.com/office/officeart/2009/3/layout/StepUpProcess"/>
    <dgm:cxn modelId="{67D670C0-4EFA-4DBD-B833-95E904A4F93D}" type="presParOf" srcId="{4F2D4ADE-70B4-460D-86A0-2C55934C4CEE}" destId="{5D8B4405-B8CE-46A1-98E7-C86EF0C5AB8F}" srcOrd="0" destOrd="0" presId="urn:microsoft.com/office/officeart/2009/3/layout/StepUpProcess"/>
    <dgm:cxn modelId="{64C2CE58-FFCA-402A-9365-1A5E0B87F171}" type="presParOf" srcId="{C0582EC8-496E-4CFB-88A7-8A17D290B0CD}" destId="{6DAF232E-954E-47BC-97CA-6C1D8F6D3AB6}" srcOrd="6" destOrd="0" presId="urn:microsoft.com/office/officeart/2009/3/layout/StepUpProcess"/>
    <dgm:cxn modelId="{D28CA4FA-70C4-40D6-9491-8C571AB05F8B}" type="presParOf" srcId="{6DAF232E-954E-47BC-97CA-6C1D8F6D3AB6}" destId="{22831B29-773F-4301-BE6A-DE86CC3E8B3B}" srcOrd="0" destOrd="0" presId="urn:microsoft.com/office/officeart/2009/3/layout/StepUpProcess"/>
    <dgm:cxn modelId="{243E68B5-6EF1-4D08-8311-7B97082EF163}" type="presParOf" srcId="{6DAF232E-954E-47BC-97CA-6C1D8F6D3AB6}" destId="{2BEC85A7-D0F1-4544-B41F-096F5D7F1F8D}" srcOrd="1" destOrd="0" presId="urn:microsoft.com/office/officeart/2009/3/layout/StepUpProcess"/>
    <dgm:cxn modelId="{4A4FA634-8BFD-457D-9C35-16823D6399E2}" type="presParOf" srcId="{6DAF232E-954E-47BC-97CA-6C1D8F6D3AB6}" destId="{C109F487-68BB-4A54-AC69-7C6FC2690BAA}" srcOrd="2" destOrd="0" presId="urn:microsoft.com/office/officeart/2009/3/layout/StepUpProcess"/>
    <dgm:cxn modelId="{6B0F27ED-3BA5-43D6-8852-5E3763CECB00}" type="presParOf" srcId="{C0582EC8-496E-4CFB-88A7-8A17D290B0CD}" destId="{26F7EA85-D28F-4F75-ACAE-AAF9189AC186}" srcOrd="7" destOrd="0" presId="urn:microsoft.com/office/officeart/2009/3/layout/StepUpProcess"/>
    <dgm:cxn modelId="{AFA1873D-7213-4671-AD09-8A48AC1A239C}" type="presParOf" srcId="{26F7EA85-D28F-4F75-ACAE-AAF9189AC186}" destId="{0A6807F3-1A93-4B4B-9FD6-C4F9B169A9EB}" srcOrd="0" destOrd="0" presId="urn:microsoft.com/office/officeart/2009/3/layout/StepUpProcess"/>
    <dgm:cxn modelId="{DA967778-75A7-4590-A7F9-829F68E22C5B}" type="presParOf" srcId="{C0582EC8-496E-4CFB-88A7-8A17D290B0CD}" destId="{8E0E61F8-F8C5-4BE9-ACE8-9F85C5B4B0A5}" srcOrd="8" destOrd="0" presId="urn:microsoft.com/office/officeart/2009/3/layout/StepUpProcess"/>
    <dgm:cxn modelId="{E6A0B336-B368-4AAF-B2E2-38676C851A76}" type="presParOf" srcId="{8E0E61F8-F8C5-4BE9-ACE8-9F85C5B4B0A5}" destId="{E91BF1EF-4826-471F-8CE0-3D7D25338A70}" srcOrd="0" destOrd="0" presId="urn:microsoft.com/office/officeart/2009/3/layout/StepUpProcess"/>
    <dgm:cxn modelId="{88ADCCB8-4562-43E0-8D9D-150BC1146D00}" type="presParOf" srcId="{8E0E61F8-F8C5-4BE9-ACE8-9F85C5B4B0A5}" destId="{897D6C71-BD64-4CEA-8080-D87E1940BE06}" srcOrd="1" destOrd="0" presId="urn:microsoft.com/office/officeart/2009/3/layout/StepUpProcess"/>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87D478-ED80-44A2-86C8-2CC8D432C292}">
      <dsp:nvSpPr>
        <dsp:cNvPr id="0" name=""/>
        <dsp:cNvSpPr/>
      </dsp:nvSpPr>
      <dsp:spPr>
        <a:xfrm>
          <a:off x="1450084" y="2552490"/>
          <a:ext cx="1685064" cy="1446939"/>
        </a:xfrm>
        <a:prstGeom prst="hexagon">
          <a:avLst>
            <a:gd name="adj" fmla="val 25000"/>
            <a:gd name="vf" fmla="val 11547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dk1">
              <a:shade val="80000"/>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0" tIns="20320" rIns="0" bIns="20320" numCol="1" spcCol="1270" anchor="ctr" anchorCtr="0">
          <a:noAutofit/>
        </a:bodyPr>
        <a:lstStyle/>
        <a:p>
          <a:pPr marL="0" lvl="0" indent="0" algn="ctr" defTabSz="711200">
            <a:lnSpc>
              <a:spcPct val="90000"/>
            </a:lnSpc>
            <a:spcBef>
              <a:spcPct val="0"/>
            </a:spcBef>
            <a:spcAft>
              <a:spcPct val="35000"/>
            </a:spcAft>
            <a:buNone/>
          </a:pPr>
          <a:r>
            <a:rPr lang="de-AT" sz="1600" b="1" kern="1200"/>
            <a:t>Offenheit</a:t>
          </a:r>
        </a:p>
      </dsp:txBody>
      <dsp:txXfrm>
        <a:off x="1711084" y="2776607"/>
        <a:ext cx="1163064" cy="998705"/>
      </dsp:txXfrm>
    </dsp:sp>
    <dsp:sp modelId="{34072AB9-4303-48AA-B1AD-A6218AA6D557}">
      <dsp:nvSpPr>
        <dsp:cNvPr id="0" name=""/>
        <dsp:cNvSpPr/>
      </dsp:nvSpPr>
      <dsp:spPr>
        <a:xfrm>
          <a:off x="1490290" y="3199560"/>
          <a:ext cx="196561" cy="169570"/>
        </a:xfrm>
        <a:prstGeom prst="hexagon">
          <a:avLst>
            <a:gd name="adj" fmla="val 25000"/>
            <a:gd name="vf" fmla="val 115470"/>
          </a:avLst>
        </a:prstGeom>
        <a:solidFill>
          <a:srgbClr val="C00000"/>
        </a:solidFill>
        <a:ln w="6350" cap="flat" cmpd="sng" algn="ctr">
          <a:noFill/>
          <a:prstDash val="solid"/>
          <a:miter lim="800000"/>
        </a:ln>
        <a:effectLst/>
      </dsp:spPr>
      <dsp:style>
        <a:lnRef idx="1">
          <a:scrgbClr r="0" g="0" b="0"/>
        </a:lnRef>
        <a:fillRef idx="1">
          <a:scrgbClr r="0" g="0" b="0"/>
        </a:fillRef>
        <a:effectRef idx="0">
          <a:scrgbClr r="0" g="0" b="0"/>
        </a:effectRef>
        <a:fontRef idx="minor"/>
      </dsp:style>
    </dsp:sp>
    <dsp:sp modelId="{7F1E6115-B3AD-417E-9306-3AE99ADDCFEE}">
      <dsp:nvSpPr>
        <dsp:cNvPr id="0" name=""/>
        <dsp:cNvSpPr/>
      </dsp:nvSpPr>
      <dsp:spPr>
        <a:xfrm>
          <a:off x="0" y="1752620"/>
          <a:ext cx="1685064" cy="1446939"/>
        </a:xfrm>
        <a:prstGeom prst="hexagon">
          <a:avLst>
            <a:gd name="adj" fmla="val 25000"/>
            <a:gd name="vf" fmla="val 11547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CC822BB4-2B4D-49A4-B29F-63EAF5B4F2E3}">
      <dsp:nvSpPr>
        <dsp:cNvPr id="0" name=""/>
        <dsp:cNvSpPr/>
      </dsp:nvSpPr>
      <dsp:spPr>
        <a:xfrm>
          <a:off x="1154349" y="3007628"/>
          <a:ext cx="196561" cy="169570"/>
        </a:xfrm>
        <a:prstGeom prst="hexagon">
          <a:avLst>
            <a:gd name="adj" fmla="val 25000"/>
            <a:gd name="vf" fmla="val 115470"/>
          </a:avLst>
        </a:prstGeom>
        <a:solidFill>
          <a:srgbClr val="C00000"/>
        </a:solidFill>
        <a:ln w="6350" cap="flat" cmpd="sng" algn="ctr">
          <a:noFill/>
          <a:prstDash val="solid"/>
          <a:miter lim="800000"/>
        </a:ln>
        <a:effectLst/>
      </dsp:spPr>
      <dsp:style>
        <a:lnRef idx="1">
          <a:scrgbClr r="0" g="0" b="0"/>
        </a:lnRef>
        <a:fillRef idx="1">
          <a:scrgbClr r="0" g="0" b="0"/>
        </a:fillRef>
        <a:effectRef idx="0">
          <a:scrgbClr r="0" g="0" b="0"/>
        </a:effectRef>
        <a:fontRef idx="minor"/>
      </dsp:style>
    </dsp:sp>
    <dsp:sp modelId="{D42DD8C4-59F5-4174-A9C3-A22405FDBF44}">
      <dsp:nvSpPr>
        <dsp:cNvPr id="0" name=""/>
        <dsp:cNvSpPr/>
      </dsp:nvSpPr>
      <dsp:spPr>
        <a:xfrm>
          <a:off x="2900169" y="1748428"/>
          <a:ext cx="1685064" cy="1446939"/>
        </a:xfrm>
        <a:prstGeom prst="hexagon">
          <a:avLst>
            <a:gd name="adj" fmla="val 25000"/>
            <a:gd name="vf" fmla="val 11547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dk1">
              <a:shade val="80000"/>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0" tIns="20320" rIns="0" bIns="20320" numCol="1" spcCol="1270" anchor="ctr" anchorCtr="0">
          <a:noAutofit/>
        </a:bodyPr>
        <a:lstStyle/>
        <a:p>
          <a:pPr marL="0" lvl="0" indent="0" algn="ctr" defTabSz="711200">
            <a:lnSpc>
              <a:spcPct val="90000"/>
            </a:lnSpc>
            <a:spcBef>
              <a:spcPct val="0"/>
            </a:spcBef>
            <a:spcAft>
              <a:spcPct val="35000"/>
            </a:spcAft>
            <a:buNone/>
          </a:pPr>
          <a:r>
            <a:rPr lang="de-DE" sz="1600" b="1" kern="1200"/>
            <a:t>Zeit-manage-</a:t>
          </a:r>
          <a:r>
            <a:rPr lang="de-DE" sz="1600" b="1" kern="1200" err="1"/>
            <a:t>ment</a:t>
          </a:r>
          <a:endParaRPr lang="de-AT" sz="1600" b="1" kern="1200"/>
        </a:p>
      </dsp:txBody>
      <dsp:txXfrm>
        <a:off x="3161169" y="1972545"/>
        <a:ext cx="1163064" cy="998705"/>
      </dsp:txXfrm>
    </dsp:sp>
    <dsp:sp modelId="{392A6206-6ADC-4212-B636-F6271E459E35}">
      <dsp:nvSpPr>
        <dsp:cNvPr id="0" name=""/>
        <dsp:cNvSpPr/>
      </dsp:nvSpPr>
      <dsp:spPr>
        <a:xfrm>
          <a:off x="4059879" y="2999709"/>
          <a:ext cx="196561" cy="169570"/>
        </a:xfrm>
        <a:prstGeom prst="hexagon">
          <a:avLst>
            <a:gd name="adj" fmla="val 25000"/>
            <a:gd name="vf" fmla="val 115470"/>
          </a:avLst>
        </a:prstGeom>
        <a:solidFill>
          <a:srgbClr val="C00000"/>
        </a:solidFill>
        <a:ln w="6350" cap="flat" cmpd="sng" algn="ctr">
          <a:noFill/>
          <a:prstDash val="solid"/>
          <a:miter lim="800000"/>
        </a:ln>
        <a:effectLst/>
      </dsp:spPr>
      <dsp:style>
        <a:lnRef idx="1">
          <a:scrgbClr r="0" g="0" b="0"/>
        </a:lnRef>
        <a:fillRef idx="1">
          <a:scrgbClr r="0" g="0" b="0"/>
        </a:fillRef>
        <a:effectRef idx="0">
          <a:scrgbClr r="0" g="0" b="0"/>
        </a:effectRef>
        <a:fontRef idx="minor"/>
      </dsp:style>
    </dsp:sp>
    <dsp:sp modelId="{977ED957-F7B0-4B74-B402-AAF17861F3EF}">
      <dsp:nvSpPr>
        <dsp:cNvPr id="0" name=""/>
        <dsp:cNvSpPr/>
      </dsp:nvSpPr>
      <dsp:spPr>
        <a:xfrm>
          <a:off x="4349360" y="2549695"/>
          <a:ext cx="1685064" cy="1446939"/>
        </a:xfrm>
        <a:prstGeom prst="hexagon">
          <a:avLst>
            <a:gd name="adj" fmla="val 25000"/>
            <a:gd name="vf" fmla="val 11547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165F9AF1-2DED-4A87-82A3-5D70AD6C38B5}">
      <dsp:nvSpPr>
        <dsp:cNvPr id="0" name=""/>
        <dsp:cNvSpPr/>
      </dsp:nvSpPr>
      <dsp:spPr>
        <a:xfrm>
          <a:off x="4390459" y="3193504"/>
          <a:ext cx="196561" cy="169570"/>
        </a:xfrm>
        <a:prstGeom prst="hexagon">
          <a:avLst>
            <a:gd name="adj" fmla="val 25000"/>
            <a:gd name="vf" fmla="val 115470"/>
          </a:avLst>
        </a:prstGeom>
        <a:solidFill>
          <a:srgbClr val="C00000"/>
        </a:solidFill>
        <a:ln w="6350" cap="flat" cmpd="sng" algn="ctr">
          <a:noFill/>
          <a:prstDash val="solid"/>
          <a:miter lim="800000"/>
        </a:ln>
        <a:effectLst/>
      </dsp:spPr>
      <dsp:style>
        <a:lnRef idx="1">
          <a:scrgbClr r="0" g="0" b="0"/>
        </a:lnRef>
        <a:fillRef idx="1">
          <a:scrgbClr r="0" g="0" b="0"/>
        </a:fillRef>
        <a:effectRef idx="0">
          <a:scrgbClr r="0" g="0" b="0"/>
        </a:effectRef>
        <a:fontRef idx="minor"/>
      </dsp:style>
    </dsp:sp>
    <dsp:sp modelId="{2B28B042-CEF3-4613-BF9E-9F11CC584105}">
      <dsp:nvSpPr>
        <dsp:cNvPr id="0" name=""/>
        <dsp:cNvSpPr/>
      </dsp:nvSpPr>
      <dsp:spPr>
        <a:xfrm>
          <a:off x="1450084" y="953217"/>
          <a:ext cx="1685064" cy="1446939"/>
        </a:xfrm>
        <a:prstGeom prst="hexagon">
          <a:avLst>
            <a:gd name="adj" fmla="val 25000"/>
            <a:gd name="vf" fmla="val 11547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dk1">
              <a:shade val="80000"/>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0" tIns="20320" rIns="0" bIns="20320" numCol="1" spcCol="1270" anchor="ctr" anchorCtr="0">
          <a:noAutofit/>
        </a:bodyPr>
        <a:lstStyle/>
        <a:p>
          <a:pPr marL="0" lvl="0" indent="0" algn="ctr" defTabSz="711200">
            <a:lnSpc>
              <a:spcPct val="90000"/>
            </a:lnSpc>
            <a:spcBef>
              <a:spcPct val="0"/>
            </a:spcBef>
            <a:spcAft>
              <a:spcPct val="35000"/>
            </a:spcAft>
            <a:buNone/>
          </a:pPr>
          <a:r>
            <a:rPr lang="de-AT" sz="1600" b="1" kern="1200"/>
            <a:t>Feedback</a:t>
          </a:r>
        </a:p>
      </dsp:txBody>
      <dsp:txXfrm>
        <a:off x="1711084" y="1177334"/>
        <a:ext cx="1163064" cy="998705"/>
      </dsp:txXfrm>
    </dsp:sp>
    <dsp:sp modelId="{1F995F56-B7EC-422D-B89A-C7B378E6704A}">
      <dsp:nvSpPr>
        <dsp:cNvPr id="0" name=""/>
        <dsp:cNvSpPr/>
      </dsp:nvSpPr>
      <dsp:spPr>
        <a:xfrm>
          <a:off x="2604434" y="980702"/>
          <a:ext cx="196561" cy="169570"/>
        </a:xfrm>
        <a:prstGeom prst="hexagon">
          <a:avLst>
            <a:gd name="adj" fmla="val 25000"/>
            <a:gd name="vf" fmla="val 115470"/>
          </a:avLst>
        </a:prstGeom>
        <a:solidFill>
          <a:srgbClr val="C00000"/>
        </a:solidFill>
        <a:ln w="6350" cap="flat" cmpd="sng" algn="ctr">
          <a:noFill/>
          <a:prstDash val="solid"/>
          <a:miter lim="800000"/>
        </a:ln>
        <a:effectLst/>
      </dsp:spPr>
      <dsp:style>
        <a:lnRef idx="1">
          <a:scrgbClr r="0" g="0" b="0"/>
        </a:lnRef>
        <a:fillRef idx="1">
          <a:scrgbClr r="0" g="0" b="0"/>
        </a:fillRef>
        <a:effectRef idx="0">
          <a:scrgbClr r="0" g="0" b="0"/>
        </a:effectRef>
        <a:fontRef idx="minor"/>
      </dsp:style>
    </dsp:sp>
    <dsp:sp modelId="{F0B24BDA-0F71-4C17-969D-77FA008723F2}">
      <dsp:nvSpPr>
        <dsp:cNvPr id="0" name=""/>
        <dsp:cNvSpPr/>
      </dsp:nvSpPr>
      <dsp:spPr>
        <a:xfrm>
          <a:off x="2900169" y="148689"/>
          <a:ext cx="1685064" cy="1446939"/>
        </a:xfrm>
        <a:prstGeom prst="hexagon">
          <a:avLst>
            <a:gd name="adj" fmla="val 25000"/>
            <a:gd name="vf" fmla="val 11547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2DAA40DC-16C6-4A75-9957-41205BC466F5}">
      <dsp:nvSpPr>
        <dsp:cNvPr id="0" name=""/>
        <dsp:cNvSpPr/>
      </dsp:nvSpPr>
      <dsp:spPr>
        <a:xfrm>
          <a:off x="2947522" y="789702"/>
          <a:ext cx="196561" cy="169570"/>
        </a:xfrm>
        <a:prstGeom prst="hexagon">
          <a:avLst>
            <a:gd name="adj" fmla="val 25000"/>
            <a:gd name="vf" fmla="val 115470"/>
          </a:avLst>
        </a:prstGeom>
        <a:solidFill>
          <a:srgbClr val="C00000"/>
        </a:solidFill>
        <a:ln w="6350" cap="flat" cmpd="sng" algn="ctr">
          <a:noFill/>
          <a:prstDash val="solid"/>
          <a:miter lim="800000"/>
        </a:ln>
        <a:effectLst/>
      </dsp:spPr>
      <dsp:style>
        <a:lnRef idx="1">
          <a:scrgbClr r="0" g="0" b="0"/>
        </a:lnRef>
        <a:fillRef idx="1">
          <a:scrgbClr r="0" g="0" b="0"/>
        </a:fillRef>
        <a:effectRef idx="0">
          <a:scrgbClr r="0" g="0" b="0"/>
        </a:effectRef>
        <a:fontRef idx="minor"/>
      </dsp:style>
    </dsp:sp>
    <dsp:sp modelId="{278122D9-CDD1-49E9-B587-E07E7BB5B699}">
      <dsp:nvSpPr>
        <dsp:cNvPr id="0" name=""/>
        <dsp:cNvSpPr/>
      </dsp:nvSpPr>
      <dsp:spPr>
        <a:xfrm>
          <a:off x="4349360" y="949956"/>
          <a:ext cx="1685064" cy="1446939"/>
        </a:xfrm>
        <a:prstGeom prst="hexagon">
          <a:avLst>
            <a:gd name="adj" fmla="val 25000"/>
            <a:gd name="vf" fmla="val 11547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dk1">
              <a:shade val="80000"/>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0" tIns="20320" rIns="0" bIns="20320" numCol="1" spcCol="1270" anchor="ctr" anchorCtr="0">
          <a:noAutofit/>
        </a:bodyPr>
        <a:lstStyle/>
        <a:p>
          <a:pPr marL="0" lvl="0" indent="0" algn="ctr" defTabSz="711200">
            <a:lnSpc>
              <a:spcPct val="90000"/>
            </a:lnSpc>
            <a:spcBef>
              <a:spcPct val="0"/>
            </a:spcBef>
            <a:spcAft>
              <a:spcPct val="35000"/>
            </a:spcAft>
            <a:buNone/>
          </a:pPr>
          <a:r>
            <a:rPr lang="de-AT" sz="1600" b="1" kern="1200"/>
            <a:t>Engagement</a:t>
          </a:r>
        </a:p>
      </dsp:txBody>
      <dsp:txXfrm>
        <a:off x="4610360" y="1174073"/>
        <a:ext cx="1163064" cy="998705"/>
      </dsp:txXfrm>
    </dsp:sp>
    <dsp:sp modelId="{A54626AD-9EC7-4680-B6F8-6917BB34D795}">
      <dsp:nvSpPr>
        <dsp:cNvPr id="0" name=""/>
        <dsp:cNvSpPr/>
      </dsp:nvSpPr>
      <dsp:spPr>
        <a:xfrm>
          <a:off x="5807486" y="1590969"/>
          <a:ext cx="196561" cy="169570"/>
        </a:xfrm>
        <a:prstGeom prst="hexagon">
          <a:avLst>
            <a:gd name="adj" fmla="val 25000"/>
            <a:gd name="vf" fmla="val 115470"/>
          </a:avLst>
        </a:prstGeom>
        <a:solidFill>
          <a:srgbClr val="C00000"/>
        </a:solidFill>
        <a:ln w="6350" cap="flat" cmpd="sng" algn="ctr">
          <a:noFill/>
          <a:prstDash val="solid"/>
          <a:miter lim="800000"/>
        </a:ln>
        <a:effectLst/>
      </dsp:spPr>
      <dsp:style>
        <a:lnRef idx="1">
          <a:scrgbClr r="0" g="0" b="0"/>
        </a:lnRef>
        <a:fillRef idx="1">
          <a:scrgbClr r="0" g="0" b="0"/>
        </a:fillRef>
        <a:effectRef idx="0">
          <a:scrgbClr r="0" g="0" b="0"/>
        </a:effectRef>
        <a:fontRef idx="minor"/>
      </dsp:style>
    </dsp:sp>
    <dsp:sp modelId="{5EF2633E-2D3B-4C2F-AAE8-F68524F1BC9E}">
      <dsp:nvSpPr>
        <dsp:cNvPr id="0" name=""/>
        <dsp:cNvSpPr/>
      </dsp:nvSpPr>
      <dsp:spPr>
        <a:xfrm>
          <a:off x="5799444" y="1763335"/>
          <a:ext cx="1685064" cy="1446939"/>
        </a:xfrm>
        <a:prstGeom prst="hexagon">
          <a:avLst>
            <a:gd name="adj" fmla="val 25000"/>
            <a:gd name="vf" fmla="val 11547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70FC1E69-8A88-4067-960A-51B745DAEA62}">
      <dsp:nvSpPr>
        <dsp:cNvPr id="0" name=""/>
        <dsp:cNvSpPr/>
      </dsp:nvSpPr>
      <dsp:spPr>
        <a:xfrm>
          <a:off x="6128238" y="1789423"/>
          <a:ext cx="196561" cy="169570"/>
        </a:xfrm>
        <a:prstGeom prst="hexagon">
          <a:avLst>
            <a:gd name="adj" fmla="val 25000"/>
            <a:gd name="vf" fmla="val 115470"/>
          </a:avLst>
        </a:prstGeom>
        <a:solidFill>
          <a:srgbClr val="C00000"/>
        </a:solidFill>
        <a:ln w="6350" cap="flat" cmpd="sng" algn="ctr">
          <a:noFill/>
          <a:prstDash val="solid"/>
          <a:miter lim="800000"/>
        </a:ln>
        <a:effectLst/>
      </dsp:spPr>
      <dsp:style>
        <a:lnRef idx="1">
          <a:scrgbClr r="0" g="0" b="0"/>
        </a:lnRef>
        <a:fillRef idx="1">
          <a:scrgbClr r="0" g="0" b="0"/>
        </a:fillRef>
        <a:effectRef idx="0">
          <a:scrgbClr r="0" g="0" b="0"/>
        </a:effectRef>
        <a:fontRef idx="minor"/>
      </dsp:style>
    </dsp:sp>
    <dsp:sp modelId="{B11B971D-0036-4ED1-9EBF-A4D054E67D9D}">
      <dsp:nvSpPr>
        <dsp:cNvPr id="0" name=""/>
        <dsp:cNvSpPr/>
      </dsp:nvSpPr>
      <dsp:spPr>
        <a:xfrm>
          <a:off x="5799444" y="164062"/>
          <a:ext cx="1685064" cy="1446939"/>
        </a:xfrm>
        <a:prstGeom prst="hexagon">
          <a:avLst>
            <a:gd name="adj" fmla="val 25000"/>
            <a:gd name="vf" fmla="val 11547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dk1">
              <a:shade val="80000"/>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0" tIns="20320" rIns="0" bIns="20320" numCol="1" spcCol="1270" anchor="ctr" anchorCtr="0">
          <a:noAutofit/>
        </a:bodyPr>
        <a:lstStyle/>
        <a:p>
          <a:pPr marL="0" lvl="0" indent="0" algn="ctr" defTabSz="711200">
            <a:lnSpc>
              <a:spcPct val="90000"/>
            </a:lnSpc>
            <a:spcBef>
              <a:spcPct val="0"/>
            </a:spcBef>
            <a:spcAft>
              <a:spcPct val="35000"/>
            </a:spcAft>
            <a:buNone/>
          </a:pPr>
          <a:r>
            <a:rPr lang="de-AT" sz="1600" b="1" kern="1200" err="1"/>
            <a:t>Organi-sation</a:t>
          </a:r>
          <a:endParaRPr lang="de-AT" sz="1600" b="1" kern="1200"/>
        </a:p>
      </dsp:txBody>
      <dsp:txXfrm>
        <a:off x="6060444" y="388179"/>
        <a:ext cx="1163064" cy="998705"/>
      </dsp:txXfrm>
    </dsp:sp>
    <dsp:sp modelId="{B43C2169-E12F-4A58-8624-A64A6AE1E018}">
      <dsp:nvSpPr>
        <dsp:cNvPr id="0" name=""/>
        <dsp:cNvSpPr/>
      </dsp:nvSpPr>
      <dsp:spPr>
        <a:xfrm>
          <a:off x="7257570" y="812529"/>
          <a:ext cx="196561" cy="169570"/>
        </a:xfrm>
        <a:prstGeom prst="hexagon">
          <a:avLst>
            <a:gd name="adj" fmla="val 25000"/>
            <a:gd name="vf" fmla="val 115470"/>
          </a:avLst>
        </a:prstGeom>
        <a:solidFill>
          <a:srgbClr val="C00000"/>
        </a:solidFill>
        <a:ln w="6350" cap="flat" cmpd="sng" algn="ctr">
          <a:noFill/>
          <a:prstDash val="solid"/>
          <a:miter lim="800000"/>
        </a:ln>
        <a:effectLst/>
      </dsp:spPr>
      <dsp:style>
        <a:lnRef idx="1">
          <a:scrgbClr r="0" g="0" b="0"/>
        </a:lnRef>
        <a:fillRef idx="1">
          <a:scrgbClr r="0" g="0" b="0"/>
        </a:fillRef>
        <a:effectRef idx="0">
          <a:scrgbClr r="0" g="0" b="0"/>
        </a:effectRef>
        <a:fontRef idx="minor"/>
      </dsp:style>
    </dsp:sp>
    <dsp:sp modelId="{70892B7D-F7A0-4453-A299-5F06BEB59AEA}">
      <dsp:nvSpPr>
        <dsp:cNvPr id="0" name=""/>
        <dsp:cNvSpPr/>
      </dsp:nvSpPr>
      <dsp:spPr>
        <a:xfrm>
          <a:off x="7249529" y="971385"/>
          <a:ext cx="1685064" cy="1446939"/>
        </a:xfrm>
        <a:prstGeom prst="hexagon">
          <a:avLst>
            <a:gd name="adj" fmla="val 25000"/>
            <a:gd name="vf" fmla="val 115470"/>
          </a:avLst>
        </a:prstGeom>
        <a:blipFill>
          <a:blip xmlns:r="http://schemas.openxmlformats.org/officeDocument/2006/relationships" r:embed="rId5"/>
          <a:srcRect/>
          <a:stretch>
            <a:fillRect l="-14000" r="-14000"/>
          </a:stretch>
        </a:blip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C0548DAC-08F5-4193-82D6-22B667567FB7}">
      <dsp:nvSpPr>
        <dsp:cNvPr id="0" name=""/>
        <dsp:cNvSpPr/>
      </dsp:nvSpPr>
      <dsp:spPr>
        <a:xfrm>
          <a:off x="7585470" y="1003529"/>
          <a:ext cx="196561" cy="169570"/>
        </a:xfrm>
        <a:prstGeom prst="hexagon">
          <a:avLst>
            <a:gd name="adj" fmla="val 25000"/>
            <a:gd name="vf" fmla="val 115470"/>
          </a:avLst>
        </a:prstGeom>
        <a:solidFill>
          <a:srgbClr val="C00000"/>
        </a:solidFill>
        <a:ln w="6350" cap="flat" cmpd="sng" algn="ctr">
          <a:noFill/>
          <a:prstDash val="solid"/>
          <a:miter lim="800000"/>
        </a:ln>
        <a:effectLst/>
      </dsp:spPr>
      <dsp:style>
        <a:lnRef idx="1">
          <a:scrgbClr r="0" g="0" b="0"/>
        </a:lnRef>
        <a:fillRef idx="1">
          <a:scrgbClr r="0" g="0" b="0"/>
        </a:fillRef>
        <a:effectRef idx="0">
          <a:scrgbClr r="0" g="0" b="0"/>
        </a:effectRef>
        <a:fontRef idx="minor"/>
      </dsp:style>
    </dsp:sp>
    <dsp:sp modelId="{C615AAE0-61A2-456F-8753-D85604382135}">
      <dsp:nvSpPr>
        <dsp:cNvPr id="0" name=""/>
        <dsp:cNvSpPr/>
      </dsp:nvSpPr>
      <dsp:spPr>
        <a:xfrm>
          <a:off x="7249529" y="2568329"/>
          <a:ext cx="1685064" cy="1446939"/>
        </a:xfrm>
        <a:prstGeom prst="hexagon">
          <a:avLst>
            <a:gd name="adj" fmla="val 25000"/>
            <a:gd name="vf" fmla="val 11547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dk1">
              <a:shade val="80000"/>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0" tIns="20320" rIns="0" bIns="20320" numCol="1" spcCol="1270" anchor="ctr" anchorCtr="0">
          <a:noAutofit/>
        </a:bodyPr>
        <a:lstStyle/>
        <a:p>
          <a:pPr marL="0" lvl="0" indent="0" algn="ctr" defTabSz="711200">
            <a:lnSpc>
              <a:spcPct val="90000"/>
            </a:lnSpc>
            <a:spcBef>
              <a:spcPct val="0"/>
            </a:spcBef>
            <a:spcAft>
              <a:spcPct val="35000"/>
            </a:spcAft>
            <a:buNone/>
          </a:pPr>
          <a:r>
            <a:rPr lang="de-AT" sz="1600" b="1" kern="1200"/>
            <a:t>Austausch</a:t>
          </a:r>
        </a:p>
      </dsp:txBody>
      <dsp:txXfrm>
        <a:off x="7510529" y="2792446"/>
        <a:ext cx="1163064" cy="998705"/>
      </dsp:txXfrm>
    </dsp:sp>
    <dsp:sp modelId="{56AC2A4B-D379-49F9-8F26-BC153F1B0DC6}">
      <dsp:nvSpPr>
        <dsp:cNvPr id="0" name=""/>
        <dsp:cNvSpPr/>
      </dsp:nvSpPr>
      <dsp:spPr>
        <a:xfrm>
          <a:off x="7583683" y="3835449"/>
          <a:ext cx="196561" cy="169570"/>
        </a:xfrm>
        <a:prstGeom prst="hexagon">
          <a:avLst>
            <a:gd name="adj" fmla="val 25000"/>
            <a:gd name="vf" fmla="val 115470"/>
          </a:avLst>
        </a:prstGeom>
        <a:solidFill>
          <a:srgbClr val="C00000"/>
        </a:solidFill>
        <a:ln w="6350" cap="flat" cmpd="sng" algn="ctr">
          <a:noFill/>
          <a:prstDash val="solid"/>
          <a:miter lim="800000"/>
        </a:ln>
        <a:effectLst/>
      </dsp:spPr>
      <dsp:style>
        <a:lnRef idx="1">
          <a:scrgbClr r="0" g="0" b="0"/>
        </a:lnRef>
        <a:fillRef idx="1">
          <a:scrgbClr r="0" g="0" b="0"/>
        </a:fillRef>
        <a:effectRef idx="0">
          <a:scrgbClr r="0" g="0" b="0"/>
        </a:effectRef>
        <a:fontRef idx="minor"/>
      </dsp:style>
    </dsp:sp>
    <dsp:sp modelId="{D073D76B-75BF-4CF4-B234-A5485C34C976}">
      <dsp:nvSpPr>
        <dsp:cNvPr id="0" name=""/>
        <dsp:cNvSpPr/>
      </dsp:nvSpPr>
      <dsp:spPr>
        <a:xfrm>
          <a:off x="5799444" y="3360279"/>
          <a:ext cx="1685064" cy="1446939"/>
        </a:xfrm>
        <a:prstGeom prst="hexagon">
          <a:avLst>
            <a:gd name="adj" fmla="val 25000"/>
            <a:gd name="vf" fmla="val 115470"/>
          </a:avLst>
        </a:prstGeom>
        <a:blipFill>
          <a:blip xmlns:r="http://schemas.openxmlformats.org/officeDocument/2006/relationships" r:embed="rId6" cstate="print">
            <a:extLst>
              <a:ext uri="{28A0092B-C50C-407E-A947-70E740481C1C}">
                <a14:useLocalDpi xmlns:a14="http://schemas.microsoft.com/office/drawing/2010/main" val="0"/>
              </a:ext>
            </a:extLst>
          </a:blip>
          <a:srcRect/>
          <a:stretch>
            <a:fillRect/>
          </a:stretch>
        </a:blip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FB7B957A-BE84-4518-B461-A20350550483}">
      <dsp:nvSpPr>
        <dsp:cNvPr id="0" name=""/>
        <dsp:cNvSpPr/>
      </dsp:nvSpPr>
      <dsp:spPr>
        <a:xfrm>
          <a:off x="7270972" y="3995237"/>
          <a:ext cx="196561" cy="169570"/>
        </a:xfrm>
        <a:prstGeom prst="hexagon">
          <a:avLst>
            <a:gd name="adj" fmla="val 25000"/>
            <a:gd name="vf" fmla="val 115470"/>
          </a:avLst>
        </a:prstGeom>
        <a:solidFill>
          <a:srgbClr val="C00000"/>
        </a:solidFill>
        <a:ln w="6350" cap="flat" cmpd="sng" algn="ctr">
          <a:no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8DF43B-9279-4C81-B3BD-2F95372FD062}">
      <dsp:nvSpPr>
        <dsp:cNvPr id="0" name=""/>
        <dsp:cNvSpPr/>
      </dsp:nvSpPr>
      <dsp:spPr>
        <a:xfrm rot="5400000">
          <a:off x="354886" y="1519753"/>
          <a:ext cx="757338" cy="1260194"/>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8BBA6C-18BF-4332-A33D-9D8285375256}">
      <dsp:nvSpPr>
        <dsp:cNvPr id="0" name=""/>
        <dsp:cNvSpPr/>
      </dsp:nvSpPr>
      <dsp:spPr>
        <a:xfrm>
          <a:off x="185427" y="1894385"/>
          <a:ext cx="1590861" cy="997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de-AT" sz="1600" kern="1200">
              <a:solidFill>
                <a:schemeClr val="bg1"/>
              </a:solidFill>
            </a:rPr>
            <a:t>Unternehmens-präsentation</a:t>
          </a:r>
        </a:p>
      </dsp:txBody>
      <dsp:txXfrm>
        <a:off x="185427" y="1894385"/>
        <a:ext cx="1590861" cy="997270"/>
      </dsp:txXfrm>
    </dsp:sp>
    <dsp:sp modelId="{E9DA6D3D-EEE0-4DC9-8A87-40374F515B41}">
      <dsp:nvSpPr>
        <dsp:cNvPr id="0" name=""/>
        <dsp:cNvSpPr/>
      </dsp:nvSpPr>
      <dsp:spPr>
        <a:xfrm>
          <a:off x="1151516" y="1426976"/>
          <a:ext cx="214662" cy="214662"/>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3C373E-C8B2-4E5D-B03A-E70FE708D96D}">
      <dsp:nvSpPr>
        <dsp:cNvPr id="0" name=""/>
        <dsp:cNvSpPr/>
      </dsp:nvSpPr>
      <dsp:spPr>
        <a:xfrm rot="5400000">
          <a:off x="1974241" y="1175108"/>
          <a:ext cx="757338" cy="1260194"/>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2BA8ED-1845-4803-9530-EE91F638A1EE}">
      <dsp:nvSpPr>
        <dsp:cNvPr id="0" name=""/>
        <dsp:cNvSpPr/>
      </dsp:nvSpPr>
      <dsp:spPr>
        <a:xfrm>
          <a:off x="1847823" y="1551635"/>
          <a:ext cx="1137711" cy="997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de-AT" sz="1600" kern="1200">
              <a:solidFill>
                <a:schemeClr val="bg1"/>
              </a:solidFill>
            </a:rPr>
            <a:t>1:1 Beratung</a:t>
          </a:r>
        </a:p>
      </dsp:txBody>
      <dsp:txXfrm>
        <a:off x="1847823" y="1551635"/>
        <a:ext cx="1137711" cy="997270"/>
      </dsp:txXfrm>
    </dsp:sp>
    <dsp:sp modelId="{F5E7FDDE-49A5-4841-A631-6AB2BEEC8A8F}">
      <dsp:nvSpPr>
        <dsp:cNvPr id="0" name=""/>
        <dsp:cNvSpPr/>
      </dsp:nvSpPr>
      <dsp:spPr>
        <a:xfrm>
          <a:off x="2770871" y="1082331"/>
          <a:ext cx="214662" cy="214662"/>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AFEB68-352E-4156-8C2F-F468D90F8C28}">
      <dsp:nvSpPr>
        <dsp:cNvPr id="0" name=""/>
        <dsp:cNvSpPr/>
      </dsp:nvSpPr>
      <dsp:spPr>
        <a:xfrm rot="5400000">
          <a:off x="3654812" y="828313"/>
          <a:ext cx="757338" cy="1260194"/>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795A90-316E-4A4E-A47E-8FE631B54C94}">
      <dsp:nvSpPr>
        <dsp:cNvPr id="0" name=""/>
        <dsp:cNvSpPr/>
      </dsp:nvSpPr>
      <dsp:spPr>
        <a:xfrm>
          <a:off x="3543103" y="1206980"/>
          <a:ext cx="1785751" cy="997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de-AT" sz="1600" kern="1200">
              <a:solidFill>
                <a:schemeClr val="bg1"/>
              </a:solidFill>
            </a:rPr>
            <a:t>Selbst-</a:t>
          </a:r>
          <a:r>
            <a:rPr lang="de-AT" sz="1600" kern="1200" err="1">
              <a:solidFill>
                <a:schemeClr val="bg1"/>
              </a:solidFill>
            </a:rPr>
            <a:t>präsentations</a:t>
          </a:r>
          <a:r>
            <a:rPr lang="de-AT" sz="1600" kern="1200">
              <a:solidFill>
                <a:schemeClr val="bg1"/>
              </a:solidFill>
            </a:rPr>
            <a:t> Coaching</a:t>
          </a:r>
        </a:p>
      </dsp:txBody>
      <dsp:txXfrm>
        <a:off x="3543103" y="1206980"/>
        <a:ext cx="1785751" cy="997270"/>
      </dsp:txXfrm>
    </dsp:sp>
    <dsp:sp modelId="{D5B666EE-FEC1-4E7F-8671-7E4AD589DABE}">
      <dsp:nvSpPr>
        <dsp:cNvPr id="0" name=""/>
        <dsp:cNvSpPr/>
      </dsp:nvSpPr>
      <dsp:spPr>
        <a:xfrm>
          <a:off x="4440254" y="745019"/>
          <a:ext cx="214662" cy="214662"/>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831B29-773F-4301-BE6A-DE86CC3E8B3B}">
      <dsp:nvSpPr>
        <dsp:cNvPr id="0" name=""/>
        <dsp:cNvSpPr/>
      </dsp:nvSpPr>
      <dsp:spPr>
        <a:xfrm rot="5400000">
          <a:off x="5416084" y="485818"/>
          <a:ext cx="757338" cy="1260194"/>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EC85A7-D0F1-4544-B41F-096F5D7F1F8D}">
      <dsp:nvSpPr>
        <dsp:cNvPr id="0" name=""/>
        <dsp:cNvSpPr/>
      </dsp:nvSpPr>
      <dsp:spPr>
        <a:xfrm>
          <a:off x="5289666" y="862345"/>
          <a:ext cx="1137711" cy="997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de-AT" sz="1600" kern="1200" err="1">
              <a:solidFill>
                <a:schemeClr val="bg1"/>
              </a:solidFill>
            </a:rPr>
            <a:t>Matching</a:t>
          </a:r>
          <a:r>
            <a:rPr lang="de-AT" sz="1600" kern="1200">
              <a:solidFill>
                <a:schemeClr val="bg1"/>
              </a:solidFill>
            </a:rPr>
            <a:t> Day Briefing</a:t>
          </a:r>
        </a:p>
      </dsp:txBody>
      <dsp:txXfrm>
        <a:off x="5289666" y="862345"/>
        <a:ext cx="1137711" cy="997270"/>
      </dsp:txXfrm>
    </dsp:sp>
    <dsp:sp modelId="{C109F487-68BB-4A54-AC69-7C6FC2690BAA}">
      <dsp:nvSpPr>
        <dsp:cNvPr id="0" name=""/>
        <dsp:cNvSpPr/>
      </dsp:nvSpPr>
      <dsp:spPr>
        <a:xfrm>
          <a:off x="6212714" y="393042"/>
          <a:ext cx="214662" cy="214662"/>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1BF1EF-4826-471F-8CE0-3D7D25338A70}">
      <dsp:nvSpPr>
        <dsp:cNvPr id="0" name=""/>
        <dsp:cNvSpPr/>
      </dsp:nvSpPr>
      <dsp:spPr>
        <a:xfrm rot="5400000">
          <a:off x="7137006" y="141174"/>
          <a:ext cx="757338" cy="1260194"/>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7D6C71-BD64-4CEA-8080-D87E1940BE06}">
      <dsp:nvSpPr>
        <dsp:cNvPr id="0" name=""/>
        <dsp:cNvSpPr/>
      </dsp:nvSpPr>
      <dsp:spPr>
        <a:xfrm>
          <a:off x="7010587" y="517700"/>
          <a:ext cx="1137711" cy="997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de-AT" sz="1600" kern="1200" err="1">
              <a:solidFill>
                <a:schemeClr val="bg1"/>
              </a:solidFill>
            </a:rPr>
            <a:t>Matching</a:t>
          </a:r>
          <a:r>
            <a:rPr lang="de-AT" sz="1600" kern="1200">
              <a:solidFill>
                <a:schemeClr val="bg1"/>
              </a:solidFill>
            </a:rPr>
            <a:t> Day</a:t>
          </a:r>
        </a:p>
      </dsp:txBody>
      <dsp:txXfrm>
        <a:off x="7010587" y="517700"/>
        <a:ext cx="1137711" cy="997270"/>
      </dsp:txXfrm>
    </dsp:sp>
  </dsp:spTree>
</dsp:drawing>
</file>

<file path=ppt/diagrams/layout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4CCD7237-CEAF-EB36-1271-5659A8B31A4E}"/>
              </a:ext>
            </a:extLst>
          </p:cNvPr>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endParaRPr lang="de-AT"/>
          </a:p>
        </p:txBody>
      </p:sp>
      <p:sp>
        <p:nvSpPr>
          <p:cNvPr id="3" name="Datumsplatzhalter 2">
            <a:extLst>
              <a:ext uri="{FF2B5EF4-FFF2-40B4-BE49-F238E27FC236}">
                <a16:creationId xmlns:a16="http://schemas.microsoft.com/office/drawing/2014/main" id="{5B08CA82-A523-FD86-BACF-9C121F3C4875}"/>
              </a:ext>
            </a:extLst>
          </p:cNvPr>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a:defRPr sz="1200"/>
            </a:lvl1pPr>
          </a:lstStyle>
          <a:p>
            <a:fld id="{B93C6DE4-ED10-41F6-840A-8080FA4F3AEA}" type="datetimeFigureOut">
              <a:rPr lang="de-AT" smtClean="0"/>
              <a:t>14.01.2026</a:t>
            </a:fld>
            <a:endParaRPr lang="de-AT"/>
          </a:p>
        </p:txBody>
      </p:sp>
      <p:sp>
        <p:nvSpPr>
          <p:cNvPr id="4" name="Fußzeilenplatzhalter 3">
            <a:extLst>
              <a:ext uri="{FF2B5EF4-FFF2-40B4-BE49-F238E27FC236}">
                <a16:creationId xmlns:a16="http://schemas.microsoft.com/office/drawing/2014/main" id="{C9A55E8E-6C94-57E5-1ABB-F2AFDE7937AA}"/>
              </a:ext>
            </a:extLst>
          </p:cNvPr>
          <p:cNvSpPr>
            <a:spLocks noGrp="1"/>
          </p:cNvSpPr>
          <p:nvPr>
            <p:ph type="ftr" sz="quarter" idx="2"/>
          </p:nvPr>
        </p:nvSpPr>
        <p:spPr>
          <a:xfrm>
            <a:off x="0" y="9429750"/>
            <a:ext cx="2971800" cy="496888"/>
          </a:xfrm>
          <a:prstGeom prst="rect">
            <a:avLst/>
          </a:prstGeom>
        </p:spPr>
        <p:txBody>
          <a:bodyPr vert="horz" lIns="91440" tIns="45720" rIns="91440" bIns="45720" rtlCol="0" anchor="b"/>
          <a:lstStyle>
            <a:lvl1pPr algn="l">
              <a:defRPr sz="1200"/>
            </a:lvl1pPr>
          </a:lstStyle>
          <a:p>
            <a:endParaRPr lang="de-AT"/>
          </a:p>
        </p:txBody>
      </p:sp>
      <p:sp>
        <p:nvSpPr>
          <p:cNvPr id="5" name="Foliennummernplatzhalter 4">
            <a:extLst>
              <a:ext uri="{FF2B5EF4-FFF2-40B4-BE49-F238E27FC236}">
                <a16:creationId xmlns:a16="http://schemas.microsoft.com/office/drawing/2014/main" id="{F4BA7DB3-0A7B-8699-4B29-BCDBB2B7B929}"/>
              </a:ext>
            </a:extLst>
          </p:cNvPr>
          <p:cNvSpPr>
            <a:spLocks noGrp="1"/>
          </p:cNvSpPr>
          <p:nvPr>
            <p:ph type="sldNum" sz="quarter" idx="3"/>
          </p:nvPr>
        </p:nvSpPr>
        <p:spPr>
          <a:xfrm>
            <a:off x="3884613" y="9429750"/>
            <a:ext cx="2971800" cy="496888"/>
          </a:xfrm>
          <a:prstGeom prst="rect">
            <a:avLst/>
          </a:prstGeom>
        </p:spPr>
        <p:txBody>
          <a:bodyPr vert="horz" lIns="91440" tIns="45720" rIns="91440" bIns="45720" rtlCol="0" anchor="b"/>
          <a:lstStyle>
            <a:lvl1pPr algn="r">
              <a:defRPr sz="1200"/>
            </a:lvl1pPr>
          </a:lstStyle>
          <a:p>
            <a:fld id="{5D3D7773-56ED-4616-B108-D19014636BEF}" type="slidenum">
              <a:rPr lang="de-AT" smtClean="0"/>
              <a:t>‹#›</a:t>
            </a:fld>
            <a:endParaRPr lang="de-AT"/>
          </a:p>
        </p:txBody>
      </p:sp>
    </p:spTree>
    <p:extLst>
      <p:ext uri="{BB962C8B-B14F-4D97-AF65-F5344CB8AC3E}">
        <p14:creationId xmlns:p14="http://schemas.microsoft.com/office/powerpoint/2010/main" val="17177418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96332"/>
          </a:xfrm>
          <a:prstGeom prst="rect">
            <a:avLst/>
          </a:prstGeom>
        </p:spPr>
        <p:txBody>
          <a:bodyPr vert="horz" lIns="91440" tIns="45720" rIns="91440" bIns="45720" rtlCol="0"/>
          <a:lstStyle>
            <a:lvl1pPr algn="l" rtl="0">
              <a:defRPr sz="1200"/>
            </a:lvl1pPr>
          </a:lstStyle>
          <a:p>
            <a:endParaRPr lang="de-AT"/>
          </a:p>
        </p:txBody>
      </p:sp>
      <p:sp>
        <p:nvSpPr>
          <p:cNvPr id="3" name="Datumsplatzhalter 2"/>
          <p:cNvSpPr>
            <a:spLocks noGrp="1"/>
          </p:cNvSpPr>
          <p:nvPr>
            <p:ph type="dt" idx="1"/>
          </p:nvPr>
        </p:nvSpPr>
        <p:spPr>
          <a:xfrm>
            <a:off x="3884613" y="0"/>
            <a:ext cx="2971800" cy="496332"/>
          </a:xfrm>
          <a:prstGeom prst="rect">
            <a:avLst/>
          </a:prstGeom>
        </p:spPr>
        <p:txBody>
          <a:bodyPr vert="horz" lIns="91440" tIns="45720" rIns="91440" bIns="45720" rtlCol="0"/>
          <a:lstStyle>
            <a:lvl1pPr algn="r" rtl="0">
              <a:defRPr sz="1200"/>
            </a:lvl1pPr>
          </a:lstStyle>
          <a:p>
            <a:fld id="{00AF8D14-656F-4CF8-9352-BB8C8DB2BBCF}" type="datetimeFigureOut">
              <a:rPr lang="de-AT" smtClean="0"/>
              <a:pPr/>
              <a:t>14.01.2026</a:t>
            </a:fld>
            <a:endParaRPr lang="de-AT"/>
          </a:p>
        </p:txBody>
      </p:sp>
      <p:sp>
        <p:nvSpPr>
          <p:cNvPr id="4" name="Folienbildplatzhalter 3"/>
          <p:cNvSpPr>
            <a:spLocks noGrp="1" noRot="1" noChangeAspect="1"/>
          </p:cNvSpPr>
          <p:nvPr>
            <p:ph type="sldImg" idx="2"/>
          </p:nvPr>
        </p:nvSpPr>
        <p:spPr>
          <a:xfrm>
            <a:off x="120650" y="744538"/>
            <a:ext cx="6616700" cy="3722687"/>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85800" y="4715153"/>
            <a:ext cx="5486400" cy="4466987"/>
          </a:xfrm>
          <a:prstGeom prst="rect">
            <a:avLst/>
          </a:prstGeom>
        </p:spPr>
        <p:txBody>
          <a:bodyPr vert="horz" lIns="91440" tIns="45720" rIns="91440" bIns="45720" rtlCol="0"/>
          <a:lstStyle/>
          <a:p>
            <a:pPr lvl="0"/>
            <a:r>
              <a:rPr lang="de-AT"/>
              <a:t>Textmasterformat bearbeiten</a:t>
            </a:r>
          </a:p>
          <a:p>
            <a:pPr lvl="1"/>
            <a:r>
              <a:rPr lang="de-AT"/>
              <a:t>Zweite Ebene</a:t>
            </a:r>
          </a:p>
          <a:p>
            <a:pPr lvl="2"/>
            <a:r>
              <a:rPr lang="de-AT"/>
              <a:t>Dritte Ebene</a:t>
            </a:r>
          </a:p>
          <a:p>
            <a:pPr lvl="3"/>
            <a:r>
              <a:rPr lang="de-AT"/>
              <a:t>Vierte Ebene</a:t>
            </a:r>
          </a:p>
          <a:p>
            <a:pPr lvl="4"/>
            <a:r>
              <a:rPr lang="de-AT"/>
              <a:t>Fünfte Ebene</a:t>
            </a:r>
          </a:p>
        </p:txBody>
      </p:sp>
      <p:sp>
        <p:nvSpPr>
          <p:cNvPr id="6" name="Fußzeilenplatzhalter 5"/>
          <p:cNvSpPr>
            <a:spLocks noGrp="1"/>
          </p:cNvSpPr>
          <p:nvPr>
            <p:ph type="ftr" sz="quarter" idx="4"/>
          </p:nvPr>
        </p:nvSpPr>
        <p:spPr>
          <a:xfrm>
            <a:off x="0" y="9428583"/>
            <a:ext cx="2971800" cy="496332"/>
          </a:xfrm>
          <a:prstGeom prst="rect">
            <a:avLst/>
          </a:prstGeom>
        </p:spPr>
        <p:txBody>
          <a:bodyPr vert="horz" lIns="91440" tIns="45720" rIns="91440" bIns="45720" rtlCol="0" anchor="b"/>
          <a:lstStyle>
            <a:lvl1pPr algn="l" rtl="0">
              <a:defRPr sz="1200"/>
            </a:lvl1pPr>
          </a:lstStyle>
          <a:p>
            <a:endParaRPr lang="de-AT"/>
          </a:p>
        </p:txBody>
      </p:sp>
      <p:sp>
        <p:nvSpPr>
          <p:cNvPr id="7" name="Foliennummernplatzhalter 6"/>
          <p:cNvSpPr>
            <a:spLocks noGrp="1"/>
          </p:cNvSpPr>
          <p:nvPr>
            <p:ph type="sldNum" sz="quarter" idx="5"/>
          </p:nvPr>
        </p:nvSpPr>
        <p:spPr>
          <a:xfrm>
            <a:off x="3884613" y="9428583"/>
            <a:ext cx="2971800" cy="496332"/>
          </a:xfrm>
          <a:prstGeom prst="rect">
            <a:avLst/>
          </a:prstGeom>
        </p:spPr>
        <p:txBody>
          <a:bodyPr vert="horz" lIns="91440" tIns="45720" rIns="91440" bIns="45720" rtlCol="0" anchor="b"/>
          <a:lstStyle>
            <a:lvl1pPr algn="r" rtl="0">
              <a:defRPr sz="1200"/>
            </a:lvl1pPr>
          </a:lstStyle>
          <a:p>
            <a:fld id="{D36E77B7-32A3-48B0-8F20-D26820408A1F}" type="slidenum">
              <a:rPr lang="de-AT" smtClean="0"/>
              <a:pPr/>
              <a:t>‹#›</a:t>
            </a:fld>
            <a:endParaRPr lang="de-A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myability.questionpro.eu/Wirkungsmessung-Talent-Ersterhebung?mode=languageSelected&amp;externalID=1"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myability.questionpro.eu/Wirkungsmessung-Talent-Ersterhebung?mode=languageSelected&amp;externalID=0"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8" Type="http://schemas.openxmlformats.org/officeDocument/2006/relationships/hyperlink" Target="https://myability.questionpro.eu/Wirkungsmessung-Talent-Folgeerhebung2?mode=languageSelected&amp;externalID=0" TargetMode="External"/><Relationship Id="rId3" Type="http://schemas.openxmlformats.org/officeDocument/2006/relationships/hyperlink" Target="https://myability.questionpro.eu/Wirkungsmessung-Talent-Ersterhebung?mode=languageSelected&amp;externalID=1" TargetMode="External"/><Relationship Id="rId7" Type="http://schemas.openxmlformats.org/officeDocument/2006/relationships/hyperlink" Target="https://myability.questionpro.eu/Wirkungsmessung-Talent-Folgeerhebung2?mode=languageSelected&amp;externalID=1"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s://myability.questionpro.eu/Wirkungsmessung-Talent-Folgeerhebung1?mode=languageSelected&amp;externalID=0" TargetMode="External"/><Relationship Id="rId5" Type="http://schemas.openxmlformats.org/officeDocument/2006/relationships/hyperlink" Target="https://myability.questionpro.eu/Wirkungsmessung-Talent-Folgeerhebung1?mode=languageSelected&amp;externalID=1" TargetMode="External"/><Relationship Id="rId4" Type="http://schemas.openxmlformats.org/officeDocument/2006/relationships/hyperlink" Target="https://myability.questionpro.eu/Wirkungsmessung-Talent-Ersterhebung?mode=languageSelected&amp;externalID=0"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karriere.myability.jobs/du-bist-ein-talent-germany"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AT"/>
              <a:t>VM</a:t>
            </a:r>
          </a:p>
          <a:p>
            <a:r>
              <a:rPr lang="de-AT">
                <a:solidFill>
                  <a:schemeClr val="bg1"/>
                </a:solidFill>
              </a:rPr>
              <a:t>Ersterhebung DE: </a:t>
            </a:r>
            <a:r>
              <a:rPr lang="de-AT">
                <a:hlinkClick r:id="rId3" tooltip="https://myability.questionpro.eu/wirkungsmessung-talent-ersterhebung?mode=languageselected&amp;externalid=1"/>
              </a:rPr>
              <a:t>https://myability.questionpro.eu/Wirkungsmessung-Talent-Ersterhebung?mode=languageSelected&amp;externalID=1</a:t>
            </a:r>
            <a:endParaRPr lang="de-AT"/>
          </a:p>
          <a:p>
            <a:r>
              <a:rPr lang="de-AT">
                <a:solidFill>
                  <a:schemeClr val="bg1"/>
                </a:solidFill>
              </a:rPr>
              <a:t>Ersterhebung EN: </a:t>
            </a:r>
            <a:r>
              <a:rPr lang="de-AT">
                <a:hlinkClick r:id="rId4" tooltip="https://myability.questionpro.eu/wirkungsmessung-talent-ersterhebung?mode=languageselected&amp;externalid=0"/>
              </a:rPr>
              <a:t>https://myability.questionpro.eu/Wirkungsmessung-Talent-Ersterhebung?mode=languageSelected&amp;externalID=0</a:t>
            </a:r>
            <a:endParaRPr lang="de-AT"/>
          </a:p>
          <a:p>
            <a:endParaRPr lang="de-AT"/>
          </a:p>
        </p:txBody>
      </p:sp>
      <p:sp>
        <p:nvSpPr>
          <p:cNvPr id="4" name="Slide Number Placeholder 3"/>
          <p:cNvSpPr>
            <a:spLocks noGrp="1"/>
          </p:cNvSpPr>
          <p:nvPr>
            <p:ph type="sldNum" sz="quarter" idx="5"/>
          </p:nvPr>
        </p:nvSpPr>
        <p:spPr/>
        <p:txBody>
          <a:bodyPr/>
          <a:lstStyle/>
          <a:p>
            <a:fld id="{D36E77B7-32A3-48B0-8F20-D26820408A1F}" type="slidenum">
              <a:rPr lang="de-AT" smtClean="0"/>
              <a:pPr/>
              <a:t>1</a:t>
            </a:fld>
            <a:endParaRPr lang="de-AT"/>
          </a:p>
        </p:txBody>
      </p:sp>
    </p:spTree>
    <p:extLst>
      <p:ext uri="{BB962C8B-B14F-4D97-AF65-F5344CB8AC3E}">
        <p14:creationId xmlns:p14="http://schemas.microsoft.com/office/powerpoint/2010/main" val="34351847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MZ</a:t>
            </a:r>
          </a:p>
        </p:txBody>
      </p:sp>
      <p:sp>
        <p:nvSpPr>
          <p:cNvPr id="4" name="Foliennummernplatzhalter 3"/>
          <p:cNvSpPr>
            <a:spLocks noGrp="1"/>
          </p:cNvSpPr>
          <p:nvPr>
            <p:ph type="sldNum" sz="quarter" idx="5"/>
          </p:nvPr>
        </p:nvSpPr>
        <p:spPr/>
        <p:txBody>
          <a:bodyPr/>
          <a:lstStyle/>
          <a:p>
            <a:fld id="{D36E77B7-32A3-48B0-8F20-D26820408A1F}" type="slidenum">
              <a:rPr lang="de-AT" smtClean="0"/>
              <a:pPr/>
              <a:t>10</a:t>
            </a:fld>
            <a:endParaRPr lang="de-AT"/>
          </a:p>
        </p:txBody>
      </p:sp>
    </p:spTree>
    <p:extLst>
      <p:ext uri="{BB962C8B-B14F-4D97-AF65-F5344CB8AC3E}">
        <p14:creationId xmlns:p14="http://schemas.microsoft.com/office/powerpoint/2010/main" val="35834987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a:t>MZ</a:t>
            </a:r>
          </a:p>
        </p:txBody>
      </p:sp>
      <p:sp>
        <p:nvSpPr>
          <p:cNvPr id="4" name="Foliennummernplatzhalter 3"/>
          <p:cNvSpPr>
            <a:spLocks noGrp="1"/>
          </p:cNvSpPr>
          <p:nvPr>
            <p:ph type="sldNum" sz="quarter" idx="5"/>
          </p:nvPr>
        </p:nvSpPr>
        <p:spPr/>
        <p:txBody>
          <a:bodyPr/>
          <a:lstStyle/>
          <a:p>
            <a:fld id="{D36E77B7-32A3-48B0-8F20-D26820408A1F}" type="slidenum">
              <a:rPr lang="de-AT" smtClean="0"/>
              <a:pPr/>
              <a:t>11</a:t>
            </a:fld>
            <a:endParaRPr lang="de-AT"/>
          </a:p>
        </p:txBody>
      </p:sp>
    </p:spTree>
    <p:extLst>
      <p:ext uri="{BB962C8B-B14F-4D97-AF65-F5344CB8AC3E}">
        <p14:creationId xmlns:p14="http://schemas.microsoft.com/office/powerpoint/2010/main" val="23270269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MZ</a:t>
            </a:r>
          </a:p>
        </p:txBody>
      </p:sp>
      <p:sp>
        <p:nvSpPr>
          <p:cNvPr id="4" name="Foliennummernplatzhalter 3"/>
          <p:cNvSpPr>
            <a:spLocks noGrp="1"/>
          </p:cNvSpPr>
          <p:nvPr>
            <p:ph type="sldNum" sz="quarter" idx="5"/>
          </p:nvPr>
        </p:nvSpPr>
        <p:spPr/>
        <p:txBody>
          <a:bodyPr/>
          <a:lstStyle/>
          <a:p>
            <a:fld id="{D36E77B7-32A3-48B0-8F20-D26820408A1F}" type="slidenum">
              <a:rPr lang="de-AT" smtClean="0"/>
              <a:pPr/>
              <a:t>12</a:t>
            </a:fld>
            <a:endParaRPr lang="de-AT"/>
          </a:p>
        </p:txBody>
      </p:sp>
    </p:spTree>
    <p:extLst>
      <p:ext uri="{BB962C8B-B14F-4D97-AF65-F5344CB8AC3E}">
        <p14:creationId xmlns:p14="http://schemas.microsoft.com/office/powerpoint/2010/main" val="18629070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a:t>MZ Was sind eure Wünsche</a:t>
            </a:r>
          </a:p>
        </p:txBody>
      </p:sp>
      <p:sp>
        <p:nvSpPr>
          <p:cNvPr id="4" name="Foliennummernplatzhalter 3"/>
          <p:cNvSpPr>
            <a:spLocks noGrp="1"/>
          </p:cNvSpPr>
          <p:nvPr>
            <p:ph type="sldNum" sz="quarter" idx="5"/>
          </p:nvPr>
        </p:nvSpPr>
        <p:spPr/>
        <p:txBody>
          <a:bodyPr/>
          <a:lstStyle/>
          <a:p>
            <a:fld id="{D36E77B7-32A3-48B0-8F20-D26820408A1F}" type="slidenum">
              <a:rPr lang="de-AT" smtClean="0"/>
              <a:pPr/>
              <a:t>13</a:t>
            </a:fld>
            <a:endParaRPr lang="de-AT"/>
          </a:p>
        </p:txBody>
      </p:sp>
    </p:spTree>
    <p:extLst>
      <p:ext uri="{BB962C8B-B14F-4D97-AF65-F5344CB8AC3E}">
        <p14:creationId xmlns:p14="http://schemas.microsoft.com/office/powerpoint/2010/main" val="13672653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a:t>VM</a:t>
            </a:r>
          </a:p>
        </p:txBody>
      </p:sp>
      <p:sp>
        <p:nvSpPr>
          <p:cNvPr id="4" name="Foliennummernplatzhalter 3"/>
          <p:cNvSpPr>
            <a:spLocks noGrp="1"/>
          </p:cNvSpPr>
          <p:nvPr>
            <p:ph type="sldNum" sz="quarter" idx="5"/>
          </p:nvPr>
        </p:nvSpPr>
        <p:spPr/>
        <p:txBody>
          <a:bodyPr/>
          <a:lstStyle/>
          <a:p>
            <a:fld id="{D36E77B7-32A3-48B0-8F20-D26820408A1F}" type="slidenum">
              <a:rPr lang="de-AT" smtClean="0"/>
              <a:pPr/>
              <a:t>14</a:t>
            </a:fld>
            <a:endParaRPr lang="de-AT"/>
          </a:p>
        </p:txBody>
      </p:sp>
    </p:spTree>
    <p:extLst>
      <p:ext uri="{BB962C8B-B14F-4D97-AF65-F5344CB8AC3E}">
        <p14:creationId xmlns:p14="http://schemas.microsoft.com/office/powerpoint/2010/main" val="15205169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a:t>VM</a:t>
            </a:r>
          </a:p>
          <a:p>
            <a:endParaRPr lang="de-AT"/>
          </a:p>
          <a:p>
            <a:r>
              <a:rPr lang="de-AT"/>
              <a:t>MZ Fragen in den Chat</a:t>
            </a:r>
          </a:p>
          <a:p>
            <a:endParaRPr lang="de-AT"/>
          </a:p>
          <a:p>
            <a:endParaRPr lang="de-AT"/>
          </a:p>
        </p:txBody>
      </p:sp>
      <p:sp>
        <p:nvSpPr>
          <p:cNvPr id="4" name="Foliennummernplatzhalter 3"/>
          <p:cNvSpPr>
            <a:spLocks noGrp="1"/>
          </p:cNvSpPr>
          <p:nvPr>
            <p:ph type="sldNum" sz="quarter" idx="5"/>
          </p:nvPr>
        </p:nvSpPr>
        <p:spPr/>
        <p:txBody>
          <a:bodyPr/>
          <a:lstStyle/>
          <a:p>
            <a:fld id="{D36E77B7-32A3-48B0-8F20-D26820408A1F}" type="slidenum">
              <a:rPr lang="de-AT" smtClean="0"/>
              <a:pPr/>
              <a:t>15</a:t>
            </a:fld>
            <a:endParaRPr lang="de-AT"/>
          </a:p>
        </p:txBody>
      </p:sp>
    </p:spTree>
    <p:extLst>
      <p:ext uri="{BB962C8B-B14F-4D97-AF65-F5344CB8AC3E}">
        <p14:creationId xmlns:p14="http://schemas.microsoft.com/office/powerpoint/2010/main" val="10677984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74232-F9BF-6FAF-564F-754E14F5D2A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81B6A42-8B4E-E21A-B5BC-5D70BE7CFC0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024D699-20C0-D7BC-846C-BF9A94179D15}"/>
              </a:ext>
            </a:extLst>
          </p:cNvPr>
          <p:cNvSpPr>
            <a:spLocks noGrp="1"/>
          </p:cNvSpPr>
          <p:nvPr>
            <p:ph type="body" idx="1"/>
          </p:nvPr>
        </p:nvSpPr>
        <p:spPr/>
        <p:txBody>
          <a:bodyPr/>
          <a:lstStyle/>
          <a:p>
            <a:r>
              <a:rPr lang="de-AT">
                <a:solidFill>
                  <a:schemeClr val="bg1"/>
                </a:solidFill>
              </a:rPr>
              <a:t>Ersterhebung DE: </a:t>
            </a:r>
            <a:r>
              <a:rPr lang="de-AT">
                <a:hlinkClick r:id="rId3" tooltip="https://myability.questionpro.eu/wirkungsmessung-talent-ersterhebung?mode=languageselected&amp;externalid=1"/>
              </a:rPr>
              <a:t>https://myability.questionpro.eu/Wirkungsmessung-Talent-Ersterhebung?mode=languageSelected&amp;externalID=1</a:t>
            </a:r>
            <a:endParaRPr lang="de-AT"/>
          </a:p>
          <a:p>
            <a:r>
              <a:rPr lang="de-AT">
                <a:solidFill>
                  <a:schemeClr val="bg1"/>
                </a:solidFill>
              </a:rPr>
              <a:t>Ersterhebung EN: </a:t>
            </a:r>
            <a:r>
              <a:rPr lang="de-AT">
                <a:hlinkClick r:id="rId4" tooltip="https://myability.questionpro.eu/wirkungsmessung-talent-ersterhebung?mode=languageselected&amp;externalid=0"/>
              </a:rPr>
              <a:t>https://myability.questionpro.eu/Wirkungsmessung-Talent-Ersterhebung?mode=languageSelected&amp;externalID=0</a:t>
            </a:r>
            <a:endParaRPr lang="de-AT"/>
          </a:p>
          <a:p>
            <a:r>
              <a:rPr lang="de-AT">
                <a:solidFill>
                  <a:schemeClr val="bg1"/>
                </a:solidFill>
              </a:rPr>
              <a:t>Folgeerhebung A DE: </a:t>
            </a:r>
            <a:r>
              <a:rPr lang="de-AT">
                <a:hlinkClick r:id="rId5" tooltip="https://myability.questionpro.eu/wirkungsmessung-talent-folgeerhebung1?mode=languageselected&amp;externalid=1"/>
              </a:rPr>
              <a:t>https://myability.questionpro.eu/Wirkungsmessung-Talent-Folgeerhebung1?mode=languageSelected&amp;externalID=1</a:t>
            </a:r>
            <a:endParaRPr lang="de-AT"/>
          </a:p>
          <a:p>
            <a:r>
              <a:rPr lang="de-AT">
                <a:solidFill>
                  <a:schemeClr val="bg1"/>
                </a:solidFill>
              </a:rPr>
              <a:t>Folgeerhebung A EN: </a:t>
            </a:r>
            <a:r>
              <a:rPr lang="de-AT">
                <a:hlinkClick r:id="rId6" tooltip="https://myability.questionpro.eu/wirkungsmessung-talent-folgeerhebung1?mode=languageselected&amp;externalid=0"/>
              </a:rPr>
              <a:t>https://myability.questionpro.eu/Wirkungsmessung-Talent-Folgeerhebung1?mode=languageSelected&amp;externalID=0</a:t>
            </a:r>
            <a:endParaRPr lang="de-AT"/>
          </a:p>
          <a:p>
            <a:r>
              <a:rPr lang="de-AT">
                <a:solidFill>
                  <a:schemeClr val="bg1"/>
                </a:solidFill>
              </a:rPr>
              <a:t>Folgeerhebung B DE: </a:t>
            </a:r>
            <a:r>
              <a:rPr lang="de-AT">
                <a:hlinkClick r:id="rId7" tooltip="https://myability.questionpro.eu/wirkungsmessung-talent-folgeerhebung2?mode=languageselected&amp;externalid=1"/>
              </a:rPr>
              <a:t>https://myability.questionpro.eu/Wirkungsmessung-Talent-Folgeerhebung2?mode=languageSelected&amp;externalID=1</a:t>
            </a:r>
            <a:endParaRPr lang="de-AT"/>
          </a:p>
          <a:p>
            <a:r>
              <a:rPr lang="de-AT">
                <a:solidFill>
                  <a:schemeClr val="bg1"/>
                </a:solidFill>
              </a:rPr>
              <a:t>Folgeerhebung B EN: </a:t>
            </a:r>
            <a:r>
              <a:rPr lang="de-AT">
                <a:hlinkClick r:id="rId8" tooltip="https://myability.questionpro.eu/wirkungsmessung-talent-folgeerhebung2?mode=languageselected&amp;externalid=0"/>
              </a:rPr>
              <a:t>https://myability.questionpro.eu/Wirkungsmessung-Talent-Folgeerhebung2?mode=languageSelected&amp;externalID=0</a:t>
            </a:r>
            <a:endParaRPr lang="de-AT"/>
          </a:p>
        </p:txBody>
      </p:sp>
      <p:sp>
        <p:nvSpPr>
          <p:cNvPr id="4" name="Foliennummernplatzhalter 3">
            <a:extLst>
              <a:ext uri="{FF2B5EF4-FFF2-40B4-BE49-F238E27FC236}">
                <a16:creationId xmlns:a16="http://schemas.microsoft.com/office/drawing/2014/main" id="{476F1EEF-6A75-9DF6-3B7A-21D9C7351727}"/>
              </a:ext>
            </a:extLst>
          </p:cNvPr>
          <p:cNvSpPr>
            <a:spLocks noGrp="1"/>
          </p:cNvSpPr>
          <p:nvPr>
            <p:ph type="sldNum" sz="quarter" idx="5"/>
          </p:nvPr>
        </p:nvSpPr>
        <p:spPr/>
        <p:txBody>
          <a:bodyPr/>
          <a:lstStyle/>
          <a:p>
            <a:fld id="{D36E77B7-32A3-48B0-8F20-D26820408A1F}" type="slidenum">
              <a:rPr lang="de-AT" smtClean="0"/>
              <a:pPr/>
              <a:t>17</a:t>
            </a:fld>
            <a:endParaRPr lang="de-AT"/>
          </a:p>
        </p:txBody>
      </p:sp>
    </p:spTree>
    <p:extLst>
      <p:ext uri="{BB962C8B-B14F-4D97-AF65-F5344CB8AC3E}">
        <p14:creationId xmlns:p14="http://schemas.microsoft.com/office/powerpoint/2010/main" val="28697124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a:t>MZ</a:t>
            </a:r>
          </a:p>
        </p:txBody>
      </p:sp>
      <p:sp>
        <p:nvSpPr>
          <p:cNvPr id="4" name="Foliennummernplatzhalter 3"/>
          <p:cNvSpPr>
            <a:spLocks noGrp="1"/>
          </p:cNvSpPr>
          <p:nvPr>
            <p:ph type="sldNum" sz="quarter" idx="5"/>
          </p:nvPr>
        </p:nvSpPr>
        <p:spPr/>
        <p:txBody>
          <a:bodyPr/>
          <a:lstStyle/>
          <a:p>
            <a:fld id="{D36E77B7-32A3-48B0-8F20-D26820408A1F}" type="slidenum">
              <a:rPr lang="de-AT" smtClean="0"/>
              <a:pPr/>
              <a:t>18</a:t>
            </a:fld>
            <a:endParaRPr lang="de-AT"/>
          </a:p>
        </p:txBody>
      </p:sp>
    </p:spTree>
    <p:extLst>
      <p:ext uri="{BB962C8B-B14F-4D97-AF65-F5344CB8AC3E}">
        <p14:creationId xmlns:p14="http://schemas.microsoft.com/office/powerpoint/2010/main" val="39189681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de-AT"/>
              <a:t>MZ</a:t>
            </a:r>
          </a:p>
        </p:txBody>
      </p:sp>
      <p:sp>
        <p:nvSpPr>
          <p:cNvPr id="4" name="Slide Number Placeholder 3"/>
          <p:cNvSpPr>
            <a:spLocks noGrp="1"/>
          </p:cNvSpPr>
          <p:nvPr>
            <p:ph type="sldNum" sz="quarter" idx="5"/>
          </p:nvPr>
        </p:nvSpPr>
        <p:spPr/>
        <p:txBody>
          <a:bodyPr/>
          <a:lstStyle/>
          <a:p>
            <a:fld id="{D36E77B7-32A3-48B0-8F20-D26820408A1F}" type="slidenum">
              <a:rPr lang="de-AT" smtClean="0"/>
              <a:pPr/>
              <a:t>19</a:t>
            </a:fld>
            <a:endParaRPr lang="de-AT"/>
          </a:p>
        </p:txBody>
      </p:sp>
    </p:spTree>
    <p:extLst>
      <p:ext uri="{BB962C8B-B14F-4D97-AF65-F5344CB8AC3E}">
        <p14:creationId xmlns:p14="http://schemas.microsoft.com/office/powerpoint/2010/main" val="13348495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a:t>MZ</a:t>
            </a:r>
          </a:p>
          <a:p>
            <a:endParaRPr lang="de-AT"/>
          </a:p>
          <a:p>
            <a:r>
              <a:rPr lang="de-AT"/>
              <a:t>Unternehmen bezahlen um die Talents kennen zu lernen. Daher ist eine gewisse Verbindlichkeit nötig!</a:t>
            </a:r>
          </a:p>
          <a:p>
            <a:r>
              <a:rPr lang="de-AT"/>
              <a:t>Talents bezahlen mit ihrer Expertise!</a:t>
            </a:r>
          </a:p>
        </p:txBody>
      </p:sp>
      <p:sp>
        <p:nvSpPr>
          <p:cNvPr id="4" name="Foliennummernplatzhalter 3"/>
          <p:cNvSpPr>
            <a:spLocks noGrp="1"/>
          </p:cNvSpPr>
          <p:nvPr>
            <p:ph type="sldNum" sz="quarter" idx="5"/>
          </p:nvPr>
        </p:nvSpPr>
        <p:spPr/>
        <p:txBody>
          <a:bodyPr/>
          <a:lstStyle/>
          <a:p>
            <a:fld id="{D36E77B7-32A3-48B0-8F20-D26820408A1F}" type="slidenum">
              <a:rPr lang="de-AT" smtClean="0"/>
              <a:pPr/>
              <a:t>20</a:t>
            </a:fld>
            <a:endParaRPr lang="de-AT"/>
          </a:p>
        </p:txBody>
      </p:sp>
    </p:spTree>
    <p:extLst>
      <p:ext uri="{BB962C8B-B14F-4D97-AF65-F5344CB8AC3E}">
        <p14:creationId xmlns:p14="http://schemas.microsoft.com/office/powerpoint/2010/main" val="21910855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r>
              <a:rPr lang="de-AT"/>
              <a:t>Workshop: Sarah L., Miriam, Lea, Christine, Sheila, Sheila, Faruk, Barbara, </a:t>
            </a:r>
            <a:r>
              <a:rPr lang="de-AT" err="1"/>
              <a:t>Geton</a:t>
            </a:r>
            <a:r>
              <a:rPr lang="de-AT"/>
              <a:t>, Veronika, Anita, Corvin, Paula, Tara, Melanie, Cornelia, Justin, Samira</a:t>
            </a:r>
          </a:p>
          <a:p>
            <a:pPr marL="228600" indent="-228600">
              <a:buAutoNum type="arabicPeriod"/>
            </a:pPr>
            <a:endParaRPr lang="de-AT"/>
          </a:p>
          <a:p>
            <a:pPr marL="0" indent="0">
              <a:buNone/>
            </a:pPr>
            <a:r>
              <a:rPr lang="de-AT"/>
              <a:t>2. Workshop: Vinzenz, Maren, Shatin, Charleen, Saskia, Sabine, Amelie, Sarah E., Lisa, Maurice</a:t>
            </a:r>
          </a:p>
          <a:p>
            <a:pPr marL="0" indent="0">
              <a:buNone/>
            </a:pPr>
            <a:endParaRPr lang="de-AT"/>
          </a:p>
          <a:p>
            <a:pPr marL="0" indent="0">
              <a:buNone/>
            </a:pPr>
            <a:r>
              <a:rPr lang="de-AT"/>
              <a:t>MZ Willkommen</a:t>
            </a:r>
          </a:p>
        </p:txBody>
      </p:sp>
      <p:sp>
        <p:nvSpPr>
          <p:cNvPr id="4" name="Foliennummernplatzhalter 3"/>
          <p:cNvSpPr>
            <a:spLocks noGrp="1"/>
          </p:cNvSpPr>
          <p:nvPr>
            <p:ph type="sldNum" sz="quarter" idx="5"/>
          </p:nvPr>
        </p:nvSpPr>
        <p:spPr/>
        <p:txBody>
          <a:bodyPr/>
          <a:lstStyle/>
          <a:p>
            <a:fld id="{D36E77B7-32A3-48B0-8F20-D26820408A1F}" type="slidenum">
              <a:rPr lang="de-AT" smtClean="0"/>
              <a:pPr/>
              <a:t>2</a:t>
            </a:fld>
            <a:endParaRPr lang="de-AT"/>
          </a:p>
        </p:txBody>
      </p:sp>
    </p:spTree>
    <p:extLst>
      <p:ext uri="{BB962C8B-B14F-4D97-AF65-F5344CB8AC3E}">
        <p14:creationId xmlns:p14="http://schemas.microsoft.com/office/powerpoint/2010/main" val="34634304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a:t>MZ</a:t>
            </a:r>
          </a:p>
        </p:txBody>
      </p:sp>
      <p:sp>
        <p:nvSpPr>
          <p:cNvPr id="4" name="Foliennummernplatzhalter 3"/>
          <p:cNvSpPr>
            <a:spLocks noGrp="1"/>
          </p:cNvSpPr>
          <p:nvPr>
            <p:ph type="sldNum" sz="quarter" idx="5"/>
          </p:nvPr>
        </p:nvSpPr>
        <p:spPr/>
        <p:txBody>
          <a:bodyPr/>
          <a:lstStyle/>
          <a:p>
            <a:fld id="{D36E77B7-32A3-48B0-8F20-D26820408A1F}" type="slidenum">
              <a:rPr lang="de-AT" smtClean="0"/>
              <a:pPr/>
              <a:t>21</a:t>
            </a:fld>
            <a:endParaRPr lang="de-AT"/>
          </a:p>
        </p:txBody>
      </p:sp>
    </p:spTree>
    <p:extLst>
      <p:ext uri="{BB962C8B-B14F-4D97-AF65-F5344CB8AC3E}">
        <p14:creationId xmlns:p14="http://schemas.microsoft.com/office/powerpoint/2010/main" val="11196350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a:t>MZ</a:t>
            </a:r>
          </a:p>
        </p:txBody>
      </p:sp>
      <p:sp>
        <p:nvSpPr>
          <p:cNvPr id="4" name="Foliennummernplatzhalter 3"/>
          <p:cNvSpPr>
            <a:spLocks noGrp="1"/>
          </p:cNvSpPr>
          <p:nvPr>
            <p:ph type="sldNum" sz="quarter" idx="5"/>
          </p:nvPr>
        </p:nvSpPr>
        <p:spPr/>
        <p:txBody>
          <a:bodyPr/>
          <a:lstStyle/>
          <a:p>
            <a:fld id="{D36E77B7-32A3-48B0-8F20-D26820408A1F}" type="slidenum">
              <a:rPr lang="de-AT" smtClean="0"/>
              <a:pPr/>
              <a:t>22</a:t>
            </a:fld>
            <a:endParaRPr lang="de-AT"/>
          </a:p>
        </p:txBody>
      </p:sp>
    </p:spTree>
    <p:extLst>
      <p:ext uri="{BB962C8B-B14F-4D97-AF65-F5344CB8AC3E}">
        <p14:creationId xmlns:p14="http://schemas.microsoft.com/office/powerpoint/2010/main" val="15214440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a:t>VM</a:t>
            </a:r>
          </a:p>
        </p:txBody>
      </p:sp>
      <p:sp>
        <p:nvSpPr>
          <p:cNvPr id="4" name="Foliennummernplatzhalter 3"/>
          <p:cNvSpPr>
            <a:spLocks noGrp="1"/>
          </p:cNvSpPr>
          <p:nvPr>
            <p:ph type="sldNum" sz="quarter" idx="5"/>
          </p:nvPr>
        </p:nvSpPr>
        <p:spPr/>
        <p:txBody>
          <a:bodyPr/>
          <a:lstStyle/>
          <a:p>
            <a:fld id="{D36E77B7-32A3-48B0-8F20-D26820408A1F}" type="slidenum">
              <a:rPr lang="de-AT" smtClean="0"/>
              <a:t>23</a:t>
            </a:fld>
            <a:endParaRPr lang="de-AT"/>
          </a:p>
        </p:txBody>
      </p:sp>
    </p:spTree>
    <p:extLst>
      <p:ext uri="{BB962C8B-B14F-4D97-AF65-F5344CB8AC3E}">
        <p14:creationId xmlns:p14="http://schemas.microsoft.com/office/powerpoint/2010/main" val="19167175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a:t>VM</a:t>
            </a:r>
          </a:p>
        </p:txBody>
      </p:sp>
      <p:sp>
        <p:nvSpPr>
          <p:cNvPr id="4" name="Foliennummernplatzhalter 3"/>
          <p:cNvSpPr>
            <a:spLocks noGrp="1"/>
          </p:cNvSpPr>
          <p:nvPr>
            <p:ph type="sldNum" sz="quarter" idx="5"/>
          </p:nvPr>
        </p:nvSpPr>
        <p:spPr/>
        <p:txBody>
          <a:bodyPr/>
          <a:lstStyle/>
          <a:p>
            <a:fld id="{D36E77B7-32A3-48B0-8F20-D26820408A1F}" type="slidenum">
              <a:rPr lang="de-AT" smtClean="0"/>
              <a:pPr/>
              <a:t>25</a:t>
            </a:fld>
            <a:endParaRPr lang="de-AT"/>
          </a:p>
        </p:txBody>
      </p:sp>
    </p:spTree>
    <p:extLst>
      <p:ext uri="{BB962C8B-B14F-4D97-AF65-F5344CB8AC3E}">
        <p14:creationId xmlns:p14="http://schemas.microsoft.com/office/powerpoint/2010/main" val="38084504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a:t>VM</a:t>
            </a:r>
          </a:p>
        </p:txBody>
      </p:sp>
      <p:sp>
        <p:nvSpPr>
          <p:cNvPr id="4" name="Foliennummernplatzhalter 3"/>
          <p:cNvSpPr>
            <a:spLocks noGrp="1"/>
          </p:cNvSpPr>
          <p:nvPr>
            <p:ph type="sldNum" sz="quarter" idx="5"/>
          </p:nvPr>
        </p:nvSpPr>
        <p:spPr/>
        <p:txBody>
          <a:bodyPr/>
          <a:lstStyle/>
          <a:p>
            <a:fld id="{D36E77B7-32A3-48B0-8F20-D26820408A1F}" type="slidenum">
              <a:rPr lang="de-AT" smtClean="0"/>
              <a:pPr/>
              <a:t>26</a:t>
            </a:fld>
            <a:endParaRPr lang="de-AT"/>
          </a:p>
        </p:txBody>
      </p:sp>
    </p:spTree>
    <p:extLst>
      <p:ext uri="{BB962C8B-B14F-4D97-AF65-F5344CB8AC3E}">
        <p14:creationId xmlns:p14="http://schemas.microsoft.com/office/powerpoint/2010/main" val="30823880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a:t>VM</a:t>
            </a:r>
          </a:p>
        </p:txBody>
      </p:sp>
      <p:sp>
        <p:nvSpPr>
          <p:cNvPr id="4" name="Foliennummernplatzhalter 3"/>
          <p:cNvSpPr>
            <a:spLocks noGrp="1"/>
          </p:cNvSpPr>
          <p:nvPr>
            <p:ph type="sldNum" sz="quarter" idx="5"/>
          </p:nvPr>
        </p:nvSpPr>
        <p:spPr/>
        <p:txBody>
          <a:bodyPr/>
          <a:lstStyle/>
          <a:p>
            <a:fld id="{D36E77B7-32A3-48B0-8F20-D26820408A1F}" type="slidenum">
              <a:rPr lang="de-AT" smtClean="0"/>
              <a:pPr/>
              <a:t>27</a:t>
            </a:fld>
            <a:endParaRPr lang="de-AT"/>
          </a:p>
        </p:txBody>
      </p:sp>
    </p:spTree>
    <p:extLst>
      <p:ext uri="{BB962C8B-B14F-4D97-AF65-F5344CB8AC3E}">
        <p14:creationId xmlns:p14="http://schemas.microsoft.com/office/powerpoint/2010/main" val="6698495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hlinkClick r:id="rId3"/>
              </a:rPr>
              <a:t>VM </a:t>
            </a:r>
          </a:p>
          <a:p>
            <a:r>
              <a:rPr lang="de-DE">
                <a:hlinkClick r:id="rId3"/>
              </a:rPr>
              <a:t>Du bist ein Talent GERMANY | Karriereportal myAbility.jobs</a:t>
            </a:r>
            <a:endParaRPr lang="de-DE"/>
          </a:p>
          <a:p>
            <a:r>
              <a:rPr lang="de-DE" err="1"/>
              <a:t>Breakout</a:t>
            </a:r>
            <a:r>
              <a:rPr lang="de-DE"/>
              <a:t> </a:t>
            </a:r>
            <a:r>
              <a:rPr lang="de-DE" err="1"/>
              <a:t>rooms</a:t>
            </a:r>
            <a:r>
              <a:rPr lang="de-DE"/>
              <a:t>, Gemeinsam Termine Buchen und Einverständnis Erklärung runter und hochladen</a:t>
            </a:r>
          </a:p>
          <a:p>
            <a:endParaRPr lang="de-DE"/>
          </a:p>
          <a:p>
            <a:r>
              <a:rPr lang="de-DE"/>
              <a:t>Briefing buchen</a:t>
            </a:r>
          </a:p>
          <a:p>
            <a:r>
              <a:rPr lang="de-DE"/>
              <a:t>VM und ZM </a:t>
            </a:r>
          </a:p>
          <a:p>
            <a:r>
              <a:rPr lang="de-DE"/>
              <a:t>CA 15min</a:t>
            </a:r>
            <a:endParaRPr lang="de-AT"/>
          </a:p>
        </p:txBody>
      </p:sp>
      <p:sp>
        <p:nvSpPr>
          <p:cNvPr id="4" name="Foliennummernplatzhalter 3"/>
          <p:cNvSpPr>
            <a:spLocks noGrp="1"/>
          </p:cNvSpPr>
          <p:nvPr>
            <p:ph type="sldNum" sz="quarter" idx="5"/>
          </p:nvPr>
        </p:nvSpPr>
        <p:spPr/>
        <p:txBody>
          <a:bodyPr/>
          <a:lstStyle/>
          <a:p>
            <a:fld id="{D36E77B7-32A3-48B0-8F20-D26820408A1F}" type="slidenum">
              <a:rPr lang="de-AT" smtClean="0"/>
              <a:t>28</a:t>
            </a:fld>
            <a:endParaRPr lang="de-AT"/>
          </a:p>
        </p:txBody>
      </p:sp>
    </p:spTree>
    <p:extLst>
      <p:ext uri="{BB962C8B-B14F-4D97-AF65-F5344CB8AC3E}">
        <p14:creationId xmlns:p14="http://schemas.microsoft.com/office/powerpoint/2010/main" val="35953135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768F1-F14D-FCCC-E4C3-4838523419A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6E86FF0-FD06-BBE7-CF8E-56B9332E058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C9A07B0-7C9E-E4D3-FF1A-2F27671F145E}"/>
              </a:ext>
            </a:extLst>
          </p:cNvPr>
          <p:cNvSpPr>
            <a:spLocks noGrp="1"/>
          </p:cNvSpPr>
          <p:nvPr>
            <p:ph type="body" idx="1"/>
          </p:nvPr>
        </p:nvSpPr>
        <p:spPr/>
        <p:txBody>
          <a:bodyPr/>
          <a:lstStyle/>
          <a:p>
            <a:r>
              <a:rPr lang="de-AT"/>
              <a:t>MZ</a:t>
            </a:r>
          </a:p>
        </p:txBody>
      </p:sp>
      <p:sp>
        <p:nvSpPr>
          <p:cNvPr id="4" name="Foliennummernplatzhalter 3">
            <a:extLst>
              <a:ext uri="{FF2B5EF4-FFF2-40B4-BE49-F238E27FC236}">
                <a16:creationId xmlns:a16="http://schemas.microsoft.com/office/drawing/2014/main" id="{B02DFC3D-BEAD-0BF3-754E-0BF015E4FCFC}"/>
              </a:ext>
            </a:extLst>
          </p:cNvPr>
          <p:cNvSpPr>
            <a:spLocks noGrp="1"/>
          </p:cNvSpPr>
          <p:nvPr>
            <p:ph type="sldNum" sz="quarter" idx="5"/>
          </p:nvPr>
        </p:nvSpPr>
        <p:spPr/>
        <p:txBody>
          <a:bodyPr/>
          <a:lstStyle/>
          <a:p>
            <a:fld id="{D36E77B7-32A3-48B0-8F20-D26820408A1F}" type="slidenum">
              <a:rPr lang="de-AT" smtClean="0"/>
              <a:pPr/>
              <a:t>29</a:t>
            </a:fld>
            <a:endParaRPr lang="de-AT"/>
          </a:p>
        </p:txBody>
      </p:sp>
    </p:spTree>
    <p:extLst>
      <p:ext uri="{BB962C8B-B14F-4D97-AF65-F5344CB8AC3E}">
        <p14:creationId xmlns:p14="http://schemas.microsoft.com/office/powerpoint/2010/main" val="12946573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a:t>MZ</a:t>
            </a:r>
          </a:p>
        </p:txBody>
      </p:sp>
      <p:sp>
        <p:nvSpPr>
          <p:cNvPr id="4" name="Foliennummernplatzhalter 3"/>
          <p:cNvSpPr>
            <a:spLocks noGrp="1"/>
          </p:cNvSpPr>
          <p:nvPr>
            <p:ph type="sldNum" sz="quarter" idx="5"/>
          </p:nvPr>
        </p:nvSpPr>
        <p:spPr/>
        <p:txBody>
          <a:bodyPr/>
          <a:lstStyle/>
          <a:p>
            <a:fld id="{D36E77B7-32A3-48B0-8F20-D26820408A1F}" type="slidenum">
              <a:rPr lang="de-AT" smtClean="0"/>
              <a:pPr/>
              <a:t>30</a:t>
            </a:fld>
            <a:endParaRPr lang="de-AT"/>
          </a:p>
        </p:txBody>
      </p:sp>
    </p:spTree>
    <p:extLst>
      <p:ext uri="{BB962C8B-B14F-4D97-AF65-F5344CB8AC3E}">
        <p14:creationId xmlns:p14="http://schemas.microsoft.com/office/powerpoint/2010/main" val="31686826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a:t>MZ</a:t>
            </a:r>
          </a:p>
        </p:txBody>
      </p:sp>
      <p:sp>
        <p:nvSpPr>
          <p:cNvPr id="4" name="Foliennummernplatzhalter 3"/>
          <p:cNvSpPr>
            <a:spLocks noGrp="1"/>
          </p:cNvSpPr>
          <p:nvPr>
            <p:ph type="sldNum" sz="quarter" idx="5"/>
          </p:nvPr>
        </p:nvSpPr>
        <p:spPr/>
        <p:txBody>
          <a:bodyPr/>
          <a:lstStyle/>
          <a:p>
            <a:fld id="{D36E77B7-32A3-48B0-8F20-D26820408A1F}" type="slidenum">
              <a:rPr lang="de-AT" smtClean="0"/>
              <a:pPr/>
              <a:t>31</a:t>
            </a:fld>
            <a:endParaRPr lang="de-AT"/>
          </a:p>
        </p:txBody>
      </p:sp>
    </p:spTree>
    <p:extLst>
      <p:ext uri="{BB962C8B-B14F-4D97-AF65-F5344CB8AC3E}">
        <p14:creationId xmlns:p14="http://schemas.microsoft.com/office/powerpoint/2010/main" val="17033473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a:t>Stummschalten</a:t>
            </a:r>
            <a:r>
              <a:rPr lang="de-DE"/>
              <a:t>/</a:t>
            </a:r>
            <a:r>
              <a:rPr lang="de-DE" b="1"/>
              <a:t>Stummschaltung deaktivieren: </a:t>
            </a:r>
            <a:r>
              <a:rPr lang="de-DE"/>
              <a:t>Schalten Sie Ihr Mikrofon stumm oder deaktivieren Sie die Stummschaltung. Klicken Sie auf den Pfeil nach oben </a:t>
            </a:r>
            <a:r>
              <a:rPr lang="de-DE" b="1"/>
              <a:t>^</a:t>
            </a:r>
            <a:r>
              <a:rPr lang="de-DE"/>
              <a:t>, um das Mikrofon und den Lautsprecher zu ändern.</a:t>
            </a:r>
          </a:p>
          <a:p>
            <a:r>
              <a:rPr lang="de-DE" b="1"/>
              <a:t>Video starten</a:t>
            </a:r>
            <a:r>
              <a:rPr lang="de-DE"/>
              <a:t>/</a:t>
            </a:r>
            <a:r>
              <a:rPr lang="de-DE" b="1"/>
              <a:t>Video</a:t>
            </a:r>
            <a:r>
              <a:rPr lang="de-DE"/>
              <a:t> </a:t>
            </a:r>
            <a:r>
              <a:rPr lang="de-DE" b="1"/>
              <a:t>stoppen</a:t>
            </a:r>
            <a:r>
              <a:rPr lang="de-DE"/>
              <a:t>: Schalten Sie Ihre Kamera ein oder aus. Wir freuen uns, wenn Sie Ihre Kamera einschalten.</a:t>
            </a:r>
          </a:p>
          <a:p>
            <a:r>
              <a:rPr lang="de-DE" b="1"/>
              <a:t>Teilnehmer</a:t>
            </a:r>
            <a:r>
              <a:rPr lang="de-DE"/>
              <a:t>: Sehen Sie, wer sich gerade im Meeting befindet</a:t>
            </a:r>
          </a:p>
          <a:p>
            <a:r>
              <a:rPr lang="de-DE" b="1"/>
              <a:t>Chat</a:t>
            </a:r>
            <a:r>
              <a:rPr lang="de-DE"/>
              <a:t>: Greifen Sie auf das Chatfenster zu, um Fragen zu stellen. Natürlich sind Sie eingeladen, Ihre Fragen jederzeit auch verbal zu äußern! </a:t>
            </a:r>
          </a:p>
          <a:p>
            <a:endParaRPr lang="de-DE"/>
          </a:p>
          <a:p>
            <a:pPr>
              <a:spcAft>
                <a:spcPts val="600"/>
              </a:spcAft>
            </a:pPr>
            <a:r>
              <a:rPr lang="de-DE" sz="1800" b="1">
                <a:solidFill>
                  <a:srgbClr val="000000"/>
                </a:solidFill>
                <a:effectLst/>
                <a:latin typeface="Verdana" panose="020B0604030504040204" pitchFamily="34" charset="0"/>
                <a:ea typeface="MS Mincho" panose="02020609040205080304" pitchFamily="49" charset="-128"/>
                <a:cs typeface="Times New Roman" panose="02020603050405020304" pitchFamily="18" charset="0"/>
              </a:rPr>
              <a:t>Kein Audio?</a:t>
            </a:r>
            <a:endParaRPr lang="de-AT" sz="1800">
              <a:solidFill>
                <a:srgbClr val="000000"/>
              </a:solidFill>
              <a:effectLst/>
              <a:latin typeface="Verdana" panose="020B0604030504040204" pitchFamily="34" charset="0"/>
              <a:ea typeface="MS Mincho" panose="02020609040205080304" pitchFamily="49" charset="-128"/>
              <a:cs typeface="Times New Roman" panose="02020603050405020304" pitchFamily="18" charset="0"/>
            </a:endParaRPr>
          </a:p>
          <a:p>
            <a:pPr marL="342900" lvl="0" indent="-342900">
              <a:buFont typeface="Verdana" panose="020B0604030504040204" pitchFamily="34" charset="0"/>
              <a:buChar char="-"/>
            </a:pPr>
            <a:r>
              <a:rPr lang="de-AT" sz="1800">
                <a:solidFill>
                  <a:srgbClr val="000000"/>
                </a:solidFill>
                <a:effectLst/>
                <a:latin typeface="Verdana" panose="020B0604030504040204" pitchFamily="34" charset="0"/>
                <a:ea typeface="MS Mincho" panose="02020609040205080304" pitchFamily="49" charset="-128"/>
                <a:cs typeface="Times New Roman" panose="02020603050405020304" pitchFamily="18" charset="0"/>
              </a:rPr>
              <a:t>Ist der Button „Audio ein“ aktiviert?</a:t>
            </a:r>
          </a:p>
          <a:p>
            <a:pPr marL="342900" lvl="0" indent="-342900">
              <a:buFont typeface="Verdana" panose="020B0604030504040204" pitchFamily="34" charset="0"/>
              <a:buChar char="-"/>
            </a:pPr>
            <a:r>
              <a:rPr lang="de-AT" sz="1800">
                <a:solidFill>
                  <a:srgbClr val="000000"/>
                </a:solidFill>
                <a:effectLst/>
                <a:latin typeface="Verdana" panose="020B0604030504040204" pitchFamily="34" charset="0"/>
                <a:ea typeface="MS Mincho" panose="02020609040205080304" pitchFamily="49" charset="-128"/>
                <a:cs typeface="Times New Roman" panose="02020603050405020304" pitchFamily="18" charset="0"/>
              </a:rPr>
              <a:t>Stellen Sie sicher, dass Sie mit dem Computeraudio (und nicht per Telefonanruf) verbunden sind</a:t>
            </a:r>
          </a:p>
          <a:p>
            <a:pPr marL="342900" lvl="0" indent="-342900">
              <a:buFont typeface="Verdana" panose="020B0604030504040204" pitchFamily="34" charset="0"/>
              <a:buChar char="-"/>
            </a:pPr>
            <a:r>
              <a:rPr lang="de-AT" sz="1800">
                <a:solidFill>
                  <a:srgbClr val="000000"/>
                </a:solidFill>
                <a:effectLst/>
                <a:latin typeface="Verdana" panose="020B0604030504040204" pitchFamily="34" charset="0"/>
                <a:ea typeface="MS Mincho" panose="02020609040205080304" pitchFamily="49" charset="-128"/>
                <a:cs typeface="Times New Roman" panose="02020603050405020304" pitchFamily="18" charset="0"/>
              </a:rPr>
              <a:t>Ist das richtige Mikrofon und der richtige Lautsprecher ausgewählt? Führen Sie ggf. den Audiotest durch.</a:t>
            </a:r>
          </a:p>
          <a:p>
            <a:pPr marL="342900" lvl="0" indent="-342900">
              <a:spcAft>
                <a:spcPts val="600"/>
              </a:spcAft>
              <a:buFont typeface="Verdana" panose="020B0604030504040204" pitchFamily="34" charset="0"/>
              <a:buChar char="-"/>
            </a:pPr>
            <a:r>
              <a:rPr lang="de-AT" sz="1800">
                <a:solidFill>
                  <a:srgbClr val="000000"/>
                </a:solidFill>
                <a:effectLst/>
                <a:latin typeface="Verdana" panose="020B0604030504040204" pitchFamily="34" charset="0"/>
                <a:ea typeface="MS Mincho" panose="02020609040205080304" pitchFamily="49" charset="-128"/>
                <a:cs typeface="Times New Roman" panose="02020603050405020304" pitchFamily="18" charset="0"/>
              </a:rPr>
              <a:t>Vielleicht ist Ihr Computerlautsprecher stumm geschaltet. Überprüfen Sie, ob Ihr Ton am Computer stumm geschaltet ist (Lautlos-Taste auf der Tastatur oder Lautsprecher Einstellungen des Computers). </a:t>
            </a:r>
          </a:p>
          <a:p>
            <a:pPr>
              <a:spcAft>
                <a:spcPts val="600"/>
              </a:spcAft>
            </a:pPr>
            <a:r>
              <a:rPr lang="de-AT" sz="1800" b="1">
                <a:solidFill>
                  <a:srgbClr val="000000"/>
                </a:solidFill>
                <a:effectLst/>
                <a:latin typeface="Verdana" panose="020B0604030504040204" pitchFamily="34" charset="0"/>
                <a:ea typeface="MS Mincho" panose="02020609040205080304" pitchFamily="49" charset="-128"/>
                <a:cs typeface="Times New Roman" panose="02020603050405020304" pitchFamily="18" charset="0"/>
              </a:rPr>
              <a:t>Kein Video?</a:t>
            </a:r>
            <a:endParaRPr lang="de-AT" sz="1800">
              <a:solidFill>
                <a:srgbClr val="000000"/>
              </a:solidFill>
              <a:effectLst/>
              <a:latin typeface="Verdana" panose="020B0604030504040204" pitchFamily="34" charset="0"/>
              <a:ea typeface="MS Mincho" panose="02020609040205080304" pitchFamily="49" charset="-128"/>
              <a:cs typeface="Times New Roman" panose="02020603050405020304" pitchFamily="18" charset="0"/>
            </a:endParaRPr>
          </a:p>
          <a:p>
            <a:pPr marL="342900" lvl="0" indent="-342900">
              <a:buFont typeface="Verdana" panose="020B0604030504040204" pitchFamily="34" charset="0"/>
              <a:buChar char="-"/>
            </a:pPr>
            <a:r>
              <a:rPr lang="de-AT" sz="1800">
                <a:solidFill>
                  <a:srgbClr val="000000"/>
                </a:solidFill>
                <a:effectLst/>
                <a:latin typeface="Verdana" panose="020B0604030504040204" pitchFamily="34" charset="0"/>
                <a:ea typeface="MS Mincho" panose="02020609040205080304" pitchFamily="49" charset="-128"/>
                <a:cs typeface="Times New Roman" panose="02020603050405020304" pitchFamily="18" charset="0"/>
              </a:rPr>
              <a:t>Stellen Sie sicher, dass der Button „Video starten“ aktiviert ist</a:t>
            </a:r>
          </a:p>
          <a:p>
            <a:pPr marL="342900" lvl="0" indent="-342900">
              <a:buFont typeface="Verdana" panose="020B0604030504040204" pitchFamily="34" charset="0"/>
              <a:buChar char="-"/>
            </a:pPr>
            <a:r>
              <a:rPr lang="de-AT" sz="1800">
                <a:solidFill>
                  <a:srgbClr val="000000"/>
                </a:solidFill>
                <a:effectLst/>
                <a:latin typeface="Verdana" panose="020B0604030504040204" pitchFamily="34" charset="0"/>
                <a:ea typeface="MS Mincho" panose="02020609040205080304" pitchFamily="49" charset="-128"/>
                <a:cs typeface="Times New Roman" panose="02020603050405020304" pitchFamily="18" charset="0"/>
              </a:rPr>
              <a:t>Ist die Kamera bereits in einem anderen Programm aktiviert? Haben Sie die Kamera beispielsweise vor dem Meeting getestet und das Programm nicht geschlossen?</a:t>
            </a:r>
          </a:p>
          <a:p>
            <a:pPr marL="342900" lvl="0" indent="-342900">
              <a:spcAft>
                <a:spcPts val="600"/>
              </a:spcAft>
              <a:buFont typeface="Verdana" panose="020B0604030504040204" pitchFamily="34" charset="0"/>
              <a:buChar char="-"/>
            </a:pPr>
            <a:r>
              <a:rPr lang="de-AT" sz="1800">
                <a:solidFill>
                  <a:srgbClr val="000000"/>
                </a:solidFill>
                <a:effectLst/>
                <a:latin typeface="Verdana" panose="020B0604030504040204" pitchFamily="34" charset="0"/>
                <a:ea typeface="MS Mincho" panose="02020609040205080304" pitchFamily="49" charset="-128"/>
                <a:cs typeface="Times New Roman" panose="02020603050405020304" pitchFamily="18" charset="0"/>
              </a:rPr>
              <a:t>Ist die Webcam verdeckt?</a:t>
            </a:r>
          </a:p>
          <a:p>
            <a:endParaRPr lang="de-AT"/>
          </a:p>
        </p:txBody>
      </p:sp>
      <p:sp>
        <p:nvSpPr>
          <p:cNvPr id="4" name="Foliennummernplatzhalter 3"/>
          <p:cNvSpPr>
            <a:spLocks noGrp="1"/>
          </p:cNvSpPr>
          <p:nvPr>
            <p:ph type="sldNum" sz="quarter" idx="5"/>
          </p:nvPr>
        </p:nvSpPr>
        <p:spPr/>
        <p:txBody>
          <a:bodyPr/>
          <a:lstStyle/>
          <a:p>
            <a:fld id="{D36E77B7-32A3-48B0-8F20-D26820408A1F}" type="slidenum">
              <a:rPr lang="de-AT" smtClean="0"/>
              <a:t>3</a:t>
            </a:fld>
            <a:endParaRPr lang="de-AT"/>
          </a:p>
        </p:txBody>
      </p:sp>
    </p:spTree>
    <p:extLst>
      <p:ext uri="{BB962C8B-B14F-4D97-AF65-F5344CB8AC3E}">
        <p14:creationId xmlns:p14="http://schemas.microsoft.com/office/powerpoint/2010/main" val="33126761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1">
              <a:lnSpc>
                <a:spcPct val="114000"/>
              </a:lnSpc>
              <a:buClr>
                <a:schemeClr val="tx1"/>
              </a:buClr>
              <a:buSzPct val="50000"/>
            </a:pPr>
            <a:r>
              <a:rPr lang="de-AT" sz="1200"/>
              <a:t>VM</a:t>
            </a:r>
          </a:p>
          <a:p>
            <a:pPr lvl="1">
              <a:lnSpc>
                <a:spcPct val="114000"/>
              </a:lnSpc>
              <a:buClr>
                <a:schemeClr val="tx1"/>
              </a:buClr>
              <a:buSzPct val="50000"/>
            </a:pPr>
            <a:r>
              <a:rPr lang="de-AT" sz="1200"/>
              <a:t>Nach einer Pause starten die </a:t>
            </a:r>
            <a:r>
              <a:rPr lang="de-AT" sz="1200" b="1" err="1"/>
              <a:t>Speedmatches</a:t>
            </a:r>
            <a:r>
              <a:rPr lang="de-AT" sz="1200" b="1"/>
              <a:t>/Interviews mit den Talents.</a:t>
            </a:r>
          </a:p>
          <a:p>
            <a:pPr lvl="1">
              <a:lnSpc>
                <a:spcPct val="114000"/>
              </a:lnSpc>
              <a:buClr>
                <a:schemeClr val="tx1"/>
              </a:buClr>
              <a:buSzPct val="50000"/>
            </a:pPr>
            <a:r>
              <a:rPr lang="de-AT" sz="1200"/>
              <a:t>Jedes Unternehmen erhält einen </a:t>
            </a:r>
            <a:r>
              <a:rPr lang="de-AT" sz="1200" b="1" err="1"/>
              <a:t>Breakout</a:t>
            </a:r>
            <a:r>
              <a:rPr lang="de-AT" sz="1200" b="1"/>
              <a:t> Room </a:t>
            </a:r>
            <a:r>
              <a:rPr lang="de-AT" sz="1200"/>
              <a:t>zugeteilt und </a:t>
            </a:r>
            <a:r>
              <a:rPr lang="de-AT" sz="1200" b="1"/>
              <a:t>verbleibt </a:t>
            </a:r>
            <a:r>
              <a:rPr lang="de-AT" sz="1200"/>
              <a:t>dort die gesamten Runden; die Talents kommen zu Ihnen.</a:t>
            </a:r>
          </a:p>
          <a:p>
            <a:pPr lvl="1">
              <a:lnSpc>
                <a:spcPct val="114000"/>
              </a:lnSpc>
              <a:buClr>
                <a:schemeClr val="tx1"/>
              </a:buClr>
              <a:buSzPct val="50000"/>
            </a:pPr>
            <a:r>
              <a:rPr lang="de-AT" sz="1200"/>
              <a:t>Sobald das Talent bei Ihnen ist, kann das </a:t>
            </a:r>
            <a:r>
              <a:rPr lang="de-AT" sz="1200" b="1"/>
              <a:t>Gespräch beginnen.</a:t>
            </a:r>
          </a:p>
          <a:p>
            <a:pPr lvl="1">
              <a:lnSpc>
                <a:spcPct val="114000"/>
              </a:lnSpc>
              <a:buClr>
                <a:schemeClr val="tx1"/>
              </a:buClr>
              <a:buSzPct val="50000"/>
            </a:pPr>
            <a:r>
              <a:rPr lang="de-AT" sz="1200"/>
              <a:t>Sie erhalten </a:t>
            </a:r>
            <a:r>
              <a:rPr lang="de-AT" sz="1200" b="1"/>
              <a:t>regelmäßig Nachrichten </a:t>
            </a:r>
            <a:r>
              <a:rPr lang="de-AT" sz="1200"/>
              <a:t>mit der </a:t>
            </a:r>
            <a:br>
              <a:rPr lang="de-AT" sz="1200"/>
            </a:br>
            <a:r>
              <a:rPr lang="de-AT" sz="1200"/>
              <a:t>verbleibenden Zeit (10 min. Gespräch/ 5 min. Pause)</a:t>
            </a:r>
          </a:p>
          <a:p>
            <a:pPr lvl="1">
              <a:lnSpc>
                <a:spcPct val="114000"/>
              </a:lnSpc>
              <a:buClr>
                <a:schemeClr val="tx1"/>
              </a:buClr>
              <a:buSzPct val="50000"/>
            </a:pPr>
            <a:r>
              <a:rPr lang="de-AT" sz="1200"/>
              <a:t>Sollte Sie noch mehr Zeit benötigen klicken Sie bitte auf </a:t>
            </a:r>
            <a:r>
              <a:rPr lang="de-AT" sz="1200" b="1"/>
              <a:t>„Hilfe Rufen“</a:t>
            </a:r>
          </a:p>
          <a:p>
            <a:endParaRPr lang="de-AT"/>
          </a:p>
        </p:txBody>
      </p:sp>
      <p:sp>
        <p:nvSpPr>
          <p:cNvPr id="4" name="Foliennummernplatzhalter 3"/>
          <p:cNvSpPr>
            <a:spLocks noGrp="1"/>
          </p:cNvSpPr>
          <p:nvPr>
            <p:ph type="sldNum" sz="quarter" idx="5"/>
          </p:nvPr>
        </p:nvSpPr>
        <p:spPr/>
        <p:txBody>
          <a:bodyPr/>
          <a:lstStyle/>
          <a:p>
            <a:fld id="{D36E77B7-32A3-48B0-8F20-D26820408A1F}" type="slidenum">
              <a:rPr lang="de-AT" smtClean="0"/>
              <a:pPr/>
              <a:t>32</a:t>
            </a:fld>
            <a:endParaRPr lang="de-AT"/>
          </a:p>
        </p:txBody>
      </p:sp>
    </p:spTree>
    <p:extLst>
      <p:ext uri="{BB962C8B-B14F-4D97-AF65-F5344CB8AC3E}">
        <p14:creationId xmlns:p14="http://schemas.microsoft.com/office/powerpoint/2010/main" val="3663330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a:t>VM</a:t>
            </a:r>
          </a:p>
        </p:txBody>
      </p:sp>
      <p:sp>
        <p:nvSpPr>
          <p:cNvPr id="4" name="Foliennummernplatzhalter 3"/>
          <p:cNvSpPr>
            <a:spLocks noGrp="1"/>
          </p:cNvSpPr>
          <p:nvPr>
            <p:ph type="sldNum" sz="quarter" idx="5"/>
          </p:nvPr>
        </p:nvSpPr>
        <p:spPr/>
        <p:txBody>
          <a:bodyPr/>
          <a:lstStyle/>
          <a:p>
            <a:fld id="{D36E77B7-32A3-48B0-8F20-D26820408A1F}" type="slidenum">
              <a:rPr lang="de-AT" smtClean="0"/>
              <a:pPr/>
              <a:t>33</a:t>
            </a:fld>
            <a:endParaRPr lang="de-AT"/>
          </a:p>
        </p:txBody>
      </p:sp>
    </p:spTree>
    <p:extLst>
      <p:ext uri="{BB962C8B-B14F-4D97-AF65-F5344CB8AC3E}">
        <p14:creationId xmlns:p14="http://schemas.microsoft.com/office/powerpoint/2010/main" val="11650882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a:t>MZ</a:t>
            </a:r>
          </a:p>
        </p:txBody>
      </p:sp>
      <p:sp>
        <p:nvSpPr>
          <p:cNvPr id="4" name="Foliennummernplatzhalter 3"/>
          <p:cNvSpPr>
            <a:spLocks noGrp="1"/>
          </p:cNvSpPr>
          <p:nvPr>
            <p:ph type="sldNum" sz="quarter" idx="5"/>
          </p:nvPr>
        </p:nvSpPr>
        <p:spPr/>
        <p:txBody>
          <a:bodyPr/>
          <a:lstStyle/>
          <a:p>
            <a:fld id="{D36E77B7-32A3-48B0-8F20-D26820408A1F}" type="slidenum">
              <a:rPr lang="de-AT" smtClean="0"/>
              <a:pPr/>
              <a:t>34</a:t>
            </a:fld>
            <a:endParaRPr lang="de-AT"/>
          </a:p>
        </p:txBody>
      </p:sp>
    </p:spTree>
    <p:extLst>
      <p:ext uri="{BB962C8B-B14F-4D97-AF65-F5344CB8AC3E}">
        <p14:creationId xmlns:p14="http://schemas.microsoft.com/office/powerpoint/2010/main" val="13224318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a:t>MZ</a:t>
            </a:r>
          </a:p>
        </p:txBody>
      </p:sp>
      <p:sp>
        <p:nvSpPr>
          <p:cNvPr id="4" name="Foliennummernplatzhalter 3"/>
          <p:cNvSpPr>
            <a:spLocks noGrp="1"/>
          </p:cNvSpPr>
          <p:nvPr>
            <p:ph type="sldNum" sz="quarter" idx="5"/>
          </p:nvPr>
        </p:nvSpPr>
        <p:spPr/>
        <p:txBody>
          <a:bodyPr/>
          <a:lstStyle/>
          <a:p>
            <a:fld id="{D36E77B7-32A3-48B0-8F20-D26820408A1F}" type="slidenum">
              <a:rPr lang="de-AT" smtClean="0"/>
              <a:pPr/>
              <a:t>35</a:t>
            </a:fld>
            <a:endParaRPr lang="de-AT"/>
          </a:p>
        </p:txBody>
      </p:sp>
    </p:spTree>
    <p:extLst>
      <p:ext uri="{BB962C8B-B14F-4D97-AF65-F5344CB8AC3E}">
        <p14:creationId xmlns:p14="http://schemas.microsoft.com/office/powerpoint/2010/main" val="22420377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a:t>VM und MZ bereitet Gruppen vor</a:t>
            </a:r>
          </a:p>
          <a:p>
            <a:endParaRPr lang="de-AT"/>
          </a:p>
        </p:txBody>
      </p:sp>
      <p:sp>
        <p:nvSpPr>
          <p:cNvPr id="4" name="Foliennummernplatzhalter 3"/>
          <p:cNvSpPr>
            <a:spLocks noGrp="1"/>
          </p:cNvSpPr>
          <p:nvPr>
            <p:ph type="sldNum" sz="quarter" idx="5"/>
          </p:nvPr>
        </p:nvSpPr>
        <p:spPr/>
        <p:txBody>
          <a:bodyPr/>
          <a:lstStyle/>
          <a:p>
            <a:fld id="{D36E77B7-32A3-48B0-8F20-D26820408A1F}" type="slidenum">
              <a:rPr lang="de-AT" smtClean="0"/>
              <a:pPr/>
              <a:t>37</a:t>
            </a:fld>
            <a:endParaRPr lang="de-AT"/>
          </a:p>
        </p:txBody>
      </p:sp>
    </p:spTree>
    <p:extLst>
      <p:ext uri="{BB962C8B-B14F-4D97-AF65-F5344CB8AC3E}">
        <p14:creationId xmlns:p14="http://schemas.microsoft.com/office/powerpoint/2010/main" val="15129199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3C161-1EE9-32FF-0B88-D829EFC888D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828730C-B063-9E6F-A046-1B3AD182E5C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8992498F-9847-7D60-8EA6-6ADB5756E5D5}"/>
              </a:ext>
            </a:extLst>
          </p:cNvPr>
          <p:cNvSpPr>
            <a:spLocks noGrp="1"/>
          </p:cNvSpPr>
          <p:nvPr>
            <p:ph type="body" idx="1"/>
          </p:nvPr>
        </p:nvSpPr>
        <p:spPr/>
        <p:txBody>
          <a:bodyPr/>
          <a:lstStyle/>
          <a:p>
            <a:r>
              <a:rPr lang="de-DE"/>
              <a:t>VM</a:t>
            </a:r>
          </a:p>
          <a:p>
            <a:r>
              <a:rPr lang="de-DE"/>
              <a:t>MZ Breakouts</a:t>
            </a:r>
          </a:p>
          <a:p>
            <a:endParaRPr lang="de-DE"/>
          </a:p>
          <a:p>
            <a:r>
              <a:rPr lang="de-DE"/>
              <a:t>Organisationen, die „</a:t>
            </a:r>
            <a:r>
              <a:rPr lang="de-DE" err="1"/>
              <a:t>disability</a:t>
            </a:r>
            <a:r>
              <a:rPr lang="de-DE"/>
              <a:t> </a:t>
            </a:r>
            <a:r>
              <a:rPr lang="de-DE" err="1"/>
              <a:t>confident</a:t>
            </a:r>
            <a:r>
              <a:rPr lang="de-DE"/>
              <a:t>“ sind, haben in der Regel Programme oder Richtlinien, die Menschen mit Behinderungen aktiv ansprechen und bei der Integration in die Arbeitswelt unterstützen.</a:t>
            </a:r>
            <a:endParaRPr lang="de-AT"/>
          </a:p>
        </p:txBody>
      </p:sp>
      <p:sp>
        <p:nvSpPr>
          <p:cNvPr id="4" name="Foliennummernplatzhalter 3">
            <a:extLst>
              <a:ext uri="{FF2B5EF4-FFF2-40B4-BE49-F238E27FC236}">
                <a16:creationId xmlns:a16="http://schemas.microsoft.com/office/drawing/2014/main" id="{EEB727BD-FDC6-4B9E-5EF3-6CD41BA09D74}"/>
              </a:ext>
            </a:extLst>
          </p:cNvPr>
          <p:cNvSpPr>
            <a:spLocks noGrp="1"/>
          </p:cNvSpPr>
          <p:nvPr>
            <p:ph type="sldNum" sz="quarter" idx="5"/>
          </p:nvPr>
        </p:nvSpPr>
        <p:spPr/>
        <p:txBody>
          <a:bodyPr/>
          <a:lstStyle/>
          <a:p>
            <a:fld id="{D36E77B7-32A3-48B0-8F20-D26820408A1F}" type="slidenum">
              <a:rPr lang="de-AT" smtClean="0"/>
              <a:pPr/>
              <a:t>38</a:t>
            </a:fld>
            <a:endParaRPr lang="de-AT"/>
          </a:p>
        </p:txBody>
      </p:sp>
    </p:spTree>
    <p:extLst>
      <p:ext uri="{BB962C8B-B14F-4D97-AF65-F5344CB8AC3E}">
        <p14:creationId xmlns:p14="http://schemas.microsoft.com/office/powerpoint/2010/main" val="21127408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a:t>MZ</a:t>
            </a:r>
          </a:p>
        </p:txBody>
      </p:sp>
      <p:sp>
        <p:nvSpPr>
          <p:cNvPr id="4" name="Foliennummernplatzhalter 3"/>
          <p:cNvSpPr>
            <a:spLocks noGrp="1"/>
          </p:cNvSpPr>
          <p:nvPr>
            <p:ph type="sldNum" sz="quarter" idx="5"/>
          </p:nvPr>
        </p:nvSpPr>
        <p:spPr/>
        <p:txBody>
          <a:bodyPr/>
          <a:lstStyle/>
          <a:p>
            <a:fld id="{D36E77B7-32A3-48B0-8F20-D26820408A1F}" type="slidenum">
              <a:rPr lang="de-AT" smtClean="0"/>
              <a:pPr/>
              <a:t>40</a:t>
            </a:fld>
            <a:endParaRPr lang="de-AT"/>
          </a:p>
        </p:txBody>
      </p:sp>
    </p:spTree>
    <p:extLst>
      <p:ext uri="{BB962C8B-B14F-4D97-AF65-F5344CB8AC3E}">
        <p14:creationId xmlns:p14="http://schemas.microsoft.com/office/powerpoint/2010/main" val="17580484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a:t>MZ</a:t>
            </a:r>
          </a:p>
        </p:txBody>
      </p:sp>
      <p:sp>
        <p:nvSpPr>
          <p:cNvPr id="4" name="Foliennummernplatzhalter 3"/>
          <p:cNvSpPr>
            <a:spLocks noGrp="1"/>
          </p:cNvSpPr>
          <p:nvPr>
            <p:ph type="sldNum" sz="quarter" idx="5"/>
          </p:nvPr>
        </p:nvSpPr>
        <p:spPr/>
        <p:txBody>
          <a:bodyPr/>
          <a:lstStyle/>
          <a:p>
            <a:fld id="{D36E77B7-32A3-48B0-8F20-D26820408A1F}" type="slidenum">
              <a:rPr lang="de-AT" smtClean="0"/>
              <a:pPr/>
              <a:t>41</a:t>
            </a:fld>
            <a:endParaRPr lang="de-AT"/>
          </a:p>
        </p:txBody>
      </p:sp>
    </p:spTree>
    <p:extLst>
      <p:ext uri="{BB962C8B-B14F-4D97-AF65-F5344CB8AC3E}">
        <p14:creationId xmlns:p14="http://schemas.microsoft.com/office/powerpoint/2010/main" val="16225521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MZ</a:t>
            </a:r>
          </a:p>
        </p:txBody>
      </p:sp>
      <p:sp>
        <p:nvSpPr>
          <p:cNvPr id="4" name="Foliennummernplatzhalter 3"/>
          <p:cNvSpPr>
            <a:spLocks noGrp="1"/>
          </p:cNvSpPr>
          <p:nvPr>
            <p:ph type="sldNum" sz="quarter" idx="5"/>
          </p:nvPr>
        </p:nvSpPr>
        <p:spPr/>
        <p:txBody>
          <a:bodyPr/>
          <a:lstStyle/>
          <a:p>
            <a:fld id="{D36E77B7-32A3-48B0-8F20-D26820408A1F}" type="slidenum">
              <a:rPr lang="de-AT" smtClean="0"/>
              <a:pPr/>
              <a:t>42</a:t>
            </a:fld>
            <a:endParaRPr lang="de-AT"/>
          </a:p>
        </p:txBody>
      </p:sp>
    </p:spTree>
    <p:extLst>
      <p:ext uri="{BB962C8B-B14F-4D97-AF65-F5344CB8AC3E}">
        <p14:creationId xmlns:p14="http://schemas.microsoft.com/office/powerpoint/2010/main" val="14818870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a:t>MZ</a:t>
            </a:r>
          </a:p>
        </p:txBody>
      </p:sp>
      <p:sp>
        <p:nvSpPr>
          <p:cNvPr id="4" name="Foliennummernplatzhalter 3"/>
          <p:cNvSpPr>
            <a:spLocks noGrp="1"/>
          </p:cNvSpPr>
          <p:nvPr>
            <p:ph type="sldNum" sz="quarter" idx="5"/>
          </p:nvPr>
        </p:nvSpPr>
        <p:spPr/>
        <p:txBody>
          <a:bodyPr/>
          <a:lstStyle/>
          <a:p>
            <a:fld id="{D36E77B7-32A3-48B0-8F20-D26820408A1F}" type="slidenum">
              <a:rPr lang="de-AT" smtClean="0"/>
              <a:pPr/>
              <a:t>43</a:t>
            </a:fld>
            <a:endParaRPr lang="de-AT"/>
          </a:p>
        </p:txBody>
      </p:sp>
    </p:spTree>
    <p:extLst>
      <p:ext uri="{BB962C8B-B14F-4D97-AF65-F5344CB8AC3E}">
        <p14:creationId xmlns:p14="http://schemas.microsoft.com/office/powerpoint/2010/main" val="932920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a:t>Z</a:t>
            </a:r>
          </a:p>
        </p:txBody>
      </p:sp>
      <p:sp>
        <p:nvSpPr>
          <p:cNvPr id="4" name="Foliennummernplatzhalter 3"/>
          <p:cNvSpPr>
            <a:spLocks noGrp="1"/>
          </p:cNvSpPr>
          <p:nvPr>
            <p:ph type="sldNum" sz="quarter" idx="5"/>
          </p:nvPr>
        </p:nvSpPr>
        <p:spPr/>
        <p:txBody>
          <a:bodyPr/>
          <a:lstStyle/>
          <a:p>
            <a:fld id="{D36E77B7-32A3-48B0-8F20-D26820408A1F}" type="slidenum">
              <a:rPr lang="de-AT" smtClean="0"/>
              <a:t>4</a:t>
            </a:fld>
            <a:endParaRPr lang="de-AT"/>
          </a:p>
        </p:txBody>
      </p:sp>
    </p:spTree>
    <p:extLst>
      <p:ext uri="{BB962C8B-B14F-4D97-AF65-F5344CB8AC3E}">
        <p14:creationId xmlns:p14="http://schemas.microsoft.com/office/powerpoint/2010/main" val="28353040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a:t>VM</a:t>
            </a:r>
          </a:p>
        </p:txBody>
      </p:sp>
      <p:sp>
        <p:nvSpPr>
          <p:cNvPr id="4" name="Foliennummernplatzhalter 3"/>
          <p:cNvSpPr>
            <a:spLocks noGrp="1"/>
          </p:cNvSpPr>
          <p:nvPr>
            <p:ph type="sldNum" sz="quarter" idx="5"/>
          </p:nvPr>
        </p:nvSpPr>
        <p:spPr/>
        <p:txBody>
          <a:bodyPr/>
          <a:lstStyle/>
          <a:p>
            <a:fld id="{D36E77B7-32A3-48B0-8F20-D26820408A1F}" type="slidenum">
              <a:rPr lang="de-AT" smtClean="0"/>
              <a:pPr/>
              <a:t>44</a:t>
            </a:fld>
            <a:endParaRPr lang="de-AT"/>
          </a:p>
        </p:txBody>
      </p:sp>
    </p:spTree>
    <p:extLst>
      <p:ext uri="{BB962C8B-B14F-4D97-AF65-F5344CB8AC3E}">
        <p14:creationId xmlns:p14="http://schemas.microsoft.com/office/powerpoint/2010/main" val="2942101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ts val="1800"/>
              </a:lnSpc>
              <a:spcBef>
                <a:spcPts val="0"/>
              </a:spcBef>
              <a:spcAft>
                <a:spcPts val="0"/>
              </a:spcAft>
              <a:buClrTx/>
              <a:buSzPts val="1000"/>
              <a:buFont typeface="Symbol" panose="05050102010706020507" pitchFamily="18" charset="2"/>
              <a:buNone/>
              <a:tabLst>
                <a:tab pos="457200" algn="l"/>
              </a:tabLst>
              <a:defRPr/>
            </a:pPr>
            <a:r>
              <a:rPr lang="de-DE" sz="1200">
                <a:solidFill>
                  <a:srgbClr val="000000"/>
                </a:solidFill>
                <a:effectLst/>
                <a:latin typeface="Calibri" panose="020F0502020204030204" pitchFamily="34" charset="0"/>
                <a:ea typeface="Calibri" panose="020F0502020204030204" pitchFamily="34" charset="0"/>
              </a:rPr>
              <a:t>VM</a:t>
            </a:r>
          </a:p>
          <a:p>
            <a:pPr marL="228600" marR="0" lvl="0" indent="-228600" algn="l" defTabSz="914400" rtl="0" eaLnBrk="1" fontAlgn="auto" latinLnBrk="0" hangingPunct="1">
              <a:lnSpc>
                <a:spcPts val="1800"/>
              </a:lnSpc>
              <a:spcBef>
                <a:spcPts val="0"/>
              </a:spcBef>
              <a:spcAft>
                <a:spcPts val="0"/>
              </a:spcAft>
              <a:buClrTx/>
              <a:buSzPts val="1000"/>
              <a:buFont typeface="Symbol" panose="05050102010706020507" pitchFamily="18" charset="2"/>
              <a:buAutoNum type="arabicPeriod"/>
              <a:tabLst>
                <a:tab pos="457200" algn="l"/>
              </a:tabLst>
              <a:defRPr/>
            </a:pPr>
            <a:r>
              <a:rPr lang="de-DE" sz="1200">
                <a:solidFill>
                  <a:srgbClr val="000000"/>
                </a:solidFill>
                <a:effectLst/>
                <a:latin typeface="Calibri" panose="020F0502020204030204" pitchFamily="34" charset="0"/>
                <a:ea typeface="Calibri" panose="020F0502020204030204" pitchFamily="34" charset="0"/>
              </a:rPr>
              <a:t>Flexibilität</a:t>
            </a:r>
          </a:p>
          <a:p>
            <a:pPr marL="228600" lvl="0" indent="-228600">
              <a:lnSpc>
                <a:spcPts val="1800"/>
              </a:lnSpc>
              <a:buSzPts val="1000"/>
              <a:buFont typeface="Symbol" panose="05050102010706020507" pitchFamily="18" charset="2"/>
              <a:buAutoNum type="arabicPeriod"/>
              <a:tabLst>
                <a:tab pos="457200" algn="l"/>
              </a:tabLst>
            </a:pPr>
            <a:r>
              <a:rPr lang="de-DE" sz="1200">
                <a:solidFill>
                  <a:srgbClr val="000000"/>
                </a:solidFill>
                <a:effectLst/>
                <a:latin typeface="Calibri" panose="020F0502020204030204" pitchFamily="34" charset="0"/>
                <a:ea typeface="Calibri" panose="020F0502020204030204" pitchFamily="34" charset="0"/>
              </a:rPr>
              <a:t>Pausen</a:t>
            </a:r>
          </a:p>
          <a:p>
            <a:pPr marL="228600" lvl="0" indent="-228600">
              <a:lnSpc>
                <a:spcPts val="1800"/>
              </a:lnSpc>
              <a:buSzPts val="1000"/>
              <a:buFont typeface="Symbol" panose="05050102010706020507" pitchFamily="18" charset="2"/>
              <a:buAutoNum type="arabicPeriod"/>
              <a:tabLst>
                <a:tab pos="457200" algn="l"/>
              </a:tabLst>
            </a:pPr>
            <a:r>
              <a:rPr lang="de-DE" sz="1200">
                <a:solidFill>
                  <a:srgbClr val="000000"/>
                </a:solidFill>
                <a:effectLst/>
                <a:latin typeface="Calibri" panose="020F0502020204030204" pitchFamily="34" charset="0"/>
                <a:ea typeface="Calibri" panose="020F0502020204030204" pitchFamily="34" charset="0"/>
              </a:rPr>
              <a:t>Respekt / Inklusive Sprache</a:t>
            </a:r>
          </a:p>
          <a:p>
            <a:pPr marL="228600" marR="0" lvl="0" indent="-228600" algn="l" defTabSz="914400" rtl="0" eaLnBrk="1" fontAlgn="auto" latinLnBrk="0" hangingPunct="1">
              <a:lnSpc>
                <a:spcPts val="1800"/>
              </a:lnSpc>
              <a:spcBef>
                <a:spcPts val="0"/>
              </a:spcBef>
              <a:spcAft>
                <a:spcPts val="0"/>
              </a:spcAft>
              <a:buClrTx/>
              <a:buSzPts val="1000"/>
              <a:buFont typeface="Symbol" panose="05050102010706020507" pitchFamily="18" charset="2"/>
              <a:buAutoNum type="arabicPeriod"/>
              <a:tabLst>
                <a:tab pos="457200" algn="l"/>
              </a:tabLst>
              <a:defRPr/>
            </a:pPr>
            <a:r>
              <a:rPr lang="de-DE" sz="1200">
                <a:solidFill>
                  <a:srgbClr val="000000"/>
                </a:solidFill>
                <a:effectLst/>
                <a:latin typeface="Calibri" panose="020F0502020204030204" pitchFamily="34" charset="0"/>
                <a:ea typeface="Calibri" panose="020F0502020204030204" pitchFamily="34" charset="0"/>
              </a:rPr>
              <a:t>Fragen+ PPT wird auf Webseite hochgeladen</a:t>
            </a:r>
          </a:p>
          <a:p>
            <a:pPr marL="228600" marR="0" lvl="0" indent="-228600" algn="l" defTabSz="914400" rtl="0" eaLnBrk="1" fontAlgn="auto" latinLnBrk="0" hangingPunct="1">
              <a:lnSpc>
                <a:spcPts val="1800"/>
              </a:lnSpc>
              <a:spcBef>
                <a:spcPts val="0"/>
              </a:spcBef>
              <a:spcAft>
                <a:spcPts val="0"/>
              </a:spcAft>
              <a:buClrTx/>
              <a:buSzPts val="1000"/>
              <a:buFont typeface="Symbol" panose="05050102010706020507" pitchFamily="18" charset="2"/>
              <a:buAutoNum type="arabicPeriod"/>
              <a:tabLst>
                <a:tab pos="457200" algn="l"/>
              </a:tabLst>
              <a:defRPr/>
            </a:pPr>
            <a:r>
              <a:rPr lang="de-DE" sz="1200">
                <a:solidFill>
                  <a:srgbClr val="000000"/>
                </a:solidFill>
                <a:effectLst/>
                <a:latin typeface="Calibri" panose="020F0502020204030204" pitchFamily="34" charset="0"/>
                <a:ea typeface="Calibri" panose="020F0502020204030204" pitchFamily="34" charset="0"/>
              </a:rPr>
              <a:t>Personen und Folien-Beschreibung</a:t>
            </a:r>
          </a:p>
          <a:p>
            <a:pPr marL="228600" marR="0" lvl="0" indent="-228600" algn="l" defTabSz="914400" rtl="0" eaLnBrk="1" fontAlgn="auto" latinLnBrk="0" hangingPunct="1">
              <a:lnSpc>
                <a:spcPts val="1800"/>
              </a:lnSpc>
              <a:spcBef>
                <a:spcPts val="0"/>
              </a:spcBef>
              <a:spcAft>
                <a:spcPts val="0"/>
              </a:spcAft>
              <a:buClrTx/>
              <a:buSzPts val="1000"/>
              <a:buFont typeface="Symbol" panose="05050102010706020507" pitchFamily="18" charset="2"/>
              <a:buAutoNum type="arabicPeriod"/>
              <a:tabLst>
                <a:tab pos="457200" algn="l"/>
              </a:tabLst>
              <a:defRPr/>
            </a:pPr>
            <a:r>
              <a:rPr lang="de-DE" sz="1200">
                <a:solidFill>
                  <a:srgbClr val="000000"/>
                </a:solidFill>
                <a:effectLst/>
                <a:latin typeface="Calibri" panose="020F0502020204030204" pitchFamily="34" charset="0"/>
                <a:ea typeface="Calibri" panose="020F0502020204030204" pitchFamily="34" charset="0"/>
              </a:rPr>
              <a:t>DGS/ÖGS oder Speech-</a:t>
            </a:r>
            <a:r>
              <a:rPr lang="de-DE" sz="1200" err="1">
                <a:solidFill>
                  <a:srgbClr val="000000"/>
                </a:solidFill>
                <a:effectLst/>
                <a:latin typeface="Calibri" panose="020F0502020204030204" pitchFamily="34" charset="0"/>
                <a:ea typeface="Calibri" panose="020F0502020204030204" pitchFamily="34" charset="0"/>
              </a:rPr>
              <a:t>To</a:t>
            </a:r>
            <a:r>
              <a:rPr lang="de-DE" sz="1200">
                <a:solidFill>
                  <a:srgbClr val="000000"/>
                </a:solidFill>
                <a:effectLst/>
                <a:latin typeface="Calibri" panose="020F0502020204030204" pitchFamily="34" charset="0"/>
                <a:ea typeface="Calibri" panose="020F0502020204030204" pitchFamily="34" charset="0"/>
              </a:rPr>
              <a:t>-Text / </a:t>
            </a:r>
            <a:r>
              <a:rPr lang="de-DE" sz="1200" err="1">
                <a:solidFill>
                  <a:srgbClr val="000000"/>
                </a:solidFill>
                <a:effectLst/>
                <a:latin typeface="Calibri" panose="020F0502020204030204" pitchFamily="34" charset="0"/>
                <a:ea typeface="Calibri" panose="020F0502020204030204" pitchFamily="34" charset="0"/>
              </a:rPr>
              <a:t>Closed</a:t>
            </a:r>
            <a:r>
              <a:rPr lang="de-DE" sz="1200">
                <a:solidFill>
                  <a:srgbClr val="000000"/>
                </a:solidFill>
                <a:effectLst/>
                <a:latin typeface="Calibri" panose="020F0502020204030204" pitchFamily="34" charset="0"/>
                <a:ea typeface="Calibri" panose="020F0502020204030204" pitchFamily="34" charset="0"/>
              </a:rPr>
              <a:t> </a:t>
            </a:r>
            <a:r>
              <a:rPr lang="de-DE" sz="1200" err="1">
                <a:solidFill>
                  <a:srgbClr val="000000"/>
                </a:solidFill>
                <a:effectLst/>
                <a:latin typeface="Calibri" panose="020F0502020204030204" pitchFamily="34" charset="0"/>
                <a:ea typeface="Calibri" panose="020F0502020204030204" pitchFamily="34" charset="0"/>
              </a:rPr>
              <a:t>caption</a:t>
            </a:r>
            <a:r>
              <a:rPr lang="de-DE" sz="1200">
                <a:solidFill>
                  <a:srgbClr val="000000"/>
                </a:solidFill>
                <a:effectLst/>
                <a:latin typeface="Calibri" panose="020F0502020204030204" pitchFamily="34" charset="0"/>
                <a:ea typeface="Calibri" panose="020F0502020204030204" pitchFamily="34" charset="0"/>
              </a:rPr>
              <a:t> </a:t>
            </a:r>
            <a:r>
              <a:rPr lang="de-DE" sz="1200" err="1">
                <a:solidFill>
                  <a:srgbClr val="000000"/>
                </a:solidFill>
                <a:effectLst/>
                <a:latin typeface="Calibri" panose="020F0502020204030204" pitchFamily="34" charset="0"/>
                <a:ea typeface="Calibri" panose="020F0502020204030204" pitchFamily="34" charset="0"/>
              </a:rPr>
              <a:t>instructors</a:t>
            </a:r>
            <a:endParaRPr lang="de-DE" sz="1200">
              <a:solidFill>
                <a:srgbClr val="000000"/>
              </a:solidFill>
              <a:effectLst/>
              <a:latin typeface="Calibri" panose="020F0502020204030204" pitchFamily="34" charset="0"/>
              <a:ea typeface="Calibri" panose="020F0502020204030204" pitchFamily="34" charset="0"/>
            </a:endParaRPr>
          </a:p>
          <a:p>
            <a:pPr marL="0" lvl="0" indent="0">
              <a:lnSpc>
                <a:spcPts val="1800"/>
              </a:lnSpc>
              <a:buSzPts val="1000"/>
              <a:buFont typeface="Symbol" panose="05050102010706020507" pitchFamily="18" charset="2"/>
              <a:buNone/>
              <a:tabLst>
                <a:tab pos="457200" algn="l"/>
              </a:tabLst>
            </a:pPr>
            <a:endParaRPr lang="de-DE" sz="1200">
              <a:solidFill>
                <a:srgbClr val="000000"/>
              </a:solidFill>
              <a:effectLst/>
              <a:latin typeface="Calibri" panose="020F0502020204030204" pitchFamily="34" charset="0"/>
              <a:ea typeface="Calibri" panose="020F0502020204030204" pitchFamily="34" charset="0"/>
            </a:endParaRP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6E77B7-32A3-48B0-8F20-D26820408A1F}" type="slidenum">
              <a:rPr kumimoji="0" lang="de-AT" sz="1200" b="0" i="0" u="none" strike="noStrike" kern="1200" cap="none" spc="0" normalizeH="0" baseline="0" noProof="0" smtClean="0">
                <a:ln>
                  <a:noFill/>
                </a:ln>
                <a:solidFill>
                  <a:srgbClr val="262626"/>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de-AT" sz="1200" b="0" i="0" u="none" strike="noStrike" kern="1200" cap="none" spc="0" normalizeH="0" baseline="0" noProof="0">
              <a:ln>
                <a:noFill/>
              </a:ln>
              <a:solidFill>
                <a:srgbClr val="262626"/>
              </a:solidFill>
              <a:effectLst/>
              <a:uLnTx/>
              <a:uFillTx/>
              <a:latin typeface="Verdana"/>
              <a:ea typeface="+mn-ea"/>
              <a:cs typeface="+mn-cs"/>
            </a:endParaRPr>
          </a:p>
        </p:txBody>
      </p:sp>
    </p:spTree>
    <p:extLst>
      <p:ext uri="{BB962C8B-B14F-4D97-AF65-F5344CB8AC3E}">
        <p14:creationId xmlns:p14="http://schemas.microsoft.com/office/powerpoint/2010/main" val="14233191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a:t>VM</a:t>
            </a:r>
          </a:p>
        </p:txBody>
      </p:sp>
      <p:sp>
        <p:nvSpPr>
          <p:cNvPr id="4" name="Foliennummernplatzhalter 3"/>
          <p:cNvSpPr>
            <a:spLocks noGrp="1"/>
          </p:cNvSpPr>
          <p:nvPr>
            <p:ph type="sldNum" sz="quarter" idx="5"/>
          </p:nvPr>
        </p:nvSpPr>
        <p:spPr/>
        <p:txBody>
          <a:bodyPr/>
          <a:lstStyle/>
          <a:p>
            <a:fld id="{D36E77B7-32A3-48B0-8F20-D26820408A1F}" type="slidenum">
              <a:rPr lang="de-AT" smtClean="0"/>
              <a:pPr/>
              <a:t>6</a:t>
            </a:fld>
            <a:endParaRPr lang="de-AT"/>
          </a:p>
        </p:txBody>
      </p:sp>
    </p:spTree>
    <p:extLst>
      <p:ext uri="{BB962C8B-B14F-4D97-AF65-F5344CB8AC3E}">
        <p14:creationId xmlns:p14="http://schemas.microsoft.com/office/powerpoint/2010/main" val="3058016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VM</a:t>
            </a:r>
          </a:p>
        </p:txBody>
      </p:sp>
      <p:sp>
        <p:nvSpPr>
          <p:cNvPr id="4" name="Foliennummernplatzhalter 3"/>
          <p:cNvSpPr>
            <a:spLocks noGrp="1"/>
          </p:cNvSpPr>
          <p:nvPr>
            <p:ph type="sldNum" sz="quarter" idx="5"/>
          </p:nvPr>
        </p:nvSpPr>
        <p:spPr/>
        <p:txBody>
          <a:bodyPr/>
          <a:lstStyle/>
          <a:p>
            <a:fld id="{D36E77B7-32A3-48B0-8F20-D26820408A1F}" type="slidenum">
              <a:rPr lang="de-AT" smtClean="0"/>
              <a:pPr/>
              <a:t>7</a:t>
            </a:fld>
            <a:endParaRPr lang="de-AT"/>
          </a:p>
        </p:txBody>
      </p:sp>
    </p:spTree>
    <p:extLst>
      <p:ext uri="{BB962C8B-B14F-4D97-AF65-F5344CB8AC3E}">
        <p14:creationId xmlns:p14="http://schemas.microsoft.com/office/powerpoint/2010/main" val="12704624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EAFD0-3677-DABF-FEAE-717541807B0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984B83D-E79A-EB89-F74F-2F908FB6F13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8DA0082-4B00-4C88-4274-608406CD1534}"/>
              </a:ext>
            </a:extLst>
          </p:cNvPr>
          <p:cNvSpPr>
            <a:spLocks noGrp="1"/>
          </p:cNvSpPr>
          <p:nvPr>
            <p:ph type="body" idx="1"/>
          </p:nvPr>
        </p:nvSpPr>
        <p:spPr/>
        <p:txBody>
          <a:bodyPr/>
          <a:lstStyle/>
          <a:p>
            <a:r>
              <a:rPr lang="de-AT"/>
              <a:t>VM übergibt an MZ</a:t>
            </a:r>
          </a:p>
        </p:txBody>
      </p:sp>
      <p:sp>
        <p:nvSpPr>
          <p:cNvPr id="4" name="Foliennummernplatzhalter 3">
            <a:extLst>
              <a:ext uri="{FF2B5EF4-FFF2-40B4-BE49-F238E27FC236}">
                <a16:creationId xmlns:a16="http://schemas.microsoft.com/office/drawing/2014/main" id="{F1CBF493-2CE7-F2B0-045C-16A2128A76ED}"/>
              </a:ext>
            </a:extLst>
          </p:cNvPr>
          <p:cNvSpPr>
            <a:spLocks noGrp="1"/>
          </p:cNvSpPr>
          <p:nvPr>
            <p:ph type="sldNum" sz="quarter" idx="5"/>
          </p:nvPr>
        </p:nvSpPr>
        <p:spPr/>
        <p:txBody>
          <a:bodyPr/>
          <a:lstStyle/>
          <a:p>
            <a:fld id="{D36E77B7-32A3-48B0-8F20-D26820408A1F}" type="slidenum">
              <a:rPr lang="de-AT" smtClean="0"/>
              <a:pPr/>
              <a:t>8</a:t>
            </a:fld>
            <a:endParaRPr lang="de-AT"/>
          </a:p>
        </p:txBody>
      </p:sp>
    </p:spTree>
    <p:extLst>
      <p:ext uri="{BB962C8B-B14F-4D97-AF65-F5344CB8AC3E}">
        <p14:creationId xmlns:p14="http://schemas.microsoft.com/office/powerpoint/2010/main" val="31548233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1BE2A-547A-E793-89DC-F9805A31541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08562BE-DA17-5C0A-2C51-A7199206D9A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09D7478-D1A5-BE17-332C-C7821FFE73E4}"/>
              </a:ext>
            </a:extLst>
          </p:cNvPr>
          <p:cNvSpPr>
            <a:spLocks noGrp="1"/>
          </p:cNvSpPr>
          <p:nvPr>
            <p:ph type="body" idx="1"/>
          </p:nvPr>
        </p:nvSpPr>
        <p:spPr/>
        <p:txBody>
          <a:bodyPr/>
          <a:lstStyle/>
          <a:p>
            <a:r>
              <a:rPr lang="de-AT"/>
              <a:t>MZ</a:t>
            </a:r>
          </a:p>
        </p:txBody>
      </p:sp>
      <p:sp>
        <p:nvSpPr>
          <p:cNvPr id="4" name="Foliennummernplatzhalter 3">
            <a:extLst>
              <a:ext uri="{FF2B5EF4-FFF2-40B4-BE49-F238E27FC236}">
                <a16:creationId xmlns:a16="http://schemas.microsoft.com/office/drawing/2014/main" id="{43BD0BE9-A3AE-F598-1DDE-4814717254BA}"/>
              </a:ext>
            </a:extLst>
          </p:cNvPr>
          <p:cNvSpPr>
            <a:spLocks noGrp="1"/>
          </p:cNvSpPr>
          <p:nvPr>
            <p:ph type="sldNum" sz="quarter" idx="5"/>
          </p:nvPr>
        </p:nvSpPr>
        <p:spPr/>
        <p:txBody>
          <a:bodyPr/>
          <a:lstStyle/>
          <a:p>
            <a:fld id="{D36E77B7-32A3-48B0-8F20-D26820408A1F}" type="slidenum">
              <a:rPr lang="de-AT" smtClean="0"/>
              <a:pPr/>
              <a:t>9</a:t>
            </a:fld>
            <a:endParaRPr lang="de-AT"/>
          </a:p>
        </p:txBody>
      </p:sp>
    </p:spTree>
    <p:extLst>
      <p:ext uri="{BB962C8B-B14F-4D97-AF65-F5344CB8AC3E}">
        <p14:creationId xmlns:p14="http://schemas.microsoft.com/office/powerpoint/2010/main" val="40203916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2.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13.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2.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xml"/><Relationship Id="rId1" Type="http://schemas.openxmlformats.org/officeDocument/2006/relationships/tags" Target="../tags/tag17.xml"/><Relationship Id="rId5" Type="http://schemas.openxmlformats.org/officeDocument/2006/relationships/image" Target="../media/image5.png"/><Relationship Id="rId4" Type="http://schemas.openxmlformats.org/officeDocument/2006/relationships/image" Target="../media/image2.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2.emf"/></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2.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2.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2.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2.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1.xml"/><Relationship Id="rId1" Type="http://schemas.openxmlformats.org/officeDocument/2006/relationships/tags" Target="../tags/tag22.xml"/><Relationship Id="rId5" Type="http://schemas.openxmlformats.org/officeDocument/2006/relationships/image" Target="../media/image7.png"/><Relationship Id="rId4" Type="http://schemas.openxmlformats.org/officeDocument/2006/relationships/image" Target="../media/image6.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1.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1.xml"/><Relationship Id="rId1" Type="http://schemas.openxmlformats.org/officeDocument/2006/relationships/tags" Target="../tags/tag24.xml"/><Relationship Id="rId4" Type="http://schemas.openxmlformats.org/officeDocument/2006/relationships/image" Target="../media/image2.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Master" Target="../slideMasters/slideMaster1.xml"/><Relationship Id="rId1" Type="http://schemas.openxmlformats.org/officeDocument/2006/relationships/tags" Target="../tags/tag25.xml"/><Relationship Id="rId4" Type="http://schemas.openxmlformats.org/officeDocument/2006/relationships/image" Target="../media/image2.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1.xml"/><Relationship Id="rId1" Type="http://schemas.openxmlformats.org/officeDocument/2006/relationships/tags" Target="../tags/tag26.xml"/><Relationship Id="rId4" Type="http://schemas.openxmlformats.org/officeDocument/2006/relationships/image" Target="../media/image2.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1.xml"/><Relationship Id="rId1" Type="http://schemas.openxmlformats.org/officeDocument/2006/relationships/tags" Target="../tags/tag27.xml"/><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2.emf"/></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Master" Target="../slideMasters/slideMaster1.xml"/><Relationship Id="rId1" Type="http://schemas.openxmlformats.org/officeDocument/2006/relationships/tags" Target="../tags/tag28.xml"/><Relationship Id="rId4" Type="http://schemas.openxmlformats.org/officeDocument/2006/relationships/image" Target="../media/image2.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Master" Target="../slideMasters/slideMaster1.xml"/><Relationship Id="rId1" Type="http://schemas.openxmlformats.org/officeDocument/2006/relationships/tags" Target="../tags/tag29.xml"/><Relationship Id="rId4" Type="http://schemas.openxmlformats.org/officeDocument/2006/relationships/image" Target="../media/image2.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Master" Target="../slideMasters/slideMaster1.xml"/><Relationship Id="rId1" Type="http://schemas.openxmlformats.org/officeDocument/2006/relationships/tags" Target="../tags/tag30.xml"/><Relationship Id="rId4" Type="http://schemas.openxmlformats.org/officeDocument/2006/relationships/image" Target="../media/image1.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Master" Target="../slideMasters/slideMaster2.xml"/><Relationship Id="rId1" Type="http://schemas.openxmlformats.org/officeDocument/2006/relationships/tags" Target="../tags/tag32.xml"/><Relationship Id="rId4" Type="http://schemas.openxmlformats.org/officeDocument/2006/relationships/image" Target="../media/image2.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Master" Target="../slideMasters/slideMaster2.xml"/><Relationship Id="rId1" Type="http://schemas.openxmlformats.org/officeDocument/2006/relationships/tags" Target="../tags/tag33.xml"/><Relationship Id="rId4" Type="http://schemas.openxmlformats.org/officeDocument/2006/relationships/image" Target="../media/image2.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Master" Target="../slideMasters/slideMaster2.xml"/><Relationship Id="rId1" Type="http://schemas.openxmlformats.org/officeDocument/2006/relationships/tags" Target="../tags/tag34.xml"/><Relationship Id="rId4" Type="http://schemas.openxmlformats.org/officeDocument/2006/relationships/image" Target="../media/image2.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Master" Target="../slideMasters/slideMaster2.xml"/><Relationship Id="rId1" Type="http://schemas.openxmlformats.org/officeDocument/2006/relationships/tags" Target="../tags/tag35.xml"/><Relationship Id="rId4" Type="http://schemas.openxmlformats.org/officeDocument/2006/relationships/image" Target="../media/image2.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Master" Target="../slideMasters/slideMaster2.xml"/><Relationship Id="rId1" Type="http://schemas.openxmlformats.org/officeDocument/2006/relationships/tags" Target="../tags/tag36.xml"/><Relationship Id="rId4" Type="http://schemas.openxmlformats.org/officeDocument/2006/relationships/image" Target="../media/image2.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Master" Target="../slideMasters/slideMaster2.xml"/><Relationship Id="rId1" Type="http://schemas.openxmlformats.org/officeDocument/2006/relationships/tags" Target="../tags/tag37.xml"/><Relationship Id="rId4" Type="http://schemas.openxmlformats.org/officeDocument/2006/relationships/image" Target="../media/image2.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Master" Target="../slideMasters/slideMaster2.xml"/><Relationship Id="rId1" Type="http://schemas.openxmlformats.org/officeDocument/2006/relationships/tags" Target="../tags/tag38.xml"/><Relationship Id="rId4" Type="http://schemas.openxmlformats.org/officeDocument/2006/relationships/image" Target="../media/image2.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2.emf"/></Relationships>
</file>

<file path=ppt/slideLayouts/_rels/slideLayout40.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Master" Target="../slideMasters/slideMaster2.xml"/><Relationship Id="rId1" Type="http://schemas.openxmlformats.org/officeDocument/2006/relationships/tags" Target="../tags/tag39.xml"/><Relationship Id="rId4" Type="http://schemas.openxmlformats.org/officeDocument/2006/relationships/image" Target="../media/image1.emf"/></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Master" Target="../slideMasters/slideMaster2.xml"/><Relationship Id="rId1" Type="http://schemas.openxmlformats.org/officeDocument/2006/relationships/tags" Target="../tags/tag40.xml"/><Relationship Id="rId4" Type="http://schemas.openxmlformats.org/officeDocument/2006/relationships/image" Target="../media/image2.emf"/></Relationships>
</file>

<file path=ppt/slideLayouts/_rels/slideLayout42.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Master" Target="../slideMasters/slideMaster2.xml"/><Relationship Id="rId1" Type="http://schemas.openxmlformats.org/officeDocument/2006/relationships/tags" Target="../tags/tag41.xml"/><Relationship Id="rId4" Type="http://schemas.openxmlformats.org/officeDocument/2006/relationships/image" Target="../media/image2.emf"/></Relationships>
</file>

<file path=ppt/slideLayouts/_rels/slideLayout43.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2.xml"/><Relationship Id="rId1" Type="http://schemas.openxmlformats.org/officeDocument/2006/relationships/tags" Target="../tags/tag4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emf"/></Relationships>
</file>

<file path=ppt/slideLayouts/_rels/slideLayout44.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Master" Target="../slideMasters/slideMaster2.xml"/><Relationship Id="rId1" Type="http://schemas.openxmlformats.org/officeDocument/2006/relationships/tags" Target="../tags/tag43.xml"/><Relationship Id="rId4" Type="http://schemas.openxmlformats.org/officeDocument/2006/relationships/image" Target="../media/image2.emf"/></Relationships>
</file>

<file path=ppt/slideLayouts/_rels/slideLayout45.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Master" Target="../slideMasters/slideMaster2.xml"/><Relationship Id="rId1" Type="http://schemas.openxmlformats.org/officeDocument/2006/relationships/tags" Target="../tags/tag44.xml"/><Relationship Id="rId4" Type="http://schemas.openxmlformats.org/officeDocument/2006/relationships/image" Target="../media/image2.emf"/></Relationships>
</file>

<file path=ppt/slideLayouts/_rels/slideLayout46.xml.rels><?xml version="1.0" encoding="UTF-8" standalone="yes"?>
<Relationships xmlns="http://schemas.openxmlformats.org/package/2006/relationships"><Relationship Id="rId3" Type="http://schemas.openxmlformats.org/officeDocument/2006/relationships/oleObject" Target="../embeddings/oleObject44.bin"/><Relationship Id="rId2" Type="http://schemas.openxmlformats.org/officeDocument/2006/relationships/slideMaster" Target="../slideMasters/slideMaster2.xml"/><Relationship Id="rId1" Type="http://schemas.openxmlformats.org/officeDocument/2006/relationships/tags" Target="../tags/tag45.xml"/><Relationship Id="rId4" Type="http://schemas.openxmlformats.org/officeDocument/2006/relationships/image" Target="../media/image2.emf"/></Relationships>
</file>

<file path=ppt/slideLayouts/_rels/slideLayout47.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2.xml"/><Relationship Id="rId1" Type="http://schemas.openxmlformats.org/officeDocument/2006/relationships/tags" Target="../tags/tag46.xml"/><Relationship Id="rId5" Type="http://schemas.openxmlformats.org/officeDocument/2006/relationships/image" Target="../media/image8.png"/><Relationship Id="rId4" Type="http://schemas.openxmlformats.org/officeDocument/2006/relationships/image" Target="../media/image2.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2.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2.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2.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1.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1.xml"/><Relationship Id="rId4" Type="http://schemas.openxmlformats.org/officeDocument/2006/relationships/image" Target="../media/image2.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elfolie_dunkel">
    <p:spTree>
      <p:nvGrpSpPr>
        <p:cNvPr id="1" name=""/>
        <p:cNvGrpSpPr/>
        <p:nvPr/>
      </p:nvGrpSpPr>
      <p:grpSpPr>
        <a:xfrm>
          <a:off x="0" y="0"/>
          <a:ext cx="0" cy="0"/>
          <a:chOff x="0" y="0"/>
          <a:chExt cx="0" cy="0"/>
        </a:xfrm>
      </p:grpSpPr>
      <p:graphicFrame>
        <p:nvGraphicFramePr>
          <p:cNvPr id="6" name="Objekt 5" hidden="1">
            <a:extLst>
              <a:ext uri="{FF2B5EF4-FFF2-40B4-BE49-F238E27FC236}">
                <a16:creationId xmlns:a16="http://schemas.microsoft.com/office/drawing/2014/main" id="{955CD993-6CAC-4658-978B-638E8C22AC51}"/>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35207639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6" name="Objekt 5" hidden="1">
                        <a:extLst>
                          <a:ext uri="{FF2B5EF4-FFF2-40B4-BE49-F238E27FC236}">
                            <a16:creationId xmlns:a16="http://schemas.microsoft.com/office/drawing/2014/main" id="{955CD993-6CAC-4658-978B-638E8C22AC51}"/>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5" name="Hintergrund">
            <a:extLst>
              <a:ext uri="{FF2B5EF4-FFF2-40B4-BE49-F238E27FC236}">
                <a16:creationId xmlns:a16="http://schemas.microsoft.com/office/drawing/2014/main" id="{66F3AB0E-FC86-435B-A7C7-E83875CF0B4B}"/>
              </a:ext>
              <a:ext uri="{C183D7F6-B498-43B3-948B-1728B52AA6E4}">
                <adec:decorative xmlns:adec="http://schemas.microsoft.com/office/drawing/2017/decorative" val="1"/>
              </a:ext>
            </a:extLst>
          </p:cNvPr>
          <p:cNvGrpSpPr/>
          <p:nvPr userDrawn="1"/>
        </p:nvGrpSpPr>
        <p:grpSpPr>
          <a:xfrm>
            <a:off x="0" y="0"/>
            <a:ext cx="9144000" cy="5143504"/>
            <a:chOff x="0" y="0"/>
            <a:chExt cx="9144000" cy="5143504"/>
          </a:xfrm>
        </p:grpSpPr>
        <p:sp>
          <p:nvSpPr>
            <p:cNvPr id="31" name="Freeform: Shape 5">
              <a:extLst>
                <a:ext uri="{FF2B5EF4-FFF2-40B4-BE49-F238E27FC236}">
                  <a16:creationId xmlns:a16="http://schemas.microsoft.com/office/drawing/2014/main" id="{FFA58E97-BA37-4E15-A741-F176D65F6C50}"/>
                </a:ext>
                <a:ext uri="{C183D7F6-B498-43B3-948B-1728B52AA6E4}">
                  <adec:decorative xmlns:adec="http://schemas.microsoft.com/office/drawing/2017/decorative" val="1"/>
                </a:ext>
              </a:extLst>
            </p:cNvPr>
            <p:cNvSpPr/>
            <p:nvPr userDrawn="1"/>
          </p:nvSpPr>
          <p:spPr bwMode="white">
            <a:xfrm>
              <a:off x="0" y="0"/>
              <a:ext cx="9144000" cy="5143500"/>
            </a:xfrm>
            <a:custGeom>
              <a:avLst/>
              <a:gdLst/>
              <a:ahLst/>
              <a:cxnLst>
                <a:cxn ang="3cd4">
                  <a:pos x="hc" y="t"/>
                </a:cxn>
                <a:cxn ang="cd2">
                  <a:pos x="l" y="vc"/>
                </a:cxn>
                <a:cxn ang="cd4">
                  <a:pos x="hc" y="b"/>
                </a:cxn>
                <a:cxn ang="0">
                  <a:pos x="r" y="vc"/>
                </a:cxn>
              </a:cxnLst>
              <a:rect l="l" t="t" r="r" b="b"/>
              <a:pathLst>
                <a:path w="18999" h="10682">
                  <a:moveTo>
                    <a:pt x="18999" y="10682"/>
                  </a:moveTo>
                  <a:lnTo>
                    <a:pt x="0" y="10682"/>
                  </a:lnTo>
                  <a:lnTo>
                    <a:pt x="0" y="0"/>
                  </a:lnTo>
                  <a:lnTo>
                    <a:pt x="18999" y="0"/>
                  </a:lnTo>
                  <a:close/>
                </a:path>
              </a:pathLst>
            </a:custGeom>
            <a:solidFill>
              <a:schemeClr val="tx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32" name="Freeform: Shape 9">
              <a:extLst>
                <a:ext uri="{FF2B5EF4-FFF2-40B4-BE49-F238E27FC236}">
                  <a16:creationId xmlns:a16="http://schemas.microsoft.com/office/drawing/2014/main" id="{B920DA18-E105-474A-9E6C-E9375AEEF662}"/>
                </a:ext>
                <a:ext uri="{C183D7F6-B498-43B3-948B-1728B52AA6E4}">
                  <adec:decorative xmlns:adec="http://schemas.microsoft.com/office/drawing/2017/decorative" val="1"/>
                </a:ext>
              </a:extLst>
            </p:cNvPr>
            <p:cNvSpPr/>
            <p:nvPr userDrawn="1"/>
          </p:nvSpPr>
          <p:spPr bwMode="white">
            <a:xfrm rot="10800000">
              <a:off x="2158" y="0"/>
              <a:ext cx="2923954" cy="5143501"/>
            </a:xfrm>
            <a:custGeom>
              <a:avLst/>
              <a:gdLst/>
              <a:ahLst/>
              <a:cxnLst>
                <a:cxn ang="3cd4">
                  <a:pos x="hc" y="t"/>
                </a:cxn>
                <a:cxn ang="cd2">
                  <a:pos x="l" y="vc"/>
                </a:cxn>
                <a:cxn ang="cd4">
                  <a:pos x="hc" y="b"/>
                </a:cxn>
                <a:cxn ang="0">
                  <a:pos x="r" y="vc"/>
                </a:cxn>
              </a:cxnLst>
              <a:rect l="l" t="t" r="r" b="b"/>
              <a:pathLst>
                <a:path w="7070" h="7076">
                  <a:moveTo>
                    <a:pt x="7070" y="0"/>
                  </a:moveTo>
                  <a:lnTo>
                    <a:pt x="7070" y="7076"/>
                  </a:lnTo>
                  <a:lnTo>
                    <a:pt x="0" y="7076"/>
                  </a:lnTo>
                  <a:close/>
                </a:path>
              </a:pathLst>
            </a:custGeom>
            <a:solidFill>
              <a:srgbClr val="DBF2E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13" name="Freeform: Shape 6">
              <a:extLst>
                <a:ext uri="{FF2B5EF4-FFF2-40B4-BE49-F238E27FC236}">
                  <a16:creationId xmlns:a16="http://schemas.microsoft.com/office/drawing/2014/main" id="{93B7378C-CB90-4847-A817-5B8C207A2A71}"/>
                </a:ext>
              </a:extLst>
            </p:cNvPr>
            <p:cNvSpPr/>
            <p:nvPr userDrawn="1"/>
          </p:nvSpPr>
          <p:spPr bwMode="white">
            <a:xfrm>
              <a:off x="152281" y="1925856"/>
              <a:ext cx="8596303" cy="1699893"/>
            </a:xfrm>
            <a:custGeom>
              <a:avLst/>
              <a:gdLst>
                <a:gd name="csX0" fmla="*/ 8596303 w 8596303"/>
                <a:gd name="csY0" fmla="*/ 1699892 h 1699893"/>
                <a:gd name="csX1" fmla="*/ 0 w 8596303"/>
                <a:gd name="csY1" fmla="*/ 1699892 h 1699893"/>
                <a:gd name="csX2" fmla="*/ 0 w 8596303"/>
                <a:gd name="csY2" fmla="*/ 0 h 1699893"/>
                <a:gd name="csX3" fmla="*/ 8596303 w 8596303"/>
                <a:gd name="csY3" fmla="*/ 0 h 1699893"/>
                <a:gd name="csX4" fmla="*/ 8596303 w 8596303"/>
                <a:gd name="csY4" fmla="*/ 1699892 h 1699893"/>
              </a:gdLst>
              <a:ahLst/>
              <a:cxnLst>
                <a:cxn ang="0">
                  <a:pos x="csX0" y="csY0"/>
                </a:cxn>
                <a:cxn ang="0">
                  <a:pos x="csX1" y="csY1"/>
                </a:cxn>
                <a:cxn ang="0">
                  <a:pos x="csX2" y="csY2"/>
                </a:cxn>
                <a:cxn ang="0">
                  <a:pos x="csX3" y="csY3"/>
                </a:cxn>
                <a:cxn ang="0">
                  <a:pos x="csX4" y="csY4"/>
                </a:cxn>
              </a:cxnLst>
              <a:rect l="l" t="t" r="r" b="b"/>
              <a:pathLst>
                <a:path w="8596303" h="1699893" fill="none" extrusionOk="0">
                  <a:moveTo>
                    <a:pt x="8596303" y="1699892"/>
                  </a:moveTo>
                  <a:cubicBezTo>
                    <a:pt x="5181774" y="1749425"/>
                    <a:pt x="1316420" y="1714701"/>
                    <a:pt x="0" y="1699892"/>
                  </a:cubicBezTo>
                  <a:cubicBezTo>
                    <a:pt x="132323" y="1411207"/>
                    <a:pt x="39343" y="573311"/>
                    <a:pt x="0" y="0"/>
                  </a:cubicBezTo>
                  <a:cubicBezTo>
                    <a:pt x="1892906" y="48231"/>
                    <a:pt x="4804120" y="-84455"/>
                    <a:pt x="8596303" y="0"/>
                  </a:cubicBezTo>
                  <a:cubicBezTo>
                    <a:pt x="8681635" y="739264"/>
                    <a:pt x="8708207" y="1193795"/>
                    <a:pt x="8596303" y="1699892"/>
                  </a:cubicBezTo>
                  <a:close/>
                </a:path>
                <a:path w="8596303" h="1699893" stroke="0" extrusionOk="0">
                  <a:moveTo>
                    <a:pt x="8596303" y="1699892"/>
                  </a:moveTo>
                  <a:cubicBezTo>
                    <a:pt x="4846271" y="1581247"/>
                    <a:pt x="3993511" y="1583880"/>
                    <a:pt x="0" y="1699892"/>
                  </a:cubicBezTo>
                  <a:cubicBezTo>
                    <a:pt x="-60054" y="1450887"/>
                    <a:pt x="14680" y="547768"/>
                    <a:pt x="0" y="0"/>
                  </a:cubicBezTo>
                  <a:cubicBezTo>
                    <a:pt x="2801226" y="-134600"/>
                    <a:pt x="5437161" y="157196"/>
                    <a:pt x="8596303" y="0"/>
                  </a:cubicBezTo>
                  <a:cubicBezTo>
                    <a:pt x="8462819" y="462074"/>
                    <a:pt x="8734883" y="994459"/>
                    <a:pt x="8596303" y="1699892"/>
                  </a:cubicBezTo>
                  <a:close/>
                </a:path>
              </a:pathLst>
            </a:custGeom>
            <a:solidFill>
              <a:schemeClr val="bg1">
                <a:lumMod val="95000"/>
              </a:schemeClr>
            </a:solidFill>
            <a:ln w="12700" cap="flat">
              <a:solidFill>
                <a:schemeClr val="tx1"/>
              </a:solidFill>
              <a:prstDash val="solid"/>
              <a:extLst>
                <a:ext uri="{C807C97D-BFC1-408E-A445-0C87EB9F89A2}">
                  <ask:lineSketchStyleProps xmlns:ask="http://schemas.microsoft.com/office/drawing/2018/sketchyshapes" sd="1219033472">
                    <a:custGeom>
                      <a:avLst/>
                      <a:gdLst/>
                      <a:ahLst/>
                      <a:cxnLst>
                        <a:cxn ang="3cd4">
                          <a:pos x="hc" y="t"/>
                        </a:cxn>
                        <a:cxn ang="cd2">
                          <a:pos x="l" y="vc"/>
                        </a:cxn>
                        <a:cxn ang="cd4">
                          <a:pos x="hc" y="b"/>
                        </a:cxn>
                        <a:cxn ang="0">
                          <a:pos x="r" y="vc"/>
                        </a:cxn>
                      </a:cxnLst>
                      <a:rect l="l" t="t" r="r" b="b"/>
                      <a:pathLst>
                        <a:path w="18427" h="3531">
                          <a:moveTo>
                            <a:pt x="18427" y="3531"/>
                          </a:moveTo>
                          <a:lnTo>
                            <a:pt x="0" y="3531"/>
                          </a:lnTo>
                          <a:lnTo>
                            <a:pt x="0" y="0"/>
                          </a:lnTo>
                          <a:lnTo>
                            <a:pt x="18427" y="0"/>
                          </a:lnTo>
                          <a:close/>
                        </a:path>
                      </a:pathLst>
                    </a:custGeom>
                    <ask:type>
                      <ask:lineSketchCurved/>
                    </ask:type>
                  </ask:lineSketchStyleProps>
                </a:ext>
              </a:extLst>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15" name="Freeform: Shape 7">
              <a:extLst>
                <a:ext uri="{FF2B5EF4-FFF2-40B4-BE49-F238E27FC236}">
                  <a16:creationId xmlns:a16="http://schemas.microsoft.com/office/drawing/2014/main" id="{D7040AE3-7C13-4D6B-8F92-212D0CA5AECF}"/>
                </a:ext>
                <a:ext uri="{C183D7F6-B498-43B3-948B-1728B52AA6E4}">
                  <adec:decorative xmlns:adec="http://schemas.microsoft.com/office/drawing/2017/decorative" val="1"/>
                </a:ext>
              </a:extLst>
            </p:cNvPr>
            <p:cNvSpPr/>
            <p:nvPr/>
          </p:nvSpPr>
          <p:spPr bwMode="white">
            <a:xfrm>
              <a:off x="0" y="0"/>
              <a:ext cx="1152746" cy="5143500"/>
            </a:xfrm>
            <a:custGeom>
              <a:avLst/>
              <a:gdLst/>
              <a:ahLst/>
              <a:cxnLst>
                <a:cxn ang="3cd4">
                  <a:pos x="hc" y="t"/>
                </a:cxn>
                <a:cxn ang="cd2">
                  <a:pos x="l" y="vc"/>
                </a:cxn>
                <a:cxn ang="cd4">
                  <a:pos x="hc" y="b"/>
                </a:cxn>
                <a:cxn ang="0">
                  <a:pos x="r" y="vc"/>
                </a:cxn>
              </a:cxnLst>
              <a:rect l="l" t="t" r="r" b="b"/>
              <a:pathLst>
                <a:path w="2396" h="10682">
                  <a:moveTo>
                    <a:pt x="0" y="10682"/>
                  </a:moveTo>
                  <a:lnTo>
                    <a:pt x="0" y="0"/>
                  </a:lnTo>
                  <a:lnTo>
                    <a:pt x="2396" y="0"/>
                  </a:lnTo>
                  <a:close/>
                </a:path>
              </a:pathLst>
            </a:custGeom>
            <a:solidFill>
              <a:srgbClr val="59BD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33" name="Freeform: Shape 10">
              <a:extLst>
                <a:ext uri="{FF2B5EF4-FFF2-40B4-BE49-F238E27FC236}">
                  <a16:creationId xmlns:a16="http://schemas.microsoft.com/office/drawing/2014/main" id="{C3443FBE-8958-4A50-9AA0-C1B1B695E2FA}"/>
                </a:ext>
                <a:ext uri="{C183D7F6-B498-43B3-948B-1728B52AA6E4}">
                  <adec:decorative xmlns:adec="http://schemas.microsoft.com/office/drawing/2017/decorative" val="1"/>
                </a:ext>
              </a:extLst>
            </p:cNvPr>
            <p:cNvSpPr/>
            <p:nvPr userDrawn="1"/>
          </p:nvSpPr>
          <p:spPr bwMode="white">
            <a:xfrm>
              <a:off x="8287312" y="4286334"/>
              <a:ext cx="856688" cy="857170"/>
            </a:xfrm>
            <a:custGeom>
              <a:avLst/>
              <a:gdLst/>
              <a:ahLst/>
              <a:cxnLst>
                <a:cxn ang="3cd4">
                  <a:pos x="hc" y="t"/>
                </a:cxn>
                <a:cxn ang="cd2">
                  <a:pos x="l" y="vc"/>
                </a:cxn>
                <a:cxn ang="cd4">
                  <a:pos x="hc" y="b"/>
                </a:cxn>
                <a:cxn ang="0">
                  <a:pos x="r" y="vc"/>
                </a:cxn>
              </a:cxnLst>
              <a:rect l="l" t="t" r="r" b="b"/>
              <a:pathLst>
                <a:path w="1780" h="1781">
                  <a:moveTo>
                    <a:pt x="1780" y="0"/>
                  </a:moveTo>
                  <a:lnTo>
                    <a:pt x="1780" y="1781"/>
                  </a:lnTo>
                  <a:lnTo>
                    <a:pt x="0" y="1781"/>
                  </a:lnTo>
                  <a:close/>
                </a:path>
              </a:pathLst>
            </a:custGeom>
            <a:solidFill>
              <a:schemeClr val="bg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grpSp>
      <p:sp>
        <p:nvSpPr>
          <p:cNvPr id="16" name="Kundenlogo" descr="Logo des Kunden">
            <a:extLst>
              <a:ext uri="{FF2B5EF4-FFF2-40B4-BE49-F238E27FC236}">
                <a16:creationId xmlns:a16="http://schemas.microsoft.com/office/drawing/2014/main" id="{2C2817B2-B3C7-403E-BA52-9955EEE99851}"/>
              </a:ext>
            </a:extLst>
          </p:cNvPr>
          <p:cNvSpPr>
            <a:spLocks noGrp="1"/>
          </p:cNvSpPr>
          <p:nvPr userDrawn="1">
            <p:ph sz="quarter" idx="13" hasCustomPrompt="1"/>
          </p:nvPr>
        </p:nvSpPr>
        <p:spPr bwMode="gray">
          <a:xfrm>
            <a:off x="791855" y="1925855"/>
            <a:ext cx="1699200" cy="1699894"/>
          </a:xfrm>
          <a:prstGeom prst="rect">
            <a:avLst/>
          </a:prstGeom>
        </p:spPr>
        <p:txBody>
          <a:bodyPr anchor="ctr"/>
          <a:lstStyle>
            <a:lvl1pPr marL="0" indent="0" algn="ctr" rtl="0">
              <a:buNone/>
              <a:defRPr>
                <a:latin typeface="Source Sans Pro" charset="0"/>
                <a:ea typeface="Source Sans Pro" charset="0"/>
                <a:cs typeface="Source Sans Pro" charset="0"/>
              </a:defRPr>
            </a:lvl1pPr>
          </a:lstStyle>
          <a:p>
            <a:pPr lvl="0"/>
            <a:r>
              <a:rPr lang="de-AT"/>
              <a:t>[Logo]</a:t>
            </a:r>
          </a:p>
        </p:txBody>
      </p:sp>
      <p:sp>
        <p:nvSpPr>
          <p:cNvPr id="2" name="Titel">
            <a:extLst>
              <a:ext uri="{FF2B5EF4-FFF2-40B4-BE49-F238E27FC236}">
                <a16:creationId xmlns:a16="http://schemas.microsoft.com/office/drawing/2014/main" id="{09D93A20-9F05-4424-99F6-86E131EC812A}"/>
              </a:ext>
            </a:extLst>
          </p:cNvPr>
          <p:cNvSpPr>
            <a:spLocks noGrp="1"/>
          </p:cNvSpPr>
          <p:nvPr userDrawn="1">
            <p:ph type="ctrTitle" hasCustomPrompt="1"/>
          </p:nvPr>
        </p:nvSpPr>
        <p:spPr>
          <a:xfrm>
            <a:off x="2643336" y="2285873"/>
            <a:ext cx="5812933" cy="731401"/>
          </a:xfrm>
          <a:prstGeom prst="rect">
            <a:avLst/>
          </a:prstGeom>
        </p:spPr>
        <p:txBody>
          <a:bodyPr vert="horz" rIns="0" anchor="b">
            <a:noAutofit/>
          </a:bodyPr>
          <a:lstStyle>
            <a:lvl1pPr algn="l" rtl="0">
              <a:defRPr sz="2400" b="1">
                <a:solidFill>
                  <a:schemeClr val="tx2"/>
                </a:solidFill>
                <a:latin typeface="Source Sans Pro" panose="020B0503030403020204" pitchFamily="34" charset="0"/>
                <a:ea typeface="Source Sans Pro" panose="020B0503030403020204" pitchFamily="34" charset="0"/>
                <a:cs typeface="Source Sans Pro" panose="020B0503030403020204" pitchFamily="34" charset="0"/>
              </a:defRPr>
            </a:lvl1pPr>
          </a:lstStyle>
          <a:p>
            <a:r>
              <a:rPr lang="de-AT"/>
              <a:t>Titel durch Klicken bearbeiten</a:t>
            </a:r>
          </a:p>
        </p:txBody>
      </p:sp>
      <p:sp>
        <p:nvSpPr>
          <p:cNvPr id="3" name="Untertitel">
            <a:extLst>
              <a:ext uri="{FF2B5EF4-FFF2-40B4-BE49-F238E27FC236}">
                <a16:creationId xmlns:a16="http://schemas.microsoft.com/office/drawing/2014/main" id="{16675EE9-2D45-4A52-BBFB-CD3FF9DD452F}"/>
              </a:ext>
            </a:extLst>
          </p:cNvPr>
          <p:cNvSpPr>
            <a:spLocks noGrp="1"/>
          </p:cNvSpPr>
          <p:nvPr userDrawn="1">
            <p:ph type="subTitle" idx="1" hasCustomPrompt="1"/>
          </p:nvPr>
        </p:nvSpPr>
        <p:spPr>
          <a:xfrm>
            <a:off x="2646105" y="3071136"/>
            <a:ext cx="5810165" cy="334695"/>
          </a:xfrm>
          <a:prstGeom prst="rect">
            <a:avLst/>
          </a:prstGeom>
        </p:spPr>
        <p:txBody>
          <a:bodyPr rIns="0"/>
          <a:lstStyle>
            <a:lvl1pPr marL="0" indent="0" algn="l" rtl="0">
              <a:buNone/>
              <a:defRPr sz="1600">
                <a:solidFill>
                  <a:schemeClr val="tx2"/>
                </a:solidFill>
                <a:latin typeface="Source Sans Pro" panose="020B0503030403020204" pitchFamily="34" charset="0"/>
                <a:ea typeface="Source Sans Pro" panose="020B0503030403020204" pitchFamily="34" charset="0"/>
                <a:cs typeface="Source Sans Pro" panose="020B0503030403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AT"/>
              <a:t>TT. Monat JJJJ, Untertitel</a:t>
            </a:r>
          </a:p>
        </p:txBody>
      </p:sp>
      <p:grpSp>
        <p:nvGrpSpPr>
          <p:cNvPr id="20" name="myA-Logo">
            <a:extLst>
              <a:ext uri="{C183D7F6-B498-43B3-948B-1728B52AA6E4}">
                <adec:decorative xmlns:adec="http://schemas.microsoft.com/office/drawing/2017/decorative" val="1"/>
              </a:ext>
            </a:extLst>
          </p:cNvPr>
          <p:cNvGrpSpPr/>
          <p:nvPr/>
        </p:nvGrpSpPr>
        <p:grpSpPr>
          <a:xfrm>
            <a:off x="6436764" y="286470"/>
            <a:ext cx="2100278" cy="548855"/>
            <a:chOff x="8582352" y="673486"/>
            <a:chExt cx="1684800" cy="440280"/>
          </a:xfrm>
        </p:grpSpPr>
        <p:sp>
          <p:nvSpPr>
            <p:cNvPr id="21" name="Freeform: Shape 11">
              <a:extLst>
                <a:ext uri="{FF2B5EF4-FFF2-40B4-BE49-F238E27FC236}">
                  <a16:creationId xmlns:a16="http://schemas.microsoft.com/office/drawing/2014/main" id="{CB634546-363C-4C6C-A856-DD1B989CA4CF}"/>
                </a:ext>
              </a:extLst>
            </p:cNvPr>
            <p:cNvSpPr/>
            <p:nvPr/>
          </p:nvSpPr>
          <p:spPr>
            <a:xfrm>
              <a:off x="8582352" y="841966"/>
              <a:ext cx="285480" cy="196920"/>
            </a:xfrm>
            <a:custGeom>
              <a:avLst/>
              <a:gdLst/>
              <a:ahLst/>
              <a:cxnLst>
                <a:cxn ang="3cd4">
                  <a:pos x="hc" y="t"/>
                </a:cxn>
                <a:cxn ang="cd2">
                  <a:pos x="l" y="vc"/>
                </a:cxn>
                <a:cxn ang="cd4">
                  <a:pos x="hc" y="b"/>
                </a:cxn>
                <a:cxn ang="0">
                  <a:pos x="r" y="vc"/>
                </a:cxn>
              </a:cxnLst>
              <a:rect l="l" t="t" r="r" b="b"/>
              <a:pathLst>
                <a:path w="794" h="548">
                  <a:moveTo>
                    <a:pt x="0" y="548"/>
                  </a:moveTo>
                  <a:cubicBezTo>
                    <a:pt x="0" y="14"/>
                    <a:pt x="0" y="14"/>
                    <a:pt x="0" y="14"/>
                  </a:cubicBezTo>
                  <a:cubicBezTo>
                    <a:pt x="133" y="14"/>
                    <a:pt x="133" y="14"/>
                    <a:pt x="133" y="14"/>
                  </a:cubicBezTo>
                  <a:cubicBezTo>
                    <a:pt x="141" y="81"/>
                    <a:pt x="141" y="81"/>
                    <a:pt x="141" y="81"/>
                  </a:cubicBezTo>
                  <a:cubicBezTo>
                    <a:pt x="148" y="81"/>
                    <a:pt x="148" y="81"/>
                    <a:pt x="148" y="81"/>
                  </a:cubicBezTo>
                  <a:cubicBezTo>
                    <a:pt x="170" y="59"/>
                    <a:pt x="193" y="37"/>
                    <a:pt x="215" y="22"/>
                  </a:cubicBezTo>
                  <a:cubicBezTo>
                    <a:pt x="245" y="7"/>
                    <a:pt x="274" y="0"/>
                    <a:pt x="311" y="0"/>
                  </a:cubicBezTo>
                  <a:cubicBezTo>
                    <a:pt x="349" y="0"/>
                    <a:pt x="378" y="7"/>
                    <a:pt x="400" y="22"/>
                  </a:cubicBezTo>
                  <a:cubicBezTo>
                    <a:pt x="423" y="37"/>
                    <a:pt x="445" y="59"/>
                    <a:pt x="460" y="89"/>
                  </a:cubicBezTo>
                  <a:cubicBezTo>
                    <a:pt x="482" y="66"/>
                    <a:pt x="504" y="44"/>
                    <a:pt x="534" y="22"/>
                  </a:cubicBezTo>
                  <a:cubicBezTo>
                    <a:pt x="556" y="7"/>
                    <a:pt x="586" y="0"/>
                    <a:pt x="623" y="0"/>
                  </a:cubicBezTo>
                  <a:cubicBezTo>
                    <a:pt x="683" y="0"/>
                    <a:pt x="727" y="14"/>
                    <a:pt x="749" y="59"/>
                  </a:cubicBezTo>
                  <a:cubicBezTo>
                    <a:pt x="779" y="96"/>
                    <a:pt x="794" y="148"/>
                    <a:pt x="794" y="215"/>
                  </a:cubicBezTo>
                  <a:cubicBezTo>
                    <a:pt x="794" y="548"/>
                    <a:pt x="794" y="548"/>
                    <a:pt x="794" y="548"/>
                  </a:cubicBezTo>
                  <a:cubicBezTo>
                    <a:pt x="631" y="548"/>
                    <a:pt x="631" y="548"/>
                    <a:pt x="631" y="548"/>
                  </a:cubicBezTo>
                  <a:cubicBezTo>
                    <a:pt x="631" y="237"/>
                    <a:pt x="631" y="237"/>
                    <a:pt x="631" y="237"/>
                  </a:cubicBezTo>
                  <a:cubicBezTo>
                    <a:pt x="631" y="192"/>
                    <a:pt x="631" y="170"/>
                    <a:pt x="616" y="155"/>
                  </a:cubicBezTo>
                  <a:cubicBezTo>
                    <a:pt x="608" y="141"/>
                    <a:pt x="594" y="133"/>
                    <a:pt x="571" y="133"/>
                  </a:cubicBezTo>
                  <a:cubicBezTo>
                    <a:pt x="542" y="133"/>
                    <a:pt x="512" y="148"/>
                    <a:pt x="475" y="185"/>
                  </a:cubicBezTo>
                  <a:cubicBezTo>
                    <a:pt x="475" y="548"/>
                    <a:pt x="475" y="548"/>
                    <a:pt x="475" y="548"/>
                  </a:cubicBezTo>
                  <a:cubicBezTo>
                    <a:pt x="319" y="548"/>
                    <a:pt x="319" y="548"/>
                    <a:pt x="319" y="548"/>
                  </a:cubicBezTo>
                  <a:cubicBezTo>
                    <a:pt x="319" y="237"/>
                    <a:pt x="319" y="237"/>
                    <a:pt x="319" y="237"/>
                  </a:cubicBezTo>
                  <a:cubicBezTo>
                    <a:pt x="319" y="192"/>
                    <a:pt x="311" y="170"/>
                    <a:pt x="304" y="155"/>
                  </a:cubicBezTo>
                  <a:cubicBezTo>
                    <a:pt x="289" y="141"/>
                    <a:pt x="274" y="133"/>
                    <a:pt x="252" y="133"/>
                  </a:cubicBezTo>
                  <a:cubicBezTo>
                    <a:pt x="222" y="133"/>
                    <a:pt x="193" y="148"/>
                    <a:pt x="163" y="185"/>
                  </a:cubicBezTo>
                  <a:cubicBezTo>
                    <a:pt x="163" y="548"/>
                    <a:pt x="163" y="548"/>
                    <a:pt x="163" y="548"/>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22" name="Freeform: Shape 12">
              <a:extLst>
                <a:ext uri="{FF2B5EF4-FFF2-40B4-BE49-F238E27FC236}">
                  <a16:creationId xmlns:a16="http://schemas.microsoft.com/office/drawing/2014/main" id="{13A4B653-E947-4B0A-9FEC-31E466D29B09}"/>
                </a:ext>
              </a:extLst>
            </p:cNvPr>
            <p:cNvSpPr/>
            <p:nvPr/>
          </p:nvSpPr>
          <p:spPr>
            <a:xfrm>
              <a:off x="8886912" y="847005"/>
              <a:ext cx="191880" cy="266760"/>
            </a:xfrm>
            <a:custGeom>
              <a:avLst/>
              <a:gdLst/>
              <a:ahLst/>
              <a:cxnLst>
                <a:cxn ang="3cd4">
                  <a:pos x="hc" y="t"/>
                </a:cxn>
                <a:cxn ang="cd2">
                  <a:pos x="l" y="vc"/>
                </a:cxn>
                <a:cxn ang="cd4">
                  <a:pos x="hc" y="b"/>
                </a:cxn>
                <a:cxn ang="0">
                  <a:pos x="r" y="vc"/>
                </a:cxn>
              </a:cxnLst>
              <a:rect l="l" t="t" r="r" b="b"/>
              <a:pathLst>
                <a:path w="534" h="742">
                  <a:moveTo>
                    <a:pt x="118" y="742"/>
                  </a:moveTo>
                  <a:cubicBezTo>
                    <a:pt x="104" y="742"/>
                    <a:pt x="89" y="742"/>
                    <a:pt x="74" y="735"/>
                  </a:cubicBezTo>
                  <a:cubicBezTo>
                    <a:pt x="66" y="735"/>
                    <a:pt x="52" y="735"/>
                    <a:pt x="44" y="727"/>
                  </a:cubicBezTo>
                  <a:cubicBezTo>
                    <a:pt x="74" y="609"/>
                    <a:pt x="74" y="609"/>
                    <a:pt x="74" y="609"/>
                  </a:cubicBezTo>
                  <a:cubicBezTo>
                    <a:pt x="74" y="609"/>
                    <a:pt x="81" y="609"/>
                    <a:pt x="89" y="616"/>
                  </a:cubicBezTo>
                  <a:cubicBezTo>
                    <a:pt x="96" y="616"/>
                    <a:pt x="104" y="616"/>
                    <a:pt x="104" y="616"/>
                  </a:cubicBezTo>
                  <a:cubicBezTo>
                    <a:pt x="133" y="616"/>
                    <a:pt x="155" y="609"/>
                    <a:pt x="170" y="594"/>
                  </a:cubicBezTo>
                  <a:cubicBezTo>
                    <a:pt x="185" y="586"/>
                    <a:pt x="193" y="564"/>
                    <a:pt x="200" y="549"/>
                  </a:cubicBezTo>
                  <a:cubicBezTo>
                    <a:pt x="207" y="520"/>
                    <a:pt x="207" y="520"/>
                    <a:pt x="207" y="520"/>
                  </a:cubicBezTo>
                  <a:cubicBezTo>
                    <a:pt x="0" y="0"/>
                    <a:pt x="0" y="0"/>
                    <a:pt x="0" y="0"/>
                  </a:cubicBezTo>
                  <a:cubicBezTo>
                    <a:pt x="163" y="0"/>
                    <a:pt x="163" y="0"/>
                    <a:pt x="163" y="0"/>
                  </a:cubicBezTo>
                  <a:cubicBezTo>
                    <a:pt x="237" y="230"/>
                    <a:pt x="237" y="230"/>
                    <a:pt x="237" y="230"/>
                  </a:cubicBezTo>
                  <a:cubicBezTo>
                    <a:pt x="244" y="253"/>
                    <a:pt x="252" y="275"/>
                    <a:pt x="259" y="305"/>
                  </a:cubicBezTo>
                  <a:cubicBezTo>
                    <a:pt x="267" y="327"/>
                    <a:pt x="274" y="349"/>
                    <a:pt x="281" y="379"/>
                  </a:cubicBezTo>
                  <a:cubicBezTo>
                    <a:pt x="289" y="356"/>
                    <a:pt x="296" y="327"/>
                    <a:pt x="304" y="305"/>
                  </a:cubicBezTo>
                  <a:cubicBezTo>
                    <a:pt x="311" y="275"/>
                    <a:pt x="311" y="253"/>
                    <a:pt x="319" y="230"/>
                  </a:cubicBezTo>
                  <a:cubicBezTo>
                    <a:pt x="385" y="0"/>
                    <a:pt x="385" y="0"/>
                    <a:pt x="385" y="0"/>
                  </a:cubicBezTo>
                  <a:cubicBezTo>
                    <a:pt x="534" y="0"/>
                    <a:pt x="534" y="0"/>
                    <a:pt x="534" y="0"/>
                  </a:cubicBezTo>
                  <a:cubicBezTo>
                    <a:pt x="348" y="534"/>
                    <a:pt x="348" y="534"/>
                    <a:pt x="348" y="534"/>
                  </a:cubicBezTo>
                  <a:cubicBezTo>
                    <a:pt x="341" y="572"/>
                    <a:pt x="326" y="601"/>
                    <a:pt x="311" y="623"/>
                  </a:cubicBezTo>
                  <a:cubicBezTo>
                    <a:pt x="296" y="653"/>
                    <a:pt x="281" y="675"/>
                    <a:pt x="259" y="690"/>
                  </a:cubicBezTo>
                  <a:cubicBezTo>
                    <a:pt x="244" y="705"/>
                    <a:pt x="222" y="720"/>
                    <a:pt x="200" y="727"/>
                  </a:cubicBezTo>
                  <a:cubicBezTo>
                    <a:pt x="178" y="735"/>
                    <a:pt x="148" y="742"/>
                    <a:pt x="118" y="742"/>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23" name="Freeform: Shape 13">
              <a:extLst>
                <a:ext uri="{FF2B5EF4-FFF2-40B4-BE49-F238E27FC236}">
                  <a16:creationId xmlns:a16="http://schemas.microsoft.com/office/drawing/2014/main" id="{2C3DE0C4-ACAD-4A70-B1E5-17F3F7177D0D}"/>
                </a:ext>
              </a:extLst>
            </p:cNvPr>
            <p:cNvSpPr/>
            <p:nvPr/>
          </p:nvSpPr>
          <p:spPr>
            <a:xfrm>
              <a:off x="9439512" y="767087"/>
              <a:ext cx="181440" cy="274680"/>
            </a:xfrm>
            <a:custGeom>
              <a:avLst/>
              <a:gdLst/>
              <a:ahLst/>
              <a:cxnLst>
                <a:cxn ang="3cd4">
                  <a:pos x="hc" y="t"/>
                </a:cxn>
                <a:cxn ang="cd2">
                  <a:pos x="l" y="vc"/>
                </a:cxn>
                <a:cxn ang="cd4">
                  <a:pos x="hc" y="b"/>
                </a:cxn>
                <a:cxn ang="0">
                  <a:pos x="r" y="vc"/>
                </a:cxn>
              </a:cxnLst>
              <a:rect l="l" t="t" r="r" b="b"/>
              <a:pathLst>
                <a:path w="505" h="764">
                  <a:moveTo>
                    <a:pt x="282" y="764"/>
                  </a:moveTo>
                  <a:cubicBezTo>
                    <a:pt x="253" y="764"/>
                    <a:pt x="230" y="764"/>
                    <a:pt x="208" y="749"/>
                  </a:cubicBezTo>
                  <a:cubicBezTo>
                    <a:pt x="186" y="734"/>
                    <a:pt x="163" y="719"/>
                    <a:pt x="141" y="697"/>
                  </a:cubicBezTo>
                  <a:cubicBezTo>
                    <a:pt x="134" y="697"/>
                    <a:pt x="134" y="697"/>
                    <a:pt x="134" y="697"/>
                  </a:cubicBezTo>
                  <a:cubicBezTo>
                    <a:pt x="119" y="756"/>
                    <a:pt x="119" y="756"/>
                    <a:pt x="119" y="756"/>
                  </a:cubicBezTo>
                  <a:cubicBezTo>
                    <a:pt x="0" y="756"/>
                    <a:pt x="0" y="756"/>
                    <a:pt x="0" y="756"/>
                  </a:cubicBezTo>
                  <a:cubicBezTo>
                    <a:pt x="0" y="0"/>
                    <a:pt x="0" y="0"/>
                    <a:pt x="0" y="0"/>
                  </a:cubicBezTo>
                  <a:cubicBezTo>
                    <a:pt x="156" y="0"/>
                    <a:pt x="156" y="0"/>
                    <a:pt x="156" y="0"/>
                  </a:cubicBezTo>
                  <a:cubicBezTo>
                    <a:pt x="156" y="185"/>
                    <a:pt x="156" y="185"/>
                    <a:pt x="156" y="185"/>
                  </a:cubicBezTo>
                  <a:cubicBezTo>
                    <a:pt x="156" y="267"/>
                    <a:pt x="156" y="267"/>
                    <a:pt x="156" y="267"/>
                  </a:cubicBezTo>
                  <a:cubicBezTo>
                    <a:pt x="171" y="245"/>
                    <a:pt x="193" y="230"/>
                    <a:pt x="223" y="222"/>
                  </a:cubicBezTo>
                  <a:cubicBezTo>
                    <a:pt x="245" y="215"/>
                    <a:pt x="267" y="208"/>
                    <a:pt x="297" y="208"/>
                  </a:cubicBezTo>
                  <a:cubicBezTo>
                    <a:pt x="327" y="208"/>
                    <a:pt x="357" y="215"/>
                    <a:pt x="379" y="222"/>
                  </a:cubicBezTo>
                  <a:cubicBezTo>
                    <a:pt x="408" y="237"/>
                    <a:pt x="431" y="260"/>
                    <a:pt x="446" y="282"/>
                  </a:cubicBezTo>
                  <a:cubicBezTo>
                    <a:pt x="468" y="304"/>
                    <a:pt x="483" y="334"/>
                    <a:pt x="490" y="363"/>
                  </a:cubicBezTo>
                  <a:cubicBezTo>
                    <a:pt x="498" y="400"/>
                    <a:pt x="505" y="438"/>
                    <a:pt x="505" y="475"/>
                  </a:cubicBezTo>
                  <a:cubicBezTo>
                    <a:pt x="505" y="527"/>
                    <a:pt x="498" y="564"/>
                    <a:pt x="483" y="601"/>
                  </a:cubicBezTo>
                  <a:cubicBezTo>
                    <a:pt x="475" y="638"/>
                    <a:pt x="453" y="667"/>
                    <a:pt x="438" y="690"/>
                  </a:cubicBezTo>
                  <a:cubicBezTo>
                    <a:pt x="416" y="712"/>
                    <a:pt x="386" y="734"/>
                    <a:pt x="364" y="749"/>
                  </a:cubicBezTo>
                  <a:cubicBezTo>
                    <a:pt x="334" y="764"/>
                    <a:pt x="305" y="764"/>
                    <a:pt x="282" y="764"/>
                  </a:cubicBezTo>
                  <a:close/>
                  <a:moveTo>
                    <a:pt x="245" y="638"/>
                  </a:moveTo>
                  <a:cubicBezTo>
                    <a:pt x="267" y="638"/>
                    <a:pt x="290" y="623"/>
                    <a:pt x="312" y="601"/>
                  </a:cubicBezTo>
                  <a:cubicBezTo>
                    <a:pt x="334" y="578"/>
                    <a:pt x="342" y="534"/>
                    <a:pt x="342" y="482"/>
                  </a:cubicBezTo>
                  <a:cubicBezTo>
                    <a:pt x="342" y="386"/>
                    <a:pt x="312" y="334"/>
                    <a:pt x="245" y="334"/>
                  </a:cubicBezTo>
                  <a:cubicBezTo>
                    <a:pt x="215" y="334"/>
                    <a:pt x="186" y="349"/>
                    <a:pt x="156" y="386"/>
                  </a:cubicBezTo>
                  <a:cubicBezTo>
                    <a:pt x="156" y="601"/>
                    <a:pt x="156" y="601"/>
                    <a:pt x="156" y="601"/>
                  </a:cubicBezTo>
                  <a:cubicBezTo>
                    <a:pt x="171" y="616"/>
                    <a:pt x="186" y="623"/>
                    <a:pt x="201" y="630"/>
                  </a:cubicBezTo>
                  <a:cubicBezTo>
                    <a:pt x="215" y="638"/>
                    <a:pt x="230" y="638"/>
                    <a:pt x="245" y="638"/>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24" name="Freeform: Shape 14">
              <a:extLst>
                <a:ext uri="{FF2B5EF4-FFF2-40B4-BE49-F238E27FC236}">
                  <a16:creationId xmlns:a16="http://schemas.microsoft.com/office/drawing/2014/main" id="{481F9293-09B3-41EE-B966-809E231F4D44}"/>
                </a:ext>
              </a:extLst>
            </p:cNvPr>
            <p:cNvSpPr/>
            <p:nvPr/>
          </p:nvSpPr>
          <p:spPr>
            <a:xfrm>
              <a:off x="9647952" y="759167"/>
              <a:ext cx="66600" cy="279720"/>
            </a:xfrm>
            <a:custGeom>
              <a:avLst/>
              <a:gdLst/>
              <a:ahLst/>
              <a:cxnLst>
                <a:cxn ang="3cd4">
                  <a:pos x="hc" y="t"/>
                </a:cxn>
                <a:cxn ang="cd2">
                  <a:pos x="l" y="vc"/>
                </a:cxn>
                <a:cxn ang="cd4">
                  <a:pos x="hc" y="b"/>
                </a:cxn>
                <a:cxn ang="0">
                  <a:pos x="r" y="vc"/>
                </a:cxn>
              </a:cxnLst>
              <a:rect l="l" t="t" r="r" b="b"/>
              <a:pathLst>
                <a:path w="186" h="778">
                  <a:moveTo>
                    <a:pt x="97" y="163"/>
                  </a:moveTo>
                  <a:cubicBezTo>
                    <a:pt x="67" y="163"/>
                    <a:pt x="45" y="155"/>
                    <a:pt x="30" y="141"/>
                  </a:cubicBezTo>
                  <a:cubicBezTo>
                    <a:pt x="8" y="126"/>
                    <a:pt x="0" y="104"/>
                    <a:pt x="0" y="81"/>
                  </a:cubicBezTo>
                  <a:cubicBezTo>
                    <a:pt x="0" y="59"/>
                    <a:pt x="8" y="37"/>
                    <a:pt x="30" y="22"/>
                  </a:cubicBezTo>
                  <a:cubicBezTo>
                    <a:pt x="45" y="7"/>
                    <a:pt x="67" y="0"/>
                    <a:pt x="97" y="0"/>
                  </a:cubicBezTo>
                  <a:cubicBezTo>
                    <a:pt x="119" y="0"/>
                    <a:pt x="141" y="7"/>
                    <a:pt x="163" y="22"/>
                  </a:cubicBezTo>
                  <a:cubicBezTo>
                    <a:pt x="178" y="37"/>
                    <a:pt x="186" y="59"/>
                    <a:pt x="186" y="81"/>
                  </a:cubicBezTo>
                  <a:cubicBezTo>
                    <a:pt x="186" y="104"/>
                    <a:pt x="178" y="126"/>
                    <a:pt x="163" y="141"/>
                  </a:cubicBezTo>
                  <a:cubicBezTo>
                    <a:pt x="141" y="155"/>
                    <a:pt x="119" y="163"/>
                    <a:pt x="97" y="163"/>
                  </a:cubicBezTo>
                  <a:close/>
                  <a:moveTo>
                    <a:pt x="15" y="778"/>
                  </a:moveTo>
                  <a:cubicBezTo>
                    <a:pt x="15" y="244"/>
                    <a:pt x="15" y="244"/>
                    <a:pt x="15" y="244"/>
                  </a:cubicBezTo>
                  <a:cubicBezTo>
                    <a:pt x="171" y="244"/>
                    <a:pt x="171" y="244"/>
                    <a:pt x="171" y="244"/>
                  </a:cubicBezTo>
                  <a:cubicBezTo>
                    <a:pt x="171" y="778"/>
                    <a:pt x="171" y="778"/>
                    <a:pt x="171" y="778"/>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25" name="Freeform: Shape 15">
              <a:extLst>
                <a:ext uri="{FF2B5EF4-FFF2-40B4-BE49-F238E27FC236}">
                  <a16:creationId xmlns:a16="http://schemas.microsoft.com/office/drawing/2014/main" id="{D4248620-E892-4E58-9D4C-3C91A9C04613}"/>
                </a:ext>
              </a:extLst>
            </p:cNvPr>
            <p:cNvSpPr/>
            <p:nvPr/>
          </p:nvSpPr>
          <p:spPr>
            <a:xfrm>
              <a:off x="9751992" y="767087"/>
              <a:ext cx="82440" cy="274680"/>
            </a:xfrm>
            <a:custGeom>
              <a:avLst/>
              <a:gdLst/>
              <a:ahLst/>
              <a:cxnLst>
                <a:cxn ang="3cd4">
                  <a:pos x="hc" y="t"/>
                </a:cxn>
                <a:cxn ang="cd2">
                  <a:pos x="l" y="vc"/>
                </a:cxn>
                <a:cxn ang="cd4">
                  <a:pos x="hc" y="b"/>
                </a:cxn>
                <a:cxn ang="0">
                  <a:pos x="r" y="vc"/>
                </a:cxn>
              </a:cxnLst>
              <a:rect l="l" t="t" r="r" b="b"/>
              <a:pathLst>
                <a:path w="230" h="764">
                  <a:moveTo>
                    <a:pt x="149" y="764"/>
                  </a:moveTo>
                  <a:cubicBezTo>
                    <a:pt x="119" y="764"/>
                    <a:pt x="97" y="764"/>
                    <a:pt x="82" y="756"/>
                  </a:cubicBezTo>
                  <a:cubicBezTo>
                    <a:pt x="60" y="742"/>
                    <a:pt x="45" y="734"/>
                    <a:pt x="37" y="719"/>
                  </a:cubicBezTo>
                  <a:cubicBezTo>
                    <a:pt x="23" y="705"/>
                    <a:pt x="15" y="682"/>
                    <a:pt x="8" y="660"/>
                  </a:cubicBezTo>
                  <a:cubicBezTo>
                    <a:pt x="8" y="638"/>
                    <a:pt x="0" y="616"/>
                    <a:pt x="0" y="586"/>
                  </a:cubicBezTo>
                  <a:cubicBezTo>
                    <a:pt x="0" y="0"/>
                    <a:pt x="0" y="0"/>
                    <a:pt x="0" y="0"/>
                  </a:cubicBezTo>
                  <a:cubicBezTo>
                    <a:pt x="164" y="0"/>
                    <a:pt x="164" y="0"/>
                    <a:pt x="164" y="0"/>
                  </a:cubicBezTo>
                  <a:cubicBezTo>
                    <a:pt x="164" y="593"/>
                    <a:pt x="164" y="593"/>
                    <a:pt x="164" y="593"/>
                  </a:cubicBezTo>
                  <a:cubicBezTo>
                    <a:pt x="164" y="608"/>
                    <a:pt x="164" y="623"/>
                    <a:pt x="171" y="630"/>
                  </a:cubicBezTo>
                  <a:cubicBezTo>
                    <a:pt x="178" y="638"/>
                    <a:pt x="186" y="638"/>
                    <a:pt x="186" y="638"/>
                  </a:cubicBezTo>
                  <a:cubicBezTo>
                    <a:pt x="193" y="638"/>
                    <a:pt x="193" y="638"/>
                    <a:pt x="201" y="638"/>
                  </a:cubicBezTo>
                  <a:lnTo>
                    <a:pt x="208" y="638"/>
                  </a:lnTo>
                  <a:cubicBezTo>
                    <a:pt x="230" y="756"/>
                    <a:pt x="230" y="756"/>
                    <a:pt x="230" y="756"/>
                  </a:cubicBezTo>
                  <a:cubicBezTo>
                    <a:pt x="215" y="756"/>
                    <a:pt x="208" y="764"/>
                    <a:pt x="193" y="764"/>
                  </a:cubicBezTo>
                  <a:cubicBezTo>
                    <a:pt x="178" y="764"/>
                    <a:pt x="164" y="764"/>
                    <a:pt x="149" y="764"/>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26" name="Freeform: Shape 16">
              <a:extLst>
                <a:ext uri="{FF2B5EF4-FFF2-40B4-BE49-F238E27FC236}">
                  <a16:creationId xmlns:a16="http://schemas.microsoft.com/office/drawing/2014/main" id="{1B0D41AD-4E1F-4B9B-9B1D-9DCE103CA9B5}"/>
                </a:ext>
              </a:extLst>
            </p:cNvPr>
            <p:cNvSpPr/>
            <p:nvPr/>
          </p:nvSpPr>
          <p:spPr>
            <a:xfrm>
              <a:off x="9850992" y="759167"/>
              <a:ext cx="66240" cy="279720"/>
            </a:xfrm>
            <a:custGeom>
              <a:avLst/>
              <a:gdLst/>
              <a:ahLst/>
              <a:cxnLst>
                <a:cxn ang="3cd4">
                  <a:pos x="hc" y="t"/>
                </a:cxn>
                <a:cxn ang="cd2">
                  <a:pos x="l" y="vc"/>
                </a:cxn>
                <a:cxn ang="cd4">
                  <a:pos x="hc" y="b"/>
                </a:cxn>
                <a:cxn ang="0">
                  <a:pos x="r" y="vc"/>
                </a:cxn>
              </a:cxnLst>
              <a:rect l="l" t="t" r="r" b="b"/>
              <a:pathLst>
                <a:path w="185" h="778">
                  <a:moveTo>
                    <a:pt x="89" y="163"/>
                  </a:moveTo>
                  <a:cubicBezTo>
                    <a:pt x="67" y="163"/>
                    <a:pt x="44" y="155"/>
                    <a:pt x="29" y="141"/>
                  </a:cubicBezTo>
                  <a:cubicBezTo>
                    <a:pt x="7" y="126"/>
                    <a:pt x="0" y="104"/>
                    <a:pt x="0" y="81"/>
                  </a:cubicBezTo>
                  <a:cubicBezTo>
                    <a:pt x="0" y="59"/>
                    <a:pt x="7" y="37"/>
                    <a:pt x="29" y="22"/>
                  </a:cubicBezTo>
                  <a:cubicBezTo>
                    <a:pt x="44" y="7"/>
                    <a:pt x="67" y="0"/>
                    <a:pt x="89" y="0"/>
                  </a:cubicBezTo>
                  <a:cubicBezTo>
                    <a:pt x="118" y="0"/>
                    <a:pt x="141" y="7"/>
                    <a:pt x="156" y="22"/>
                  </a:cubicBezTo>
                  <a:cubicBezTo>
                    <a:pt x="178" y="37"/>
                    <a:pt x="185" y="59"/>
                    <a:pt x="185" y="81"/>
                  </a:cubicBezTo>
                  <a:cubicBezTo>
                    <a:pt x="185" y="104"/>
                    <a:pt x="178" y="126"/>
                    <a:pt x="156" y="141"/>
                  </a:cubicBezTo>
                  <a:cubicBezTo>
                    <a:pt x="141" y="155"/>
                    <a:pt x="118" y="163"/>
                    <a:pt x="89" y="163"/>
                  </a:cubicBezTo>
                  <a:close/>
                  <a:moveTo>
                    <a:pt x="15" y="778"/>
                  </a:moveTo>
                  <a:cubicBezTo>
                    <a:pt x="15" y="244"/>
                    <a:pt x="15" y="244"/>
                    <a:pt x="15" y="244"/>
                  </a:cubicBezTo>
                  <a:cubicBezTo>
                    <a:pt x="170" y="244"/>
                    <a:pt x="170" y="244"/>
                    <a:pt x="170" y="244"/>
                  </a:cubicBezTo>
                  <a:cubicBezTo>
                    <a:pt x="170" y="778"/>
                    <a:pt x="170" y="778"/>
                    <a:pt x="170" y="778"/>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27" name="Freeform: Shape 17">
              <a:extLst>
                <a:ext uri="{FF2B5EF4-FFF2-40B4-BE49-F238E27FC236}">
                  <a16:creationId xmlns:a16="http://schemas.microsoft.com/office/drawing/2014/main" id="{D0E42BDB-466D-40A0-9C05-370E6AFE97EB}"/>
                </a:ext>
              </a:extLst>
            </p:cNvPr>
            <p:cNvSpPr/>
            <p:nvPr/>
          </p:nvSpPr>
          <p:spPr>
            <a:xfrm>
              <a:off x="9936312" y="793727"/>
              <a:ext cx="136080" cy="248040"/>
            </a:xfrm>
            <a:custGeom>
              <a:avLst/>
              <a:gdLst/>
              <a:ahLst/>
              <a:cxnLst>
                <a:cxn ang="3cd4">
                  <a:pos x="hc" y="t"/>
                </a:cxn>
                <a:cxn ang="cd2">
                  <a:pos x="l" y="vc"/>
                </a:cxn>
                <a:cxn ang="cd4">
                  <a:pos x="hc" y="b"/>
                </a:cxn>
                <a:cxn ang="0">
                  <a:pos x="r" y="vc"/>
                </a:cxn>
              </a:cxnLst>
              <a:rect l="l" t="t" r="r" b="b"/>
              <a:pathLst>
                <a:path w="379" h="690">
                  <a:moveTo>
                    <a:pt x="260" y="690"/>
                  </a:moveTo>
                  <a:cubicBezTo>
                    <a:pt x="223" y="690"/>
                    <a:pt x="201" y="690"/>
                    <a:pt x="171" y="675"/>
                  </a:cubicBezTo>
                  <a:cubicBezTo>
                    <a:pt x="149" y="668"/>
                    <a:pt x="134" y="653"/>
                    <a:pt x="119" y="638"/>
                  </a:cubicBezTo>
                  <a:cubicBezTo>
                    <a:pt x="104" y="616"/>
                    <a:pt x="89" y="593"/>
                    <a:pt x="82" y="571"/>
                  </a:cubicBezTo>
                  <a:cubicBezTo>
                    <a:pt x="75" y="542"/>
                    <a:pt x="75" y="519"/>
                    <a:pt x="75" y="490"/>
                  </a:cubicBezTo>
                  <a:cubicBezTo>
                    <a:pt x="75" y="267"/>
                    <a:pt x="75" y="267"/>
                    <a:pt x="75" y="267"/>
                  </a:cubicBezTo>
                  <a:cubicBezTo>
                    <a:pt x="0" y="267"/>
                    <a:pt x="0" y="267"/>
                    <a:pt x="0" y="267"/>
                  </a:cubicBezTo>
                  <a:cubicBezTo>
                    <a:pt x="0" y="148"/>
                    <a:pt x="0" y="148"/>
                    <a:pt x="0" y="148"/>
                  </a:cubicBezTo>
                  <a:cubicBezTo>
                    <a:pt x="82" y="148"/>
                    <a:pt x="82" y="148"/>
                    <a:pt x="82" y="148"/>
                  </a:cubicBezTo>
                  <a:cubicBezTo>
                    <a:pt x="104" y="0"/>
                    <a:pt x="104" y="0"/>
                    <a:pt x="104" y="0"/>
                  </a:cubicBezTo>
                  <a:cubicBezTo>
                    <a:pt x="230" y="0"/>
                    <a:pt x="230" y="0"/>
                    <a:pt x="230" y="0"/>
                  </a:cubicBezTo>
                  <a:cubicBezTo>
                    <a:pt x="230" y="148"/>
                    <a:pt x="230" y="148"/>
                    <a:pt x="230" y="148"/>
                  </a:cubicBezTo>
                  <a:cubicBezTo>
                    <a:pt x="364" y="148"/>
                    <a:pt x="364" y="148"/>
                    <a:pt x="364" y="148"/>
                  </a:cubicBezTo>
                  <a:cubicBezTo>
                    <a:pt x="364" y="267"/>
                    <a:pt x="364" y="267"/>
                    <a:pt x="364" y="267"/>
                  </a:cubicBezTo>
                  <a:cubicBezTo>
                    <a:pt x="230" y="267"/>
                    <a:pt x="230" y="267"/>
                    <a:pt x="230" y="267"/>
                  </a:cubicBezTo>
                  <a:cubicBezTo>
                    <a:pt x="230" y="482"/>
                    <a:pt x="230" y="482"/>
                    <a:pt x="230" y="482"/>
                  </a:cubicBezTo>
                  <a:cubicBezTo>
                    <a:pt x="230" y="512"/>
                    <a:pt x="238" y="534"/>
                    <a:pt x="253" y="549"/>
                  </a:cubicBezTo>
                  <a:cubicBezTo>
                    <a:pt x="267" y="564"/>
                    <a:pt x="282" y="571"/>
                    <a:pt x="305" y="571"/>
                  </a:cubicBezTo>
                  <a:cubicBezTo>
                    <a:pt x="312" y="571"/>
                    <a:pt x="319" y="571"/>
                    <a:pt x="327" y="564"/>
                  </a:cubicBezTo>
                  <a:cubicBezTo>
                    <a:pt x="334" y="564"/>
                    <a:pt x="342" y="564"/>
                    <a:pt x="349" y="556"/>
                  </a:cubicBezTo>
                  <a:cubicBezTo>
                    <a:pt x="379" y="675"/>
                    <a:pt x="379" y="675"/>
                    <a:pt x="379" y="675"/>
                  </a:cubicBezTo>
                  <a:cubicBezTo>
                    <a:pt x="364" y="675"/>
                    <a:pt x="349" y="682"/>
                    <a:pt x="327" y="690"/>
                  </a:cubicBezTo>
                  <a:cubicBezTo>
                    <a:pt x="305" y="690"/>
                    <a:pt x="282" y="690"/>
                    <a:pt x="260" y="690"/>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28" name="Freeform: Shape 18">
              <a:extLst>
                <a:ext uri="{FF2B5EF4-FFF2-40B4-BE49-F238E27FC236}">
                  <a16:creationId xmlns:a16="http://schemas.microsoft.com/office/drawing/2014/main" id="{B5BCD3CD-4046-4ED3-8931-2085B181460F}"/>
                </a:ext>
              </a:extLst>
            </p:cNvPr>
            <p:cNvSpPr/>
            <p:nvPr/>
          </p:nvSpPr>
          <p:spPr>
            <a:xfrm>
              <a:off x="10075272" y="847006"/>
              <a:ext cx="191880" cy="266760"/>
            </a:xfrm>
            <a:custGeom>
              <a:avLst/>
              <a:gdLst/>
              <a:ahLst/>
              <a:cxnLst>
                <a:cxn ang="3cd4">
                  <a:pos x="hc" y="t"/>
                </a:cxn>
                <a:cxn ang="cd2">
                  <a:pos x="l" y="vc"/>
                </a:cxn>
                <a:cxn ang="cd4">
                  <a:pos x="hc" y="b"/>
                </a:cxn>
                <a:cxn ang="0">
                  <a:pos x="r" y="vc"/>
                </a:cxn>
              </a:cxnLst>
              <a:rect l="l" t="t" r="r" b="b"/>
              <a:pathLst>
                <a:path w="534" h="742">
                  <a:moveTo>
                    <a:pt x="119" y="742"/>
                  </a:moveTo>
                  <a:cubicBezTo>
                    <a:pt x="104" y="742"/>
                    <a:pt x="89" y="742"/>
                    <a:pt x="74" y="735"/>
                  </a:cubicBezTo>
                  <a:cubicBezTo>
                    <a:pt x="67" y="735"/>
                    <a:pt x="52" y="735"/>
                    <a:pt x="45" y="727"/>
                  </a:cubicBezTo>
                  <a:cubicBezTo>
                    <a:pt x="67" y="609"/>
                    <a:pt x="67" y="609"/>
                    <a:pt x="67" y="609"/>
                  </a:cubicBezTo>
                  <a:cubicBezTo>
                    <a:pt x="74" y="609"/>
                    <a:pt x="82" y="609"/>
                    <a:pt x="89" y="616"/>
                  </a:cubicBezTo>
                  <a:cubicBezTo>
                    <a:pt x="97" y="616"/>
                    <a:pt x="97" y="616"/>
                    <a:pt x="104" y="616"/>
                  </a:cubicBezTo>
                  <a:cubicBezTo>
                    <a:pt x="134" y="616"/>
                    <a:pt x="148" y="609"/>
                    <a:pt x="163" y="594"/>
                  </a:cubicBezTo>
                  <a:cubicBezTo>
                    <a:pt x="178" y="586"/>
                    <a:pt x="193" y="564"/>
                    <a:pt x="200" y="549"/>
                  </a:cubicBezTo>
                  <a:cubicBezTo>
                    <a:pt x="208" y="520"/>
                    <a:pt x="208" y="520"/>
                    <a:pt x="208" y="520"/>
                  </a:cubicBezTo>
                  <a:cubicBezTo>
                    <a:pt x="0" y="0"/>
                    <a:pt x="0" y="0"/>
                    <a:pt x="0" y="0"/>
                  </a:cubicBezTo>
                  <a:cubicBezTo>
                    <a:pt x="163" y="0"/>
                    <a:pt x="163" y="0"/>
                    <a:pt x="163" y="0"/>
                  </a:cubicBezTo>
                  <a:cubicBezTo>
                    <a:pt x="237" y="230"/>
                    <a:pt x="237" y="230"/>
                    <a:pt x="237" y="230"/>
                  </a:cubicBezTo>
                  <a:cubicBezTo>
                    <a:pt x="245" y="253"/>
                    <a:pt x="252" y="275"/>
                    <a:pt x="260" y="305"/>
                  </a:cubicBezTo>
                  <a:cubicBezTo>
                    <a:pt x="267" y="327"/>
                    <a:pt x="275" y="349"/>
                    <a:pt x="282" y="379"/>
                  </a:cubicBezTo>
                  <a:cubicBezTo>
                    <a:pt x="289" y="356"/>
                    <a:pt x="297" y="327"/>
                    <a:pt x="304" y="305"/>
                  </a:cubicBezTo>
                  <a:cubicBezTo>
                    <a:pt x="304" y="275"/>
                    <a:pt x="312" y="253"/>
                    <a:pt x="319" y="230"/>
                  </a:cubicBezTo>
                  <a:cubicBezTo>
                    <a:pt x="386" y="0"/>
                    <a:pt x="386" y="0"/>
                    <a:pt x="386" y="0"/>
                  </a:cubicBezTo>
                  <a:cubicBezTo>
                    <a:pt x="534" y="0"/>
                    <a:pt x="534" y="0"/>
                    <a:pt x="534" y="0"/>
                  </a:cubicBezTo>
                  <a:cubicBezTo>
                    <a:pt x="349" y="534"/>
                    <a:pt x="349" y="534"/>
                    <a:pt x="349" y="534"/>
                  </a:cubicBezTo>
                  <a:cubicBezTo>
                    <a:pt x="341" y="572"/>
                    <a:pt x="326" y="601"/>
                    <a:pt x="312" y="623"/>
                  </a:cubicBezTo>
                  <a:cubicBezTo>
                    <a:pt x="297" y="653"/>
                    <a:pt x="282" y="675"/>
                    <a:pt x="260" y="690"/>
                  </a:cubicBezTo>
                  <a:cubicBezTo>
                    <a:pt x="245" y="705"/>
                    <a:pt x="223" y="720"/>
                    <a:pt x="200" y="727"/>
                  </a:cubicBezTo>
                  <a:cubicBezTo>
                    <a:pt x="178" y="735"/>
                    <a:pt x="148" y="742"/>
                    <a:pt x="119" y="742"/>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29" name="Freeform: Shape 19">
              <a:extLst>
                <a:ext uri="{FF2B5EF4-FFF2-40B4-BE49-F238E27FC236}">
                  <a16:creationId xmlns:a16="http://schemas.microsoft.com/office/drawing/2014/main" id="{70D56D9C-9550-4B70-B834-601605529096}"/>
                </a:ext>
              </a:extLst>
            </p:cNvPr>
            <p:cNvSpPr/>
            <p:nvPr/>
          </p:nvSpPr>
          <p:spPr>
            <a:xfrm>
              <a:off x="9068352" y="673486"/>
              <a:ext cx="328320" cy="365399"/>
            </a:xfrm>
            <a:custGeom>
              <a:avLst/>
              <a:gdLst/>
              <a:ahLst/>
              <a:cxnLst>
                <a:cxn ang="3cd4">
                  <a:pos x="hc" y="t"/>
                </a:cxn>
                <a:cxn ang="cd2">
                  <a:pos x="l" y="vc"/>
                </a:cxn>
                <a:cxn ang="cd4">
                  <a:pos x="hc" y="b"/>
                </a:cxn>
                <a:cxn ang="0">
                  <a:pos x="r" y="vc"/>
                </a:cxn>
              </a:cxnLst>
              <a:rect l="l" t="t" r="r" b="b"/>
              <a:pathLst>
                <a:path w="913" h="1016">
                  <a:moveTo>
                    <a:pt x="913" y="1016"/>
                  </a:moveTo>
                  <a:cubicBezTo>
                    <a:pt x="675" y="1016"/>
                    <a:pt x="675" y="1016"/>
                    <a:pt x="675" y="1016"/>
                  </a:cubicBezTo>
                  <a:cubicBezTo>
                    <a:pt x="609" y="772"/>
                    <a:pt x="609" y="772"/>
                    <a:pt x="609" y="772"/>
                  </a:cubicBezTo>
                  <a:cubicBezTo>
                    <a:pt x="505" y="772"/>
                    <a:pt x="505" y="772"/>
                    <a:pt x="505" y="772"/>
                  </a:cubicBezTo>
                  <a:cubicBezTo>
                    <a:pt x="505" y="594"/>
                    <a:pt x="505" y="594"/>
                    <a:pt x="505" y="594"/>
                  </a:cubicBezTo>
                  <a:cubicBezTo>
                    <a:pt x="564" y="594"/>
                    <a:pt x="564" y="594"/>
                    <a:pt x="564" y="594"/>
                  </a:cubicBezTo>
                  <a:cubicBezTo>
                    <a:pt x="534" y="497"/>
                    <a:pt x="534" y="497"/>
                    <a:pt x="534" y="497"/>
                  </a:cubicBezTo>
                  <a:cubicBezTo>
                    <a:pt x="512" y="401"/>
                    <a:pt x="482" y="275"/>
                    <a:pt x="453" y="171"/>
                  </a:cubicBezTo>
                  <a:cubicBezTo>
                    <a:pt x="445" y="171"/>
                    <a:pt x="445" y="171"/>
                    <a:pt x="445" y="171"/>
                  </a:cubicBezTo>
                  <a:cubicBezTo>
                    <a:pt x="423" y="282"/>
                    <a:pt x="393" y="401"/>
                    <a:pt x="371" y="497"/>
                  </a:cubicBezTo>
                  <a:cubicBezTo>
                    <a:pt x="342" y="594"/>
                    <a:pt x="342" y="594"/>
                    <a:pt x="342" y="594"/>
                  </a:cubicBezTo>
                  <a:cubicBezTo>
                    <a:pt x="401" y="594"/>
                    <a:pt x="401" y="594"/>
                    <a:pt x="401" y="594"/>
                  </a:cubicBezTo>
                  <a:cubicBezTo>
                    <a:pt x="401" y="772"/>
                    <a:pt x="401" y="772"/>
                    <a:pt x="401" y="772"/>
                  </a:cubicBezTo>
                  <a:cubicBezTo>
                    <a:pt x="297" y="772"/>
                    <a:pt x="297" y="772"/>
                    <a:pt x="297" y="772"/>
                  </a:cubicBezTo>
                  <a:cubicBezTo>
                    <a:pt x="238" y="1016"/>
                    <a:pt x="238" y="1016"/>
                    <a:pt x="238" y="1016"/>
                  </a:cubicBezTo>
                  <a:cubicBezTo>
                    <a:pt x="0" y="1016"/>
                    <a:pt x="0" y="1016"/>
                    <a:pt x="0" y="1016"/>
                  </a:cubicBezTo>
                  <a:cubicBezTo>
                    <a:pt x="319" y="0"/>
                    <a:pt x="319" y="0"/>
                    <a:pt x="319" y="0"/>
                  </a:cubicBezTo>
                  <a:cubicBezTo>
                    <a:pt x="594" y="0"/>
                    <a:pt x="594" y="0"/>
                    <a:pt x="594" y="0"/>
                  </a:cubicBezTo>
                  <a:close/>
                </a:path>
              </a:pathLst>
            </a:custGeom>
            <a:solidFill>
              <a:srgbClr val="5DB67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grpSp>
    </p:spTree>
    <p:extLst>
      <p:ext uri="{BB962C8B-B14F-4D97-AF65-F5344CB8AC3E}">
        <p14:creationId xmlns:p14="http://schemas.microsoft.com/office/powerpoint/2010/main" val="1477432564"/>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und Inhalt mit 2 Spalten 1__dunkel">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365D7D9C-7E82-4796-ADD7-12DD19A85F9C}"/>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9849676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3" name="Objekt 2" hidden="1">
                        <a:extLst>
                          <a:ext uri="{FF2B5EF4-FFF2-40B4-BE49-F238E27FC236}">
                            <a16:creationId xmlns:a16="http://schemas.microsoft.com/office/drawing/2014/main" id="{365D7D9C-7E82-4796-ADD7-12DD19A85F9C}"/>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Inhalt links">
            <a:extLst>
              <a:ext uri="{FF2B5EF4-FFF2-40B4-BE49-F238E27FC236}">
                <a16:creationId xmlns:a16="http://schemas.microsoft.com/office/drawing/2014/main" id="{693497C4-4DC9-4A37-A2F4-D67CC7CFF985}"/>
              </a:ext>
            </a:extLst>
          </p:cNvPr>
          <p:cNvSpPr>
            <a:spLocks noGrp="1"/>
          </p:cNvSpPr>
          <p:nvPr>
            <p:ph idx="1" hasCustomPrompt="1"/>
          </p:nvPr>
        </p:nvSpPr>
        <p:spPr>
          <a:xfrm>
            <a:off x="539750" y="1337978"/>
            <a:ext cx="4032250" cy="3285218"/>
          </a:xfrm>
          <a:prstGeom prst="rect">
            <a:avLst/>
          </a:prstGeom>
        </p:spPr>
        <p:txBody>
          <a:bodyPr/>
          <a:lstStyle>
            <a:lvl1pPr marL="0" indent="0" rtl="0">
              <a:lnSpc>
                <a:spcPct val="80000"/>
              </a:lnSpc>
              <a:buNone/>
              <a:defRPr sz="1800" b="0">
                <a:solidFill>
                  <a:schemeClr val="bg1"/>
                </a:solidFill>
                <a:latin typeface="Source Sans Pro" panose="020B0503030403020204" pitchFamily="34" charset="0"/>
                <a:ea typeface="Source Sans Pro" panose="020B0503030403020204" pitchFamily="34" charset="0"/>
              </a:defRPr>
            </a:lvl1pPr>
            <a:lvl2pPr marL="182563" indent="-182563" rtl="0">
              <a:lnSpc>
                <a:spcPct val="80000"/>
              </a:lnSpc>
              <a:defRPr sz="1800">
                <a:solidFill>
                  <a:schemeClr val="bg1"/>
                </a:solidFill>
                <a:latin typeface="Source Sans Pro" panose="020B0503030403020204" pitchFamily="34" charset="0"/>
                <a:ea typeface="Source Sans Pro" panose="020B0503030403020204" pitchFamily="34" charset="0"/>
              </a:defRPr>
            </a:lvl2pPr>
            <a:lvl3pPr marL="358775" indent="-176213" rtl="0">
              <a:lnSpc>
                <a:spcPct val="80000"/>
              </a:lnSpc>
              <a:defRPr sz="1800">
                <a:solidFill>
                  <a:schemeClr val="bg1"/>
                </a:solidFill>
                <a:latin typeface="Source Sans Pro" panose="020B0503030403020204" pitchFamily="34" charset="0"/>
                <a:ea typeface="Source Sans Pro" panose="020B0503030403020204" pitchFamily="34" charset="0"/>
              </a:defRPr>
            </a:lvl3pPr>
            <a:lvl4pPr marL="538163" indent="-179388" rtl="0">
              <a:lnSpc>
                <a:spcPct val="80000"/>
              </a:lnSpc>
              <a:defRPr sz="1800">
                <a:solidFill>
                  <a:schemeClr val="bg1"/>
                </a:solidFill>
                <a:latin typeface="Source Sans Pro" panose="020B0503030403020204" pitchFamily="34" charset="0"/>
                <a:ea typeface="Source Sans Pro" panose="020B0503030403020204" pitchFamily="34" charset="0"/>
              </a:defRPr>
            </a:lvl4pPr>
            <a:lvl5pPr marL="715963" indent="-177800" rtl="0">
              <a:lnSpc>
                <a:spcPct val="80000"/>
              </a:lnSpc>
              <a:defRPr sz="1800">
                <a:solidFill>
                  <a:schemeClr val="bg1"/>
                </a:solidFill>
                <a:latin typeface="Source Sans Pro" panose="020B0503030403020204" pitchFamily="34" charset="0"/>
                <a:ea typeface="Source Sans Pro" panose="020B0503030403020204" pitchFamily="34" charset="0"/>
              </a:defRPr>
            </a:lvl5pPr>
          </a:lstStyle>
          <a:p>
            <a:pPr lvl="0"/>
            <a:r>
              <a:rPr lang="de-AT"/>
              <a:t>Text bearbeiten</a:t>
            </a:r>
          </a:p>
          <a:p>
            <a:pPr lvl="1"/>
            <a:r>
              <a:rPr lang="de-AT"/>
              <a:t>Zweite Ebene</a:t>
            </a:r>
          </a:p>
          <a:p>
            <a:pPr lvl="2"/>
            <a:r>
              <a:rPr lang="de-AT"/>
              <a:t>Dritte Ebene</a:t>
            </a:r>
          </a:p>
          <a:p>
            <a:pPr lvl="3"/>
            <a:r>
              <a:rPr lang="de-AT"/>
              <a:t>Vierte Ebene</a:t>
            </a:r>
          </a:p>
          <a:p>
            <a:pPr lvl="4"/>
            <a:r>
              <a:rPr lang="de-AT"/>
              <a:t>Fünfte Ebene</a:t>
            </a:r>
          </a:p>
        </p:txBody>
      </p:sp>
      <p:sp>
        <p:nvSpPr>
          <p:cNvPr id="4" name="Inhalt">
            <a:extLst>
              <a:ext uri="{FF2B5EF4-FFF2-40B4-BE49-F238E27FC236}">
                <a16:creationId xmlns:a16="http://schemas.microsoft.com/office/drawing/2014/main" id="{8930E36A-E82F-FF88-73E3-05E7585BFE09}"/>
              </a:ext>
            </a:extLst>
          </p:cNvPr>
          <p:cNvSpPr>
            <a:spLocks noGrp="1"/>
          </p:cNvSpPr>
          <p:nvPr>
            <p:ph idx="14" hasCustomPrompt="1"/>
          </p:nvPr>
        </p:nvSpPr>
        <p:spPr>
          <a:xfrm>
            <a:off x="4572000" y="1345853"/>
            <a:ext cx="4149968" cy="3285218"/>
          </a:xfrm>
          <a:prstGeom prst="rect">
            <a:avLst/>
          </a:prstGeom>
        </p:spPr>
        <p:txBody>
          <a:bodyPr/>
          <a:lstStyle>
            <a:lvl1pPr marL="0" indent="0" rtl="0">
              <a:lnSpc>
                <a:spcPct val="80000"/>
              </a:lnSpc>
              <a:buNone/>
              <a:defRPr sz="1800" b="0">
                <a:solidFill>
                  <a:schemeClr val="bg1"/>
                </a:solidFill>
                <a:latin typeface="Source Sans Pro" panose="020B0503030403020204" pitchFamily="34" charset="0"/>
                <a:ea typeface="Source Sans Pro" panose="020B0503030403020204" pitchFamily="34" charset="0"/>
              </a:defRPr>
            </a:lvl1pPr>
            <a:lvl2pPr marL="182563" indent="-182563" rtl="0">
              <a:lnSpc>
                <a:spcPct val="80000"/>
              </a:lnSpc>
              <a:defRPr sz="1800">
                <a:solidFill>
                  <a:schemeClr val="bg1"/>
                </a:solidFill>
                <a:latin typeface="Source Sans Pro" panose="020B0503030403020204" pitchFamily="34" charset="0"/>
                <a:ea typeface="Source Sans Pro" panose="020B0503030403020204" pitchFamily="34" charset="0"/>
              </a:defRPr>
            </a:lvl2pPr>
            <a:lvl3pPr marL="358775" indent="-176213" rtl="0">
              <a:lnSpc>
                <a:spcPct val="80000"/>
              </a:lnSpc>
              <a:defRPr sz="1800">
                <a:solidFill>
                  <a:schemeClr val="bg1"/>
                </a:solidFill>
                <a:latin typeface="Source Sans Pro" panose="020B0503030403020204" pitchFamily="34" charset="0"/>
                <a:ea typeface="Source Sans Pro" panose="020B0503030403020204" pitchFamily="34" charset="0"/>
              </a:defRPr>
            </a:lvl3pPr>
            <a:lvl4pPr marL="538163" indent="-179388" rtl="0">
              <a:lnSpc>
                <a:spcPct val="80000"/>
              </a:lnSpc>
              <a:defRPr sz="1800">
                <a:solidFill>
                  <a:schemeClr val="bg1"/>
                </a:solidFill>
                <a:latin typeface="Source Sans Pro" panose="020B0503030403020204" pitchFamily="34" charset="0"/>
                <a:ea typeface="Source Sans Pro" panose="020B0503030403020204" pitchFamily="34" charset="0"/>
              </a:defRPr>
            </a:lvl4pPr>
            <a:lvl5pPr marL="715963" indent="-177800" rtl="0">
              <a:lnSpc>
                <a:spcPct val="80000"/>
              </a:lnSpc>
              <a:defRPr sz="1800">
                <a:solidFill>
                  <a:schemeClr val="bg1"/>
                </a:solidFill>
                <a:latin typeface="Source Sans Pro" panose="020B0503030403020204" pitchFamily="34" charset="0"/>
                <a:ea typeface="Source Sans Pro" panose="020B0503030403020204" pitchFamily="34" charset="0"/>
              </a:defRPr>
            </a:lvl5pPr>
          </a:lstStyle>
          <a:p>
            <a:pPr lvl="0"/>
            <a:r>
              <a:rPr lang="de-AT"/>
              <a:t>Text bearbeiten</a:t>
            </a:r>
          </a:p>
          <a:p>
            <a:pPr lvl="1"/>
            <a:r>
              <a:rPr lang="de-AT"/>
              <a:t>Zweite Ebene</a:t>
            </a:r>
          </a:p>
          <a:p>
            <a:pPr lvl="2"/>
            <a:r>
              <a:rPr lang="de-AT"/>
              <a:t>Dritte Ebene</a:t>
            </a:r>
          </a:p>
          <a:p>
            <a:pPr lvl="3"/>
            <a:r>
              <a:rPr lang="de-AT"/>
              <a:t>Vierte Ebene</a:t>
            </a:r>
          </a:p>
          <a:p>
            <a:pPr lvl="4"/>
            <a:r>
              <a:rPr lang="de-AT"/>
              <a:t>Fünfte Ebene</a:t>
            </a:r>
          </a:p>
        </p:txBody>
      </p:sp>
      <p:sp>
        <p:nvSpPr>
          <p:cNvPr id="5" name="Titel">
            <a:extLst>
              <a:ext uri="{FF2B5EF4-FFF2-40B4-BE49-F238E27FC236}">
                <a16:creationId xmlns:a16="http://schemas.microsoft.com/office/drawing/2014/main" id="{36A2D1FA-8B4D-5FB4-498B-DC1AE9E6B3A6}"/>
              </a:ext>
            </a:extLst>
          </p:cNvPr>
          <p:cNvSpPr>
            <a:spLocks noGrp="1"/>
          </p:cNvSpPr>
          <p:nvPr>
            <p:ph type="title" hasCustomPrompt="1"/>
          </p:nvPr>
        </p:nvSpPr>
        <p:spPr>
          <a:xfrm>
            <a:off x="539749" y="416287"/>
            <a:ext cx="8182219" cy="709200"/>
          </a:xfrm>
          <a:prstGeom prst="rect">
            <a:avLst/>
          </a:prstGeom>
        </p:spPr>
        <p:txBody>
          <a:bodyPr vert="horz" anchor="t" anchorCtr="0">
            <a:noAutofit/>
          </a:bodyPr>
          <a:lstStyle>
            <a:lvl1pPr rtl="0">
              <a:defRPr sz="2600" b="1">
                <a:solidFill>
                  <a:schemeClr val="bg1"/>
                </a:solidFill>
                <a:latin typeface="Source Sans Pro" panose="020B0503030403020204" pitchFamily="34" charset="0"/>
                <a:ea typeface="Source Sans Pro" panose="020B0503030403020204" pitchFamily="34" charset="0"/>
              </a:defRPr>
            </a:lvl1pPr>
          </a:lstStyle>
          <a:p>
            <a:r>
              <a:rPr lang="de-AT"/>
              <a:t>Folienüberschrift durch Klicken </a:t>
            </a:r>
            <a:br>
              <a:rPr lang="de-AT"/>
            </a:br>
            <a:r>
              <a:rPr lang="de-AT"/>
              <a:t>bearbeiten</a:t>
            </a:r>
          </a:p>
        </p:txBody>
      </p:sp>
      <p:sp>
        <p:nvSpPr>
          <p:cNvPr id="2" name="Fußnote">
            <a:extLst>
              <a:ext uri="{FF2B5EF4-FFF2-40B4-BE49-F238E27FC236}">
                <a16:creationId xmlns:a16="http://schemas.microsoft.com/office/drawing/2014/main" id="{5391609E-0FD4-336D-4E47-2684373D9E38}"/>
              </a:ext>
            </a:extLst>
          </p:cNvPr>
          <p:cNvSpPr>
            <a:spLocks noGrp="1"/>
          </p:cNvSpPr>
          <p:nvPr>
            <p:ph type="body" sz="quarter" idx="12" hasCustomPrompt="1"/>
          </p:nvPr>
        </p:nvSpPr>
        <p:spPr>
          <a:xfrm>
            <a:off x="539750" y="4843562"/>
            <a:ext cx="7762039" cy="207003"/>
          </a:xfrm>
          <a:prstGeom prst="rect">
            <a:avLst/>
          </a:prstGeom>
        </p:spPr>
        <p:txBody>
          <a:bodyPr lIns="90000" tIns="0" rIns="90000" bIns="0" anchor="b" anchorCtr="0"/>
          <a:lstStyle>
            <a:lvl1pPr marL="0" indent="0" rtl="0">
              <a:lnSpc>
                <a:spcPct val="100000"/>
              </a:lnSpc>
              <a:spcBef>
                <a:spcPts val="0"/>
              </a:spcBef>
              <a:buNone/>
              <a:defRPr sz="1200">
                <a:solidFill>
                  <a:schemeClr val="bg1"/>
                </a:solidFill>
                <a:latin typeface="Source Sans Pro" panose="020B0503030403020204" pitchFamily="34" charset="0"/>
                <a:ea typeface="Source Sans Pro" panose="020B0503030403020204" pitchFamily="34" charset="0"/>
              </a:defRPr>
            </a:lvl1pPr>
            <a:lvl2pPr marL="0">
              <a:lnSpc>
                <a:spcPct val="100000"/>
              </a:lnSpc>
              <a:spcBef>
                <a:spcPts val="0"/>
              </a:spcBef>
              <a:defRPr sz="825"/>
            </a:lvl2pPr>
            <a:lvl3pPr marL="0">
              <a:lnSpc>
                <a:spcPct val="100000"/>
              </a:lnSpc>
              <a:spcBef>
                <a:spcPts val="0"/>
              </a:spcBef>
              <a:defRPr sz="825"/>
            </a:lvl3pPr>
            <a:lvl4pPr marL="0">
              <a:lnSpc>
                <a:spcPct val="100000"/>
              </a:lnSpc>
              <a:spcBef>
                <a:spcPts val="0"/>
              </a:spcBef>
              <a:defRPr sz="825"/>
            </a:lvl4pPr>
            <a:lvl5pPr marL="0">
              <a:lnSpc>
                <a:spcPct val="100000"/>
              </a:lnSpc>
              <a:spcBef>
                <a:spcPts val="0"/>
              </a:spcBef>
              <a:defRPr sz="825"/>
            </a:lvl5pPr>
          </a:lstStyle>
          <a:p>
            <a:pPr lvl="0"/>
            <a:r>
              <a:rPr lang="de-AT"/>
              <a:t>Quelle: Fußnote</a:t>
            </a:r>
          </a:p>
        </p:txBody>
      </p:sp>
    </p:spTree>
    <p:extLst>
      <p:ext uri="{BB962C8B-B14F-4D97-AF65-F5344CB8AC3E}">
        <p14:creationId xmlns:p14="http://schemas.microsoft.com/office/powerpoint/2010/main" val="1490776433"/>
      </p:ext>
    </p:extLst>
  </p:cSld>
  <p:clrMapOvr>
    <a:masterClrMapping/>
  </p:clrMapOvr>
  <p:extLst>
    <p:ext uri="{DCECCB84-F9BA-43D5-87BE-67443E8EF086}">
      <p15:sldGuideLst xmlns:p15="http://schemas.microsoft.com/office/powerpoint/2012/main">
        <p15:guide id="1" orient="horz" pos="100">
          <p15:clr>
            <a:srgbClr val="FBAE40"/>
          </p15:clr>
        </p15:guide>
        <p15:guide id="2" pos="340">
          <p15:clr>
            <a:srgbClr val="FBAE40"/>
          </p15:clr>
        </p15:guide>
        <p15:guide id="3" pos="5420">
          <p15:clr>
            <a:srgbClr val="FBAE40"/>
          </p15:clr>
        </p15:guide>
        <p15:guide id="4" orient="horz" pos="2913">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und Inhalt mit 2 Spalten 2__dunkel">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B7B08E87-9E89-4A1A-8615-AE76C2036270}"/>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20142654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3" name="Objekt 2" hidden="1">
                        <a:extLst>
                          <a:ext uri="{FF2B5EF4-FFF2-40B4-BE49-F238E27FC236}">
                            <a16:creationId xmlns:a16="http://schemas.microsoft.com/office/drawing/2014/main" id="{B7B08E87-9E89-4A1A-8615-AE76C2036270}"/>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Inhaltsplatzhalter 5">
            <a:extLst>
              <a:ext uri="{FF2B5EF4-FFF2-40B4-BE49-F238E27FC236}">
                <a16:creationId xmlns:a16="http://schemas.microsoft.com/office/drawing/2014/main" id="{A1BE097D-C045-2493-FA5C-C0416770EDF0}"/>
              </a:ext>
            </a:extLst>
          </p:cNvPr>
          <p:cNvSpPr txBox="1">
            <a:spLocks/>
          </p:cNvSpPr>
          <p:nvPr userDrawn="1"/>
        </p:nvSpPr>
        <p:spPr>
          <a:xfrm>
            <a:off x="825499" y="1265459"/>
            <a:ext cx="3679982" cy="385083"/>
          </a:xfrm>
          <a:custGeom>
            <a:avLst/>
            <a:gdLst>
              <a:gd name="csX0" fmla="*/ 0 w 3679982"/>
              <a:gd name="csY0" fmla="*/ 0 h 385083"/>
              <a:gd name="csX1" fmla="*/ 576531 w 3679982"/>
              <a:gd name="csY1" fmla="*/ 0 h 385083"/>
              <a:gd name="csX2" fmla="*/ 1263460 w 3679982"/>
              <a:gd name="csY2" fmla="*/ 0 h 385083"/>
              <a:gd name="csX3" fmla="*/ 1876791 w 3679982"/>
              <a:gd name="csY3" fmla="*/ 0 h 385083"/>
              <a:gd name="csX4" fmla="*/ 2490121 w 3679982"/>
              <a:gd name="csY4" fmla="*/ 0 h 385083"/>
              <a:gd name="csX5" fmla="*/ 3140251 w 3679982"/>
              <a:gd name="csY5" fmla="*/ 0 h 385083"/>
              <a:gd name="csX6" fmla="*/ 3679982 w 3679982"/>
              <a:gd name="csY6" fmla="*/ 0 h 385083"/>
              <a:gd name="csX7" fmla="*/ 3679982 w 3679982"/>
              <a:gd name="csY7" fmla="*/ 385083 h 385083"/>
              <a:gd name="csX8" fmla="*/ 3066652 w 3679982"/>
              <a:gd name="csY8" fmla="*/ 385083 h 385083"/>
              <a:gd name="csX9" fmla="*/ 2490121 w 3679982"/>
              <a:gd name="csY9" fmla="*/ 385083 h 385083"/>
              <a:gd name="csX10" fmla="*/ 1876791 w 3679982"/>
              <a:gd name="csY10" fmla="*/ 385083 h 385083"/>
              <a:gd name="csX11" fmla="*/ 1373860 w 3679982"/>
              <a:gd name="csY11" fmla="*/ 385083 h 385083"/>
              <a:gd name="csX12" fmla="*/ 834129 w 3679982"/>
              <a:gd name="csY12" fmla="*/ 385083 h 385083"/>
              <a:gd name="csX13" fmla="*/ 0 w 3679982"/>
              <a:gd name="csY13" fmla="*/ 385083 h 385083"/>
              <a:gd name="csX14" fmla="*/ 0 w 3679982"/>
              <a:gd name="csY14" fmla="*/ 0 h 3850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679982" h="385083" fill="none" extrusionOk="0">
                <a:moveTo>
                  <a:pt x="0" y="0"/>
                </a:moveTo>
                <a:cubicBezTo>
                  <a:pt x="236252" y="16921"/>
                  <a:pt x="448798" y="24936"/>
                  <a:pt x="576531" y="0"/>
                </a:cubicBezTo>
                <a:cubicBezTo>
                  <a:pt x="704264" y="-24936"/>
                  <a:pt x="1005629" y="34296"/>
                  <a:pt x="1263460" y="0"/>
                </a:cubicBezTo>
                <a:cubicBezTo>
                  <a:pt x="1521291" y="-34296"/>
                  <a:pt x="1603706" y="-4357"/>
                  <a:pt x="1876791" y="0"/>
                </a:cubicBezTo>
                <a:cubicBezTo>
                  <a:pt x="2149876" y="4357"/>
                  <a:pt x="2311429" y="15902"/>
                  <a:pt x="2490121" y="0"/>
                </a:cubicBezTo>
                <a:cubicBezTo>
                  <a:pt x="2668813" y="-15902"/>
                  <a:pt x="2848110" y="9403"/>
                  <a:pt x="3140251" y="0"/>
                </a:cubicBezTo>
                <a:cubicBezTo>
                  <a:pt x="3432392" y="-9403"/>
                  <a:pt x="3571447" y="-21689"/>
                  <a:pt x="3679982" y="0"/>
                </a:cubicBezTo>
                <a:cubicBezTo>
                  <a:pt x="3696067" y="102114"/>
                  <a:pt x="3685262" y="275320"/>
                  <a:pt x="3679982" y="385083"/>
                </a:cubicBezTo>
                <a:cubicBezTo>
                  <a:pt x="3413371" y="402980"/>
                  <a:pt x="3230025" y="412163"/>
                  <a:pt x="3066652" y="385083"/>
                </a:cubicBezTo>
                <a:cubicBezTo>
                  <a:pt x="2903279" y="358004"/>
                  <a:pt x="2616306" y="406884"/>
                  <a:pt x="2490121" y="385083"/>
                </a:cubicBezTo>
                <a:cubicBezTo>
                  <a:pt x="2363936" y="363282"/>
                  <a:pt x="2076562" y="405756"/>
                  <a:pt x="1876791" y="385083"/>
                </a:cubicBezTo>
                <a:cubicBezTo>
                  <a:pt x="1677020" y="364411"/>
                  <a:pt x="1619627" y="392892"/>
                  <a:pt x="1373860" y="385083"/>
                </a:cubicBezTo>
                <a:cubicBezTo>
                  <a:pt x="1128093" y="377274"/>
                  <a:pt x="990479" y="391288"/>
                  <a:pt x="834129" y="385083"/>
                </a:cubicBezTo>
                <a:cubicBezTo>
                  <a:pt x="677779" y="378878"/>
                  <a:pt x="374134" y="407152"/>
                  <a:pt x="0" y="385083"/>
                </a:cubicBezTo>
                <a:cubicBezTo>
                  <a:pt x="-39" y="251835"/>
                  <a:pt x="-13058" y="90921"/>
                  <a:pt x="0" y="0"/>
                </a:cubicBezTo>
                <a:close/>
              </a:path>
              <a:path w="3679982" h="385083" stroke="0" extrusionOk="0">
                <a:moveTo>
                  <a:pt x="0" y="0"/>
                </a:moveTo>
                <a:cubicBezTo>
                  <a:pt x="236677" y="24004"/>
                  <a:pt x="507091" y="32672"/>
                  <a:pt x="686930" y="0"/>
                </a:cubicBezTo>
                <a:cubicBezTo>
                  <a:pt x="866769" y="-32672"/>
                  <a:pt x="1104054" y="-28394"/>
                  <a:pt x="1263460" y="0"/>
                </a:cubicBezTo>
                <a:cubicBezTo>
                  <a:pt x="1422866" y="28394"/>
                  <a:pt x="1607409" y="1323"/>
                  <a:pt x="1839991" y="0"/>
                </a:cubicBezTo>
                <a:cubicBezTo>
                  <a:pt x="2072573" y="-1323"/>
                  <a:pt x="2225386" y="2560"/>
                  <a:pt x="2526921" y="0"/>
                </a:cubicBezTo>
                <a:cubicBezTo>
                  <a:pt x="2828456" y="-2560"/>
                  <a:pt x="2932374" y="8422"/>
                  <a:pt x="3103451" y="0"/>
                </a:cubicBezTo>
                <a:cubicBezTo>
                  <a:pt x="3274528" y="-8422"/>
                  <a:pt x="3550202" y="-25589"/>
                  <a:pt x="3679982" y="0"/>
                </a:cubicBezTo>
                <a:cubicBezTo>
                  <a:pt x="3670818" y="141886"/>
                  <a:pt x="3671217" y="287640"/>
                  <a:pt x="3679982" y="385083"/>
                </a:cubicBezTo>
                <a:cubicBezTo>
                  <a:pt x="3512593" y="365519"/>
                  <a:pt x="3338514" y="408208"/>
                  <a:pt x="3103451" y="385083"/>
                </a:cubicBezTo>
                <a:cubicBezTo>
                  <a:pt x="2868388" y="361958"/>
                  <a:pt x="2767822" y="407030"/>
                  <a:pt x="2526921" y="385083"/>
                </a:cubicBezTo>
                <a:cubicBezTo>
                  <a:pt x="2286020" y="363137"/>
                  <a:pt x="2128894" y="397189"/>
                  <a:pt x="1876791" y="385083"/>
                </a:cubicBezTo>
                <a:cubicBezTo>
                  <a:pt x="1624688" y="372978"/>
                  <a:pt x="1390663" y="396736"/>
                  <a:pt x="1189861" y="385083"/>
                </a:cubicBezTo>
                <a:cubicBezTo>
                  <a:pt x="989059" y="373431"/>
                  <a:pt x="892523" y="383020"/>
                  <a:pt x="613330" y="385083"/>
                </a:cubicBezTo>
                <a:cubicBezTo>
                  <a:pt x="334137" y="387146"/>
                  <a:pt x="223085" y="401727"/>
                  <a:pt x="0" y="385083"/>
                </a:cubicBezTo>
                <a:cubicBezTo>
                  <a:pt x="10509" y="236247"/>
                  <a:pt x="1469" y="189988"/>
                  <a:pt x="0" y="0"/>
                </a:cubicBezTo>
                <a:close/>
              </a:path>
            </a:pathLst>
          </a:custGeom>
          <a:solidFill>
            <a:schemeClr val="tx2"/>
          </a:solidFill>
          <a:ln>
            <a:solidFill>
              <a:schemeClr val="bg1"/>
            </a:solidFill>
            <a:extLst>
              <a:ext uri="{C807C97D-BFC1-408E-A445-0C87EB9F89A2}">
                <ask:lineSketchStyleProps xmlns:ask="http://schemas.microsoft.com/office/drawing/2018/sketchyshapes" sd="1574697630">
                  <a:prstGeom prst="rect">
                    <a:avLst/>
                  </a:prstGeom>
                  <ask:type>
                    <ask:lineSketchFreehand/>
                  </ask:type>
                </ask:lineSketchStyleProps>
              </a:ext>
            </a:extLst>
          </a:ln>
        </p:spPr>
        <p:txBody>
          <a:bodyPr lIns="72000" tIns="108000" rIns="72000" bIns="72000" numCol="1"/>
          <a:lstStyle>
            <a:lvl1pPr marL="0" indent="0" algn="l" defTabSz="685800" rtl="0" eaLnBrk="1" latinLnBrk="0" hangingPunct="1">
              <a:lnSpc>
                <a:spcPct val="80000"/>
              </a:lnSpc>
              <a:spcBef>
                <a:spcPts val="750"/>
              </a:spcBef>
              <a:buFont typeface="Arial" panose="020B0604020202020204" pitchFamily="34" charset="0"/>
              <a:buNone/>
              <a:defRPr sz="1800" b="0" kern="1200">
                <a:solidFill>
                  <a:schemeClr val="bg1"/>
                </a:solidFill>
                <a:latin typeface="Source Sans Pro" panose="020B0503030403020204" pitchFamily="34" charset="0"/>
                <a:ea typeface="Source Sans Pro" panose="020B0503030403020204" pitchFamily="34" charset="0"/>
                <a:cs typeface="+mn-cs"/>
              </a:defRPr>
            </a:lvl1pPr>
            <a:lvl2pPr marL="182563" indent="-182563"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2pPr>
            <a:lvl3pPr marL="358775" indent="-176213"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3pPr>
            <a:lvl4pPr marL="538163" indent="-179388"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4pPr>
            <a:lvl5pPr marL="715963" indent="-177800"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de-AT" sz="1600" b="1"/>
          </a:p>
        </p:txBody>
      </p:sp>
      <p:sp>
        <p:nvSpPr>
          <p:cNvPr id="18" name="Inhaltsplatzhalter 17">
            <a:extLst>
              <a:ext uri="{FF2B5EF4-FFF2-40B4-BE49-F238E27FC236}">
                <a16:creationId xmlns:a16="http://schemas.microsoft.com/office/drawing/2014/main" id="{80610830-9189-D809-E7A7-07E57B8078A3}"/>
              </a:ext>
            </a:extLst>
          </p:cNvPr>
          <p:cNvSpPr>
            <a:spLocks noGrp="1"/>
          </p:cNvSpPr>
          <p:nvPr>
            <p:ph sz="quarter" idx="17"/>
          </p:nvPr>
        </p:nvSpPr>
        <p:spPr>
          <a:xfrm>
            <a:off x="841639" y="1290258"/>
            <a:ext cx="3593463" cy="385083"/>
          </a:xfrm>
          <a:prstGeom prst="rect">
            <a:avLst/>
          </a:prstGeom>
        </p:spPr>
        <p:txBody>
          <a:bodyPr/>
          <a:lstStyle>
            <a:lvl1pPr marL="0" indent="0">
              <a:buNone/>
              <a:defRPr>
                <a:solidFill>
                  <a:schemeClr val="bg1"/>
                </a:solidFill>
              </a:defRPr>
            </a:lvl1pPr>
          </a:lstStyle>
          <a:p>
            <a:pPr lvl="0"/>
            <a:r>
              <a:rPr lang="de-DE"/>
              <a:t>Mastertextformat bearbeiten</a:t>
            </a:r>
          </a:p>
        </p:txBody>
      </p:sp>
      <p:sp>
        <p:nvSpPr>
          <p:cNvPr id="4" name="Inhaltsplatzhalter 5">
            <a:extLst>
              <a:ext uri="{FF2B5EF4-FFF2-40B4-BE49-F238E27FC236}">
                <a16:creationId xmlns:a16="http://schemas.microsoft.com/office/drawing/2014/main" id="{5D0F7C6F-5B43-9136-AD66-E43289CAFFA6}"/>
              </a:ext>
            </a:extLst>
          </p:cNvPr>
          <p:cNvSpPr txBox="1">
            <a:spLocks/>
          </p:cNvSpPr>
          <p:nvPr userDrawn="1"/>
        </p:nvSpPr>
        <p:spPr>
          <a:xfrm>
            <a:off x="815973" y="1726842"/>
            <a:ext cx="3679982" cy="1845662"/>
          </a:xfrm>
          <a:custGeom>
            <a:avLst/>
            <a:gdLst>
              <a:gd name="csX0" fmla="*/ 0 w 3679982"/>
              <a:gd name="csY0" fmla="*/ 0 h 1845662"/>
              <a:gd name="csX1" fmla="*/ 613330 w 3679982"/>
              <a:gd name="csY1" fmla="*/ 0 h 1845662"/>
              <a:gd name="csX2" fmla="*/ 1116261 w 3679982"/>
              <a:gd name="csY2" fmla="*/ 0 h 1845662"/>
              <a:gd name="csX3" fmla="*/ 1729592 w 3679982"/>
              <a:gd name="csY3" fmla="*/ 0 h 1845662"/>
              <a:gd name="csX4" fmla="*/ 2306122 w 3679982"/>
              <a:gd name="csY4" fmla="*/ 0 h 1845662"/>
              <a:gd name="csX5" fmla="*/ 2993052 w 3679982"/>
              <a:gd name="csY5" fmla="*/ 0 h 1845662"/>
              <a:gd name="csX6" fmla="*/ 3679982 w 3679982"/>
              <a:gd name="csY6" fmla="*/ 0 h 1845662"/>
              <a:gd name="csX7" fmla="*/ 3679982 w 3679982"/>
              <a:gd name="csY7" fmla="*/ 633677 h 1845662"/>
              <a:gd name="csX8" fmla="*/ 3679982 w 3679982"/>
              <a:gd name="csY8" fmla="*/ 1193528 h 1845662"/>
              <a:gd name="csX9" fmla="*/ 3679982 w 3679982"/>
              <a:gd name="csY9" fmla="*/ 1845662 h 1845662"/>
              <a:gd name="csX10" fmla="*/ 3029852 w 3679982"/>
              <a:gd name="csY10" fmla="*/ 1845662 h 1845662"/>
              <a:gd name="csX11" fmla="*/ 2379722 w 3679982"/>
              <a:gd name="csY11" fmla="*/ 1845662 h 1845662"/>
              <a:gd name="csX12" fmla="*/ 1692792 w 3679982"/>
              <a:gd name="csY12" fmla="*/ 1845662 h 1845662"/>
              <a:gd name="csX13" fmla="*/ 1189861 w 3679982"/>
              <a:gd name="csY13" fmla="*/ 1845662 h 1845662"/>
              <a:gd name="csX14" fmla="*/ 686930 w 3679982"/>
              <a:gd name="csY14" fmla="*/ 1845662 h 1845662"/>
              <a:gd name="csX15" fmla="*/ 0 w 3679982"/>
              <a:gd name="csY15" fmla="*/ 1845662 h 1845662"/>
              <a:gd name="csX16" fmla="*/ 0 w 3679982"/>
              <a:gd name="csY16" fmla="*/ 1230441 h 1845662"/>
              <a:gd name="csX17" fmla="*/ 0 w 3679982"/>
              <a:gd name="csY17" fmla="*/ 670591 h 1845662"/>
              <a:gd name="csX18" fmla="*/ 0 w 3679982"/>
              <a:gd name="csY18" fmla="*/ 0 h 18456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3679982" h="1845662" fill="none" extrusionOk="0">
                <a:moveTo>
                  <a:pt x="0" y="0"/>
                </a:moveTo>
                <a:cubicBezTo>
                  <a:pt x="273004" y="2529"/>
                  <a:pt x="354309" y="27434"/>
                  <a:pt x="613330" y="0"/>
                </a:cubicBezTo>
                <a:cubicBezTo>
                  <a:pt x="872351" y="-27434"/>
                  <a:pt x="948826" y="2714"/>
                  <a:pt x="1116261" y="0"/>
                </a:cubicBezTo>
                <a:cubicBezTo>
                  <a:pt x="1283696" y="-2714"/>
                  <a:pt x="1442967" y="18767"/>
                  <a:pt x="1729592" y="0"/>
                </a:cubicBezTo>
                <a:cubicBezTo>
                  <a:pt x="2016217" y="-18767"/>
                  <a:pt x="2105210" y="-7291"/>
                  <a:pt x="2306122" y="0"/>
                </a:cubicBezTo>
                <a:cubicBezTo>
                  <a:pt x="2507034" y="7291"/>
                  <a:pt x="2818614" y="-2917"/>
                  <a:pt x="2993052" y="0"/>
                </a:cubicBezTo>
                <a:cubicBezTo>
                  <a:pt x="3167490" y="2917"/>
                  <a:pt x="3537629" y="21290"/>
                  <a:pt x="3679982" y="0"/>
                </a:cubicBezTo>
                <a:cubicBezTo>
                  <a:pt x="3696509" y="152172"/>
                  <a:pt x="3653254" y="481073"/>
                  <a:pt x="3679982" y="633677"/>
                </a:cubicBezTo>
                <a:cubicBezTo>
                  <a:pt x="3706710" y="786281"/>
                  <a:pt x="3706428" y="997684"/>
                  <a:pt x="3679982" y="1193528"/>
                </a:cubicBezTo>
                <a:cubicBezTo>
                  <a:pt x="3653536" y="1389372"/>
                  <a:pt x="3697010" y="1631427"/>
                  <a:pt x="3679982" y="1845662"/>
                </a:cubicBezTo>
                <a:cubicBezTo>
                  <a:pt x="3512349" y="1824965"/>
                  <a:pt x="3287732" y="1827632"/>
                  <a:pt x="3029852" y="1845662"/>
                </a:cubicBezTo>
                <a:cubicBezTo>
                  <a:pt x="2771972" y="1863693"/>
                  <a:pt x="2646908" y="1861369"/>
                  <a:pt x="2379722" y="1845662"/>
                </a:cubicBezTo>
                <a:cubicBezTo>
                  <a:pt x="2112536" y="1829956"/>
                  <a:pt x="1872026" y="1869216"/>
                  <a:pt x="1692792" y="1845662"/>
                </a:cubicBezTo>
                <a:cubicBezTo>
                  <a:pt x="1513558" y="1822109"/>
                  <a:pt x="1376273" y="1861335"/>
                  <a:pt x="1189861" y="1845662"/>
                </a:cubicBezTo>
                <a:cubicBezTo>
                  <a:pt x="1003449" y="1829989"/>
                  <a:pt x="890706" y="1855424"/>
                  <a:pt x="686930" y="1845662"/>
                </a:cubicBezTo>
                <a:cubicBezTo>
                  <a:pt x="483154" y="1835900"/>
                  <a:pt x="228057" y="1854816"/>
                  <a:pt x="0" y="1845662"/>
                </a:cubicBezTo>
                <a:cubicBezTo>
                  <a:pt x="-9084" y="1615882"/>
                  <a:pt x="-24779" y="1504725"/>
                  <a:pt x="0" y="1230441"/>
                </a:cubicBezTo>
                <a:cubicBezTo>
                  <a:pt x="24779" y="956157"/>
                  <a:pt x="-9402" y="944141"/>
                  <a:pt x="0" y="670591"/>
                </a:cubicBezTo>
                <a:cubicBezTo>
                  <a:pt x="9402" y="397041"/>
                  <a:pt x="-29153" y="254776"/>
                  <a:pt x="0" y="0"/>
                </a:cubicBezTo>
                <a:close/>
              </a:path>
              <a:path w="3679982" h="1845662" stroke="0" extrusionOk="0">
                <a:moveTo>
                  <a:pt x="0" y="0"/>
                </a:moveTo>
                <a:cubicBezTo>
                  <a:pt x="236677" y="24004"/>
                  <a:pt x="507091" y="32672"/>
                  <a:pt x="686930" y="0"/>
                </a:cubicBezTo>
                <a:cubicBezTo>
                  <a:pt x="866769" y="-32672"/>
                  <a:pt x="1104054" y="-28394"/>
                  <a:pt x="1263460" y="0"/>
                </a:cubicBezTo>
                <a:cubicBezTo>
                  <a:pt x="1422866" y="28394"/>
                  <a:pt x="1607409" y="1323"/>
                  <a:pt x="1839991" y="0"/>
                </a:cubicBezTo>
                <a:cubicBezTo>
                  <a:pt x="2072573" y="-1323"/>
                  <a:pt x="2225386" y="2560"/>
                  <a:pt x="2526921" y="0"/>
                </a:cubicBezTo>
                <a:cubicBezTo>
                  <a:pt x="2828456" y="-2560"/>
                  <a:pt x="2932374" y="8422"/>
                  <a:pt x="3103451" y="0"/>
                </a:cubicBezTo>
                <a:cubicBezTo>
                  <a:pt x="3274528" y="-8422"/>
                  <a:pt x="3550202" y="-25589"/>
                  <a:pt x="3679982" y="0"/>
                </a:cubicBezTo>
                <a:cubicBezTo>
                  <a:pt x="3703789" y="234036"/>
                  <a:pt x="3707170" y="323546"/>
                  <a:pt x="3679982" y="578307"/>
                </a:cubicBezTo>
                <a:cubicBezTo>
                  <a:pt x="3652794" y="833068"/>
                  <a:pt x="3670110" y="903282"/>
                  <a:pt x="3679982" y="1175071"/>
                </a:cubicBezTo>
                <a:cubicBezTo>
                  <a:pt x="3689854" y="1446860"/>
                  <a:pt x="3649148" y="1658884"/>
                  <a:pt x="3679982" y="1845662"/>
                </a:cubicBezTo>
                <a:cubicBezTo>
                  <a:pt x="3518516" y="1821896"/>
                  <a:pt x="3290197" y="1851598"/>
                  <a:pt x="3177051" y="1845662"/>
                </a:cubicBezTo>
                <a:cubicBezTo>
                  <a:pt x="3063905" y="1839726"/>
                  <a:pt x="2690923" y="1857315"/>
                  <a:pt x="2490121" y="1845662"/>
                </a:cubicBezTo>
                <a:cubicBezTo>
                  <a:pt x="2289319" y="1834010"/>
                  <a:pt x="2190275" y="1837811"/>
                  <a:pt x="1913591" y="1845662"/>
                </a:cubicBezTo>
                <a:cubicBezTo>
                  <a:pt x="1636907" y="1853514"/>
                  <a:pt x="1538536" y="1851658"/>
                  <a:pt x="1263460" y="1845662"/>
                </a:cubicBezTo>
                <a:cubicBezTo>
                  <a:pt x="988384" y="1839666"/>
                  <a:pt x="938794" y="1840579"/>
                  <a:pt x="760530" y="1845662"/>
                </a:cubicBezTo>
                <a:cubicBezTo>
                  <a:pt x="582266" y="1850746"/>
                  <a:pt x="219099" y="1876517"/>
                  <a:pt x="0" y="1845662"/>
                </a:cubicBezTo>
                <a:cubicBezTo>
                  <a:pt x="21152" y="1550130"/>
                  <a:pt x="-4108" y="1407085"/>
                  <a:pt x="0" y="1193528"/>
                </a:cubicBezTo>
                <a:cubicBezTo>
                  <a:pt x="4108" y="979971"/>
                  <a:pt x="29259" y="833114"/>
                  <a:pt x="0" y="541394"/>
                </a:cubicBezTo>
                <a:cubicBezTo>
                  <a:pt x="-29259" y="249674"/>
                  <a:pt x="-24658" y="213950"/>
                  <a:pt x="0" y="0"/>
                </a:cubicBezTo>
                <a:close/>
              </a:path>
            </a:pathLst>
          </a:custGeom>
          <a:solidFill>
            <a:srgbClr val="DBF2E3"/>
          </a:solidFill>
          <a:ln>
            <a:solidFill>
              <a:srgbClr val="000000"/>
            </a:solidFill>
            <a:extLst>
              <a:ext uri="{C807C97D-BFC1-408E-A445-0C87EB9F89A2}">
                <ask:lineSketchStyleProps xmlns:ask="http://schemas.microsoft.com/office/drawing/2018/sketchyshapes" sd="1574697630">
                  <a:prstGeom prst="rect">
                    <a:avLst/>
                  </a:prstGeom>
                  <ask:type>
                    <ask:lineSketchFreehand/>
                  </ask:type>
                </ask:lineSketchStyleProps>
              </a:ext>
            </a:extLst>
          </a:ln>
        </p:spPr>
        <p:txBody>
          <a:bodyPr lIns="72000" tIns="108000" rIns="72000" bIns="72000" numCol="1">
            <a:normAutofit/>
          </a:bodyPr>
          <a:lstStyle>
            <a:lvl1pPr marL="0" indent="0" algn="l" defTabSz="685800" rtl="0" eaLnBrk="1" latinLnBrk="0" hangingPunct="1">
              <a:lnSpc>
                <a:spcPct val="80000"/>
              </a:lnSpc>
              <a:spcBef>
                <a:spcPts val="750"/>
              </a:spcBef>
              <a:buFont typeface="Arial" panose="020B0604020202020204" pitchFamily="34" charset="0"/>
              <a:buNone/>
              <a:defRPr sz="1800" b="0" kern="1200">
                <a:solidFill>
                  <a:schemeClr val="bg1"/>
                </a:solidFill>
                <a:latin typeface="Source Sans Pro" panose="020B0503030403020204" pitchFamily="34" charset="0"/>
                <a:ea typeface="Source Sans Pro" panose="020B0503030403020204" pitchFamily="34" charset="0"/>
                <a:cs typeface="+mn-cs"/>
              </a:defRPr>
            </a:lvl1pPr>
            <a:lvl2pPr marL="182563" indent="-182563"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2pPr>
            <a:lvl3pPr marL="358775" indent="-176213"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3pPr>
            <a:lvl4pPr marL="538163" indent="-179388"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4pPr>
            <a:lvl5pPr marL="715963" indent="-177800"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85725"/>
            <a:endParaRPr lang="de-AT" sz="1400">
              <a:solidFill>
                <a:schemeClr val="tx1"/>
              </a:solidFill>
            </a:endParaRPr>
          </a:p>
        </p:txBody>
      </p:sp>
      <p:sp>
        <p:nvSpPr>
          <p:cNvPr id="6" name="Inhaltsplatzhalter 5">
            <a:extLst>
              <a:ext uri="{FF2B5EF4-FFF2-40B4-BE49-F238E27FC236}">
                <a16:creationId xmlns:a16="http://schemas.microsoft.com/office/drawing/2014/main" id="{C9C1D003-068F-B31E-699D-C507180A4DE1}"/>
              </a:ext>
            </a:extLst>
          </p:cNvPr>
          <p:cNvSpPr txBox="1">
            <a:spLocks/>
          </p:cNvSpPr>
          <p:nvPr userDrawn="1"/>
        </p:nvSpPr>
        <p:spPr>
          <a:xfrm>
            <a:off x="4708899" y="1265458"/>
            <a:ext cx="3679982" cy="385083"/>
          </a:xfrm>
          <a:custGeom>
            <a:avLst/>
            <a:gdLst>
              <a:gd name="csX0" fmla="*/ 0 w 3679982"/>
              <a:gd name="csY0" fmla="*/ 0 h 385083"/>
              <a:gd name="csX1" fmla="*/ 576531 w 3679982"/>
              <a:gd name="csY1" fmla="*/ 0 h 385083"/>
              <a:gd name="csX2" fmla="*/ 1263460 w 3679982"/>
              <a:gd name="csY2" fmla="*/ 0 h 385083"/>
              <a:gd name="csX3" fmla="*/ 1876791 w 3679982"/>
              <a:gd name="csY3" fmla="*/ 0 h 385083"/>
              <a:gd name="csX4" fmla="*/ 2490121 w 3679982"/>
              <a:gd name="csY4" fmla="*/ 0 h 385083"/>
              <a:gd name="csX5" fmla="*/ 3140251 w 3679982"/>
              <a:gd name="csY5" fmla="*/ 0 h 385083"/>
              <a:gd name="csX6" fmla="*/ 3679982 w 3679982"/>
              <a:gd name="csY6" fmla="*/ 0 h 385083"/>
              <a:gd name="csX7" fmla="*/ 3679982 w 3679982"/>
              <a:gd name="csY7" fmla="*/ 385083 h 385083"/>
              <a:gd name="csX8" fmla="*/ 3066652 w 3679982"/>
              <a:gd name="csY8" fmla="*/ 385083 h 385083"/>
              <a:gd name="csX9" fmla="*/ 2490121 w 3679982"/>
              <a:gd name="csY9" fmla="*/ 385083 h 385083"/>
              <a:gd name="csX10" fmla="*/ 1876791 w 3679982"/>
              <a:gd name="csY10" fmla="*/ 385083 h 385083"/>
              <a:gd name="csX11" fmla="*/ 1373860 w 3679982"/>
              <a:gd name="csY11" fmla="*/ 385083 h 385083"/>
              <a:gd name="csX12" fmla="*/ 834129 w 3679982"/>
              <a:gd name="csY12" fmla="*/ 385083 h 385083"/>
              <a:gd name="csX13" fmla="*/ 0 w 3679982"/>
              <a:gd name="csY13" fmla="*/ 385083 h 385083"/>
              <a:gd name="csX14" fmla="*/ 0 w 3679982"/>
              <a:gd name="csY14" fmla="*/ 0 h 3850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679982" h="385083" fill="none" extrusionOk="0">
                <a:moveTo>
                  <a:pt x="0" y="0"/>
                </a:moveTo>
                <a:cubicBezTo>
                  <a:pt x="236252" y="16921"/>
                  <a:pt x="448798" y="24936"/>
                  <a:pt x="576531" y="0"/>
                </a:cubicBezTo>
                <a:cubicBezTo>
                  <a:pt x="704264" y="-24936"/>
                  <a:pt x="1005629" y="34296"/>
                  <a:pt x="1263460" y="0"/>
                </a:cubicBezTo>
                <a:cubicBezTo>
                  <a:pt x="1521291" y="-34296"/>
                  <a:pt x="1603706" y="-4357"/>
                  <a:pt x="1876791" y="0"/>
                </a:cubicBezTo>
                <a:cubicBezTo>
                  <a:pt x="2149876" y="4357"/>
                  <a:pt x="2311429" y="15902"/>
                  <a:pt x="2490121" y="0"/>
                </a:cubicBezTo>
                <a:cubicBezTo>
                  <a:pt x="2668813" y="-15902"/>
                  <a:pt x="2848110" y="9403"/>
                  <a:pt x="3140251" y="0"/>
                </a:cubicBezTo>
                <a:cubicBezTo>
                  <a:pt x="3432392" y="-9403"/>
                  <a:pt x="3571447" y="-21689"/>
                  <a:pt x="3679982" y="0"/>
                </a:cubicBezTo>
                <a:cubicBezTo>
                  <a:pt x="3696067" y="102114"/>
                  <a:pt x="3685262" y="275320"/>
                  <a:pt x="3679982" y="385083"/>
                </a:cubicBezTo>
                <a:cubicBezTo>
                  <a:pt x="3413371" y="402980"/>
                  <a:pt x="3230025" y="412163"/>
                  <a:pt x="3066652" y="385083"/>
                </a:cubicBezTo>
                <a:cubicBezTo>
                  <a:pt x="2903279" y="358004"/>
                  <a:pt x="2616306" y="406884"/>
                  <a:pt x="2490121" y="385083"/>
                </a:cubicBezTo>
                <a:cubicBezTo>
                  <a:pt x="2363936" y="363282"/>
                  <a:pt x="2076562" y="405756"/>
                  <a:pt x="1876791" y="385083"/>
                </a:cubicBezTo>
                <a:cubicBezTo>
                  <a:pt x="1677020" y="364411"/>
                  <a:pt x="1619627" y="392892"/>
                  <a:pt x="1373860" y="385083"/>
                </a:cubicBezTo>
                <a:cubicBezTo>
                  <a:pt x="1128093" y="377274"/>
                  <a:pt x="990479" y="391288"/>
                  <a:pt x="834129" y="385083"/>
                </a:cubicBezTo>
                <a:cubicBezTo>
                  <a:pt x="677779" y="378878"/>
                  <a:pt x="374134" y="407152"/>
                  <a:pt x="0" y="385083"/>
                </a:cubicBezTo>
                <a:cubicBezTo>
                  <a:pt x="-39" y="251835"/>
                  <a:pt x="-13058" y="90921"/>
                  <a:pt x="0" y="0"/>
                </a:cubicBezTo>
                <a:close/>
              </a:path>
              <a:path w="3679982" h="385083" stroke="0" extrusionOk="0">
                <a:moveTo>
                  <a:pt x="0" y="0"/>
                </a:moveTo>
                <a:cubicBezTo>
                  <a:pt x="236677" y="24004"/>
                  <a:pt x="507091" y="32672"/>
                  <a:pt x="686930" y="0"/>
                </a:cubicBezTo>
                <a:cubicBezTo>
                  <a:pt x="866769" y="-32672"/>
                  <a:pt x="1104054" y="-28394"/>
                  <a:pt x="1263460" y="0"/>
                </a:cubicBezTo>
                <a:cubicBezTo>
                  <a:pt x="1422866" y="28394"/>
                  <a:pt x="1607409" y="1323"/>
                  <a:pt x="1839991" y="0"/>
                </a:cubicBezTo>
                <a:cubicBezTo>
                  <a:pt x="2072573" y="-1323"/>
                  <a:pt x="2225386" y="2560"/>
                  <a:pt x="2526921" y="0"/>
                </a:cubicBezTo>
                <a:cubicBezTo>
                  <a:pt x="2828456" y="-2560"/>
                  <a:pt x="2932374" y="8422"/>
                  <a:pt x="3103451" y="0"/>
                </a:cubicBezTo>
                <a:cubicBezTo>
                  <a:pt x="3274528" y="-8422"/>
                  <a:pt x="3550202" y="-25589"/>
                  <a:pt x="3679982" y="0"/>
                </a:cubicBezTo>
                <a:cubicBezTo>
                  <a:pt x="3670818" y="141886"/>
                  <a:pt x="3671217" y="287640"/>
                  <a:pt x="3679982" y="385083"/>
                </a:cubicBezTo>
                <a:cubicBezTo>
                  <a:pt x="3512593" y="365519"/>
                  <a:pt x="3338514" y="408208"/>
                  <a:pt x="3103451" y="385083"/>
                </a:cubicBezTo>
                <a:cubicBezTo>
                  <a:pt x="2868388" y="361958"/>
                  <a:pt x="2767822" y="407030"/>
                  <a:pt x="2526921" y="385083"/>
                </a:cubicBezTo>
                <a:cubicBezTo>
                  <a:pt x="2286020" y="363137"/>
                  <a:pt x="2128894" y="397189"/>
                  <a:pt x="1876791" y="385083"/>
                </a:cubicBezTo>
                <a:cubicBezTo>
                  <a:pt x="1624688" y="372978"/>
                  <a:pt x="1390663" y="396736"/>
                  <a:pt x="1189861" y="385083"/>
                </a:cubicBezTo>
                <a:cubicBezTo>
                  <a:pt x="989059" y="373431"/>
                  <a:pt x="892523" y="383020"/>
                  <a:pt x="613330" y="385083"/>
                </a:cubicBezTo>
                <a:cubicBezTo>
                  <a:pt x="334137" y="387146"/>
                  <a:pt x="223085" y="401727"/>
                  <a:pt x="0" y="385083"/>
                </a:cubicBezTo>
                <a:cubicBezTo>
                  <a:pt x="10509" y="236247"/>
                  <a:pt x="1469" y="189988"/>
                  <a:pt x="0" y="0"/>
                </a:cubicBezTo>
                <a:close/>
              </a:path>
            </a:pathLst>
          </a:custGeom>
          <a:solidFill>
            <a:schemeClr val="tx2"/>
          </a:solidFill>
          <a:ln>
            <a:solidFill>
              <a:schemeClr val="bg1"/>
            </a:solidFill>
            <a:extLst>
              <a:ext uri="{C807C97D-BFC1-408E-A445-0C87EB9F89A2}">
                <ask:lineSketchStyleProps xmlns:ask="http://schemas.microsoft.com/office/drawing/2018/sketchyshapes" sd="1574697630">
                  <a:prstGeom prst="rect">
                    <a:avLst/>
                  </a:prstGeom>
                  <ask:type>
                    <ask:lineSketchFreehand/>
                  </ask:type>
                </ask:lineSketchStyleProps>
              </a:ext>
            </a:extLst>
          </a:ln>
        </p:spPr>
        <p:txBody>
          <a:bodyPr lIns="72000" tIns="108000" rIns="72000" bIns="72000" numCol="1"/>
          <a:lstStyle>
            <a:lvl1pPr marL="0" indent="0" algn="l" defTabSz="685800" rtl="0" eaLnBrk="1" latinLnBrk="0" hangingPunct="1">
              <a:lnSpc>
                <a:spcPct val="80000"/>
              </a:lnSpc>
              <a:spcBef>
                <a:spcPts val="750"/>
              </a:spcBef>
              <a:buFont typeface="Arial" panose="020B0604020202020204" pitchFamily="34" charset="0"/>
              <a:buNone/>
              <a:defRPr sz="1800" b="0" kern="1200">
                <a:solidFill>
                  <a:schemeClr val="bg1"/>
                </a:solidFill>
                <a:latin typeface="Source Sans Pro" panose="020B0503030403020204" pitchFamily="34" charset="0"/>
                <a:ea typeface="Source Sans Pro" panose="020B0503030403020204" pitchFamily="34" charset="0"/>
                <a:cs typeface="+mn-cs"/>
              </a:defRPr>
            </a:lvl1pPr>
            <a:lvl2pPr marL="182563" indent="-182563"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2pPr>
            <a:lvl3pPr marL="358775" indent="-176213"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3pPr>
            <a:lvl4pPr marL="538163" indent="-179388"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4pPr>
            <a:lvl5pPr marL="715963" indent="-177800"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de-AT" sz="1600" b="1"/>
          </a:p>
        </p:txBody>
      </p:sp>
      <p:sp>
        <p:nvSpPr>
          <p:cNvPr id="19" name="Inhaltsplatzhalter 17">
            <a:extLst>
              <a:ext uri="{FF2B5EF4-FFF2-40B4-BE49-F238E27FC236}">
                <a16:creationId xmlns:a16="http://schemas.microsoft.com/office/drawing/2014/main" id="{8CEE894D-ADBD-29A2-129E-6A67F1526C52}"/>
              </a:ext>
            </a:extLst>
          </p:cNvPr>
          <p:cNvSpPr>
            <a:spLocks noGrp="1"/>
          </p:cNvSpPr>
          <p:nvPr>
            <p:ph sz="quarter" idx="18"/>
          </p:nvPr>
        </p:nvSpPr>
        <p:spPr>
          <a:xfrm>
            <a:off x="4708899" y="1289705"/>
            <a:ext cx="3593463" cy="385083"/>
          </a:xfrm>
          <a:prstGeom prst="rect">
            <a:avLst/>
          </a:prstGeom>
        </p:spPr>
        <p:txBody>
          <a:bodyPr/>
          <a:lstStyle>
            <a:lvl1pPr marL="0" indent="0">
              <a:buNone/>
              <a:defRPr>
                <a:solidFill>
                  <a:schemeClr val="bg1"/>
                </a:solidFill>
              </a:defRPr>
            </a:lvl1pPr>
          </a:lstStyle>
          <a:p>
            <a:pPr lvl="0"/>
            <a:r>
              <a:rPr lang="de-DE"/>
              <a:t>Mastertextformat bearbeiten</a:t>
            </a:r>
          </a:p>
        </p:txBody>
      </p:sp>
      <p:sp>
        <p:nvSpPr>
          <p:cNvPr id="9" name="Inhaltsplatzhalter 7">
            <a:extLst>
              <a:ext uri="{FF2B5EF4-FFF2-40B4-BE49-F238E27FC236}">
                <a16:creationId xmlns:a16="http://schemas.microsoft.com/office/drawing/2014/main" id="{FC4896A5-AC74-E1A6-1BD4-0789C77559AB}"/>
              </a:ext>
            </a:extLst>
          </p:cNvPr>
          <p:cNvSpPr txBox="1">
            <a:spLocks/>
          </p:cNvSpPr>
          <p:nvPr userDrawn="1"/>
        </p:nvSpPr>
        <p:spPr>
          <a:xfrm>
            <a:off x="4699375" y="1716953"/>
            <a:ext cx="3679982" cy="1855551"/>
          </a:xfrm>
          <a:custGeom>
            <a:avLst/>
            <a:gdLst>
              <a:gd name="csX0" fmla="*/ 0 w 3679982"/>
              <a:gd name="csY0" fmla="*/ 0 h 1855551"/>
              <a:gd name="csX1" fmla="*/ 502931 w 3679982"/>
              <a:gd name="csY1" fmla="*/ 0 h 1855551"/>
              <a:gd name="csX2" fmla="*/ 1153061 w 3679982"/>
              <a:gd name="csY2" fmla="*/ 0 h 1855551"/>
              <a:gd name="csX3" fmla="*/ 1766391 w 3679982"/>
              <a:gd name="csY3" fmla="*/ 0 h 1855551"/>
              <a:gd name="csX4" fmla="*/ 2306122 w 3679982"/>
              <a:gd name="csY4" fmla="*/ 0 h 1855551"/>
              <a:gd name="csX5" fmla="*/ 2956252 w 3679982"/>
              <a:gd name="csY5" fmla="*/ 0 h 1855551"/>
              <a:gd name="csX6" fmla="*/ 3679982 w 3679982"/>
              <a:gd name="csY6" fmla="*/ 0 h 1855551"/>
              <a:gd name="csX7" fmla="*/ 3679982 w 3679982"/>
              <a:gd name="csY7" fmla="*/ 618517 h 1855551"/>
              <a:gd name="csX8" fmla="*/ 3679982 w 3679982"/>
              <a:gd name="csY8" fmla="*/ 1181367 h 1855551"/>
              <a:gd name="csX9" fmla="*/ 3679982 w 3679982"/>
              <a:gd name="csY9" fmla="*/ 1855551 h 1855551"/>
              <a:gd name="csX10" fmla="*/ 3066652 w 3679982"/>
              <a:gd name="csY10" fmla="*/ 1855551 h 1855551"/>
              <a:gd name="csX11" fmla="*/ 2526921 w 3679982"/>
              <a:gd name="csY11" fmla="*/ 1855551 h 1855551"/>
              <a:gd name="csX12" fmla="*/ 1839991 w 3679982"/>
              <a:gd name="csY12" fmla="*/ 1855551 h 1855551"/>
              <a:gd name="csX13" fmla="*/ 1337060 w 3679982"/>
              <a:gd name="csY13" fmla="*/ 1855551 h 1855551"/>
              <a:gd name="csX14" fmla="*/ 797329 w 3679982"/>
              <a:gd name="csY14" fmla="*/ 1855551 h 1855551"/>
              <a:gd name="csX15" fmla="*/ 0 w 3679982"/>
              <a:gd name="csY15" fmla="*/ 1855551 h 1855551"/>
              <a:gd name="csX16" fmla="*/ 0 w 3679982"/>
              <a:gd name="csY16" fmla="*/ 1255590 h 1855551"/>
              <a:gd name="csX17" fmla="*/ 0 w 3679982"/>
              <a:gd name="csY17" fmla="*/ 674184 h 1855551"/>
              <a:gd name="csX18" fmla="*/ 0 w 3679982"/>
              <a:gd name="csY18" fmla="*/ 0 h 18555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3679982" h="1855551" fill="none" extrusionOk="0">
                <a:moveTo>
                  <a:pt x="0" y="0"/>
                </a:moveTo>
                <a:cubicBezTo>
                  <a:pt x="162030" y="-10547"/>
                  <a:pt x="321616" y="-6838"/>
                  <a:pt x="502931" y="0"/>
                </a:cubicBezTo>
                <a:cubicBezTo>
                  <a:pt x="684246" y="6838"/>
                  <a:pt x="980430" y="-13845"/>
                  <a:pt x="1153061" y="0"/>
                </a:cubicBezTo>
                <a:cubicBezTo>
                  <a:pt x="1325692" y="13845"/>
                  <a:pt x="1627801" y="5506"/>
                  <a:pt x="1766391" y="0"/>
                </a:cubicBezTo>
                <a:cubicBezTo>
                  <a:pt x="1904981" y="-5506"/>
                  <a:pt x="2079952" y="24317"/>
                  <a:pt x="2306122" y="0"/>
                </a:cubicBezTo>
                <a:cubicBezTo>
                  <a:pt x="2532292" y="-24317"/>
                  <a:pt x="2656610" y="-18195"/>
                  <a:pt x="2956252" y="0"/>
                </a:cubicBezTo>
                <a:cubicBezTo>
                  <a:pt x="3255894" y="18195"/>
                  <a:pt x="3399281" y="-18837"/>
                  <a:pt x="3679982" y="0"/>
                </a:cubicBezTo>
                <a:cubicBezTo>
                  <a:pt x="3701794" y="199512"/>
                  <a:pt x="3668789" y="336189"/>
                  <a:pt x="3679982" y="618517"/>
                </a:cubicBezTo>
                <a:cubicBezTo>
                  <a:pt x="3691175" y="900845"/>
                  <a:pt x="3653993" y="950933"/>
                  <a:pt x="3679982" y="1181367"/>
                </a:cubicBezTo>
                <a:cubicBezTo>
                  <a:pt x="3705972" y="1411801"/>
                  <a:pt x="3669793" y="1591842"/>
                  <a:pt x="3679982" y="1855551"/>
                </a:cubicBezTo>
                <a:cubicBezTo>
                  <a:pt x="3554194" y="1835110"/>
                  <a:pt x="3262462" y="1871114"/>
                  <a:pt x="3066652" y="1855551"/>
                </a:cubicBezTo>
                <a:cubicBezTo>
                  <a:pt x="2870842" y="1839989"/>
                  <a:pt x="2646494" y="1858840"/>
                  <a:pt x="2526921" y="1855551"/>
                </a:cubicBezTo>
                <a:cubicBezTo>
                  <a:pt x="2407348" y="1852262"/>
                  <a:pt x="2149574" y="1883302"/>
                  <a:pt x="1839991" y="1855551"/>
                </a:cubicBezTo>
                <a:cubicBezTo>
                  <a:pt x="1530408" y="1827801"/>
                  <a:pt x="1507285" y="1834694"/>
                  <a:pt x="1337060" y="1855551"/>
                </a:cubicBezTo>
                <a:cubicBezTo>
                  <a:pt x="1166835" y="1876408"/>
                  <a:pt x="938867" y="1877907"/>
                  <a:pt x="797329" y="1855551"/>
                </a:cubicBezTo>
                <a:cubicBezTo>
                  <a:pt x="655791" y="1833195"/>
                  <a:pt x="178343" y="1845144"/>
                  <a:pt x="0" y="1855551"/>
                </a:cubicBezTo>
                <a:cubicBezTo>
                  <a:pt x="28424" y="1630773"/>
                  <a:pt x="29166" y="1444462"/>
                  <a:pt x="0" y="1255590"/>
                </a:cubicBezTo>
                <a:cubicBezTo>
                  <a:pt x="-29166" y="1066718"/>
                  <a:pt x="-24119" y="951058"/>
                  <a:pt x="0" y="674184"/>
                </a:cubicBezTo>
                <a:cubicBezTo>
                  <a:pt x="24119" y="397310"/>
                  <a:pt x="-22979" y="270674"/>
                  <a:pt x="0" y="0"/>
                </a:cubicBezTo>
                <a:close/>
              </a:path>
              <a:path w="3679982" h="1855551" stroke="0" extrusionOk="0">
                <a:moveTo>
                  <a:pt x="0" y="0"/>
                </a:moveTo>
                <a:cubicBezTo>
                  <a:pt x="159522" y="7379"/>
                  <a:pt x="301155" y="-7638"/>
                  <a:pt x="502931" y="0"/>
                </a:cubicBezTo>
                <a:cubicBezTo>
                  <a:pt x="704707" y="7638"/>
                  <a:pt x="879079" y="-8929"/>
                  <a:pt x="1189861" y="0"/>
                </a:cubicBezTo>
                <a:cubicBezTo>
                  <a:pt x="1500643" y="8929"/>
                  <a:pt x="1644201" y="13336"/>
                  <a:pt x="1766391" y="0"/>
                </a:cubicBezTo>
                <a:cubicBezTo>
                  <a:pt x="1888581" y="-13336"/>
                  <a:pt x="2076872" y="-12149"/>
                  <a:pt x="2306122" y="0"/>
                </a:cubicBezTo>
                <a:cubicBezTo>
                  <a:pt x="2535372" y="12149"/>
                  <a:pt x="2653899" y="-10307"/>
                  <a:pt x="2809053" y="0"/>
                </a:cubicBezTo>
                <a:cubicBezTo>
                  <a:pt x="2964207" y="10307"/>
                  <a:pt x="3480533" y="-20682"/>
                  <a:pt x="3679982" y="0"/>
                </a:cubicBezTo>
                <a:cubicBezTo>
                  <a:pt x="3665494" y="220720"/>
                  <a:pt x="3669571" y="483121"/>
                  <a:pt x="3679982" y="655628"/>
                </a:cubicBezTo>
                <a:cubicBezTo>
                  <a:pt x="3690393" y="828135"/>
                  <a:pt x="3688487" y="1035939"/>
                  <a:pt x="3679982" y="1311256"/>
                </a:cubicBezTo>
                <a:cubicBezTo>
                  <a:pt x="3671477" y="1586573"/>
                  <a:pt x="3688937" y="1745926"/>
                  <a:pt x="3679982" y="1855551"/>
                </a:cubicBezTo>
                <a:cubicBezTo>
                  <a:pt x="3467748" y="1877143"/>
                  <a:pt x="3371026" y="1866136"/>
                  <a:pt x="3066652" y="1855551"/>
                </a:cubicBezTo>
                <a:cubicBezTo>
                  <a:pt x="2762278" y="1844967"/>
                  <a:pt x="2745297" y="1863398"/>
                  <a:pt x="2490121" y="1855551"/>
                </a:cubicBezTo>
                <a:cubicBezTo>
                  <a:pt x="2234945" y="1847704"/>
                  <a:pt x="2085399" y="1832865"/>
                  <a:pt x="1876791" y="1855551"/>
                </a:cubicBezTo>
                <a:cubicBezTo>
                  <a:pt x="1668183" y="1878238"/>
                  <a:pt x="1512348" y="1849390"/>
                  <a:pt x="1300260" y="1855551"/>
                </a:cubicBezTo>
                <a:cubicBezTo>
                  <a:pt x="1088172" y="1861712"/>
                  <a:pt x="918669" y="1861640"/>
                  <a:pt x="650130" y="1855551"/>
                </a:cubicBezTo>
                <a:cubicBezTo>
                  <a:pt x="381591" y="1849463"/>
                  <a:pt x="141603" y="1856966"/>
                  <a:pt x="0" y="1855551"/>
                </a:cubicBezTo>
                <a:cubicBezTo>
                  <a:pt x="26597" y="1625533"/>
                  <a:pt x="17174" y="1530747"/>
                  <a:pt x="0" y="1237034"/>
                </a:cubicBezTo>
                <a:cubicBezTo>
                  <a:pt x="-17174" y="943321"/>
                  <a:pt x="-26984" y="822025"/>
                  <a:pt x="0" y="599961"/>
                </a:cubicBezTo>
                <a:cubicBezTo>
                  <a:pt x="26984" y="377897"/>
                  <a:pt x="7928" y="260236"/>
                  <a:pt x="0" y="0"/>
                </a:cubicBezTo>
                <a:close/>
              </a:path>
            </a:pathLst>
          </a:custGeom>
          <a:solidFill>
            <a:srgbClr val="DBF2E3"/>
          </a:solidFill>
          <a:ln>
            <a:solidFill>
              <a:srgbClr val="000000"/>
            </a:solidFill>
            <a:extLst>
              <a:ext uri="{C807C97D-BFC1-408E-A445-0C87EB9F89A2}">
                <ask:lineSketchStyleProps xmlns:ask="http://schemas.microsoft.com/office/drawing/2018/sketchyshapes" sd="1049870858">
                  <a:prstGeom prst="rect">
                    <a:avLst/>
                  </a:prstGeom>
                  <ask:type>
                    <ask:lineSketchFreehand/>
                  </ask:type>
                </ask:lineSketchStyleProps>
              </a:ext>
            </a:extLst>
          </a:ln>
        </p:spPr>
        <p:txBody>
          <a:bodyPr lIns="72000" tIns="108000" rIns="72000" bIns="72000" numCol="1">
            <a:normAutofit/>
          </a:bodyPr>
          <a:lstStyle>
            <a:lvl1pPr marL="0" indent="0" algn="l" defTabSz="685800" rtl="0" eaLnBrk="1" latinLnBrk="0" hangingPunct="1">
              <a:lnSpc>
                <a:spcPct val="80000"/>
              </a:lnSpc>
              <a:spcBef>
                <a:spcPts val="750"/>
              </a:spcBef>
              <a:buFont typeface="Arial" panose="020B0604020202020204" pitchFamily="34" charset="0"/>
              <a:buNone/>
              <a:defRPr sz="1800" b="0" kern="1200">
                <a:solidFill>
                  <a:schemeClr val="bg1"/>
                </a:solidFill>
                <a:latin typeface="Source Sans Pro" panose="020B0503030403020204" pitchFamily="34" charset="0"/>
                <a:ea typeface="Source Sans Pro" panose="020B0503030403020204" pitchFamily="34" charset="0"/>
                <a:cs typeface="+mn-cs"/>
              </a:defRPr>
            </a:lvl1pPr>
            <a:lvl2pPr marL="182563" indent="-182563"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2pPr>
            <a:lvl3pPr marL="358775" indent="-176213"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3pPr>
            <a:lvl4pPr marL="538163" indent="-179388"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4pPr>
            <a:lvl5pPr marL="715963" indent="-177800"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85725"/>
            <a:endParaRPr lang="de-AT" sz="1400">
              <a:solidFill>
                <a:schemeClr val="tx1"/>
              </a:solidFill>
            </a:endParaRPr>
          </a:p>
        </p:txBody>
      </p:sp>
      <p:sp>
        <p:nvSpPr>
          <p:cNvPr id="10" name="Inhaltsplatzhalter 5">
            <a:extLst>
              <a:ext uri="{FF2B5EF4-FFF2-40B4-BE49-F238E27FC236}">
                <a16:creationId xmlns:a16="http://schemas.microsoft.com/office/drawing/2014/main" id="{48685EB0-8D45-BC1A-3196-EEC19728A067}"/>
              </a:ext>
            </a:extLst>
          </p:cNvPr>
          <p:cNvSpPr txBox="1">
            <a:spLocks/>
          </p:cNvSpPr>
          <p:nvPr userDrawn="1"/>
        </p:nvSpPr>
        <p:spPr>
          <a:xfrm>
            <a:off x="815973" y="3761178"/>
            <a:ext cx="7575013" cy="920991"/>
          </a:xfrm>
          <a:prstGeom prst="rect">
            <a:avLst/>
          </a:prstGeom>
          <a:solidFill>
            <a:srgbClr val="59BD7B"/>
          </a:solidFill>
        </p:spPr>
        <p:txBody>
          <a:bodyPr lIns="108000" tIns="108000" rIns="108000" bIns="108000" anchor="ctr"/>
          <a:lstStyle>
            <a:lvl1pPr marL="0" indent="0" algn="l" defTabSz="685800" rtl="0" eaLnBrk="1" latinLnBrk="0" hangingPunct="1">
              <a:lnSpc>
                <a:spcPct val="80000"/>
              </a:lnSpc>
              <a:spcBef>
                <a:spcPts val="750"/>
              </a:spcBef>
              <a:buFont typeface="Arial" panose="020B0604020202020204" pitchFamily="34" charset="0"/>
              <a:buNone/>
              <a:defRPr sz="1800" b="0" kern="1200">
                <a:solidFill>
                  <a:schemeClr val="bg1"/>
                </a:solidFill>
                <a:latin typeface="Source Sans Pro" panose="020B0503030403020204" pitchFamily="34" charset="0"/>
                <a:ea typeface="Source Sans Pro" panose="020B0503030403020204" pitchFamily="34" charset="0"/>
                <a:cs typeface="+mn-cs"/>
              </a:defRPr>
            </a:lvl1pPr>
            <a:lvl2pPr marL="182563" indent="-182563"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2pPr>
            <a:lvl3pPr marL="358775" indent="-176213"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3pPr>
            <a:lvl4pPr marL="538163" indent="-179388"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4pPr>
            <a:lvl5pPr marL="715963" indent="-177800"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57188"/>
            <a:endParaRPr lang="de-AT" sz="1400">
              <a:solidFill>
                <a:schemeClr val="tx1"/>
              </a:solidFill>
            </a:endParaRPr>
          </a:p>
        </p:txBody>
      </p:sp>
      <p:pic>
        <p:nvPicPr>
          <p:cNvPr id="11" name="Grafik 10">
            <a:extLst>
              <a:ext uri="{FF2B5EF4-FFF2-40B4-BE49-F238E27FC236}">
                <a16:creationId xmlns:a16="http://schemas.microsoft.com/office/drawing/2014/main" id="{32319767-BDC1-9158-4143-5643A0B3D708}"/>
              </a:ext>
              <a:ext uri="{C183D7F6-B498-43B3-948B-1728B52AA6E4}">
                <adec:decorative xmlns:adec="http://schemas.microsoft.com/office/drawing/2017/decorative" val="1"/>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5184" y="3812679"/>
            <a:ext cx="323596" cy="323596"/>
          </a:xfrm>
          <a:prstGeom prst="rect">
            <a:avLst/>
          </a:prstGeom>
        </p:spPr>
      </p:pic>
      <p:sp>
        <p:nvSpPr>
          <p:cNvPr id="8" name="Titel">
            <a:extLst>
              <a:ext uri="{FF2B5EF4-FFF2-40B4-BE49-F238E27FC236}">
                <a16:creationId xmlns:a16="http://schemas.microsoft.com/office/drawing/2014/main" id="{B7A3A59A-2F00-B560-C629-A161F0262163}"/>
              </a:ext>
            </a:extLst>
          </p:cNvPr>
          <p:cNvSpPr>
            <a:spLocks noGrp="1"/>
          </p:cNvSpPr>
          <p:nvPr>
            <p:ph type="title" hasCustomPrompt="1"/>
          </p:nvPr>
        </p:nvSpPr>
        <p:spPr>
          <a:xfrm>
            <a:off x="539749" y="416287"/>
            <a:ext cx="8182219" cy="709200"/>
          </a:xfrm>
          <a:prstGeom prst="rect">
            <a:avLst/>
          </a:prstGeom>
        </p:spPr>
        <p:txBody>
          <a:bodyPr vert="horz" anchor="t" anchorCtr="0">
            <a:noAutofit/>
          </a:bodyPr>
          <a:lstStyle>
            <a:lvl1pPr rtl="0">
              <a:defRPr sz="2600" b="1">
                <a:solidFill>
                  <a:schemeClr val="bg1"/>
                </a:solidFill>
                <a:latin typeface="Source Sans Pro" panose="020B0503030403020204" pitchFamily="34" charset="0"/>
                <a:ea typeface="Source Sans Pro" panose="020B0503030403020204" pitchFamily="34" charset="0"/>
              </a:defRPr>
            </a:lvl1pPr>
          </a:lstStyle>
          <a:p>
            <a:r>
              <a:rPr lang="de-AT"/>
              <a:t>Folienüberschrift durch Klicken </a:t>
            </a:r>
            <a:br>
              <a:rPr lang="de-AT"/>
            </a:br>
            <a:r>
              <a:rPr lang="de-AT"/>
              <a:t>bearbeiten</a:t>
            </a:r>
          </a:p>
        </p:txBody>
      </p:sp>
      <p:sp>
        <p:nvSpPr>
          <p:cNvPr id="5" name="Fußnote">
            <a:extLst>
              <a:ext uri="{FF2B5EF4-FFF2-40B4-BE49-F238E27FC236}">
                <a16:creationId xmlns:a16="http://schemas.microsoft.com/office/drawing/2014/main" id="{90BC563D-AFEA-EB2D-358B-1796A175D675}"/>
              </a:ext>
            </a:extLst>
          </p:cNvPr>
          <p:cNvSpPr>
            <a:spLocks noGrp="1"/>
          </p:cNvSpPr>
          <p:nvPr>
            <p:ph type="body" sz="quarter" idx="12" hasCustomPrompt="1"/>
          </p:nvPr>
        </p:nvSpPr>
        <p:spPr>
          <a:xfrm>
            <a:off x="539750" y="4843562"/>
            <a:ext cx="7762039" cy="207003"/>
          </a:xfrm>
          <a:prstGeom prst="rect">
            <a:avLst/>
          </a:prstGeom>
        </p:spPr>
        <p:txBody>
          <a:bodyPr lIns="90000" tIns="0" rIns="90000" bIns="0" anchor="b" anchorCtr="0"/>
          <a:lstStyle>
            <a:lvl1pPr marL="0" indent="0" rtl="0">
              <a:lnSpc>
                <a:spcPct val="100000"/>
              </a:lnSpc>
              <a:spcBef>
                <a:spcPts val="0"/>
              </a:spcBef>
              <a:buNone/>
              <a:defRPr sz="1200">
                <a:solidFill>
                  <a:schemeClr val="bg1"/>
                </a:solidFill>
                <a:latin typeface="Source Sans Pro" panose="020B0503030403020204" pitchFamily="34" charset="0"/>
                <a:ea typeface="Source Sans Pro" panose="020B0503030403020204" pitchFamily="34" charset="0"/>
              </a:defRPr>
            </a:lvl1pPr>
            <a:lvl2pPr marL="0">
              <a:lnSpc>
                <a:spcPct val="100000"/>
              </a:lnSpc>
              <a:spcBef>
                <a:spcPts val="0"/>
              </a:spcBef>
              <a:defRPr sz="825"/>
            </a:lvl2pPr>
            <a:lvl3pPr marL="0">
              <a:lnSpc>
                <a:spcPct val="100000"/>
              </a:lnSpc>
              <a:spcBef>
                <a:spcPts val="0"/>
              </a:spcBef>
              <a:defRPr sz="825"/>
            </a:lvl3pPr>
            <a:lvl4pPr marL="0">
              <a:lnSpc>
                <a:spcPct val="100000"/>
              </a:lnSpc>
              <a:spcBef>
                <a:spcPts val="0"/>
              </a:spcBef>
              <a:defRPr sz="825"/>
            </a:lvl4pPr>
            <a:lvl5pPr marL="0">
              <a:lnSpc>
                <a:spcPct val="100000"/>
              </a:lnSpc>
              <a:spcBef>
                <a:spcPts val="0"/>
              </a:spcBef>
              <a:defRPr sz="825"/>
            </a:lvl5pPr>
          </a:lstStyle>
          <a:p>
            <a:pPr lvl="0"/>
            <a:r>
              <a:rPr lang="de-AT"/>
              <a:t>Quelle: Fußnote</a:t>
            </a:r>
          </a:p>
        </p:txBody>
      </p:sp>
      <p:sp>
        <p:nvSpPr>
          <p:cNvPr id="12" name="Inhalt - Ocker Kasten">
            <a:extLst>
              <a:ext uri="{FF2B5EF4-FFF2-40B4-BE49-F238E27FC236}">
                <a16:creationId xmlns:a16="http://schemas.microsoft.com/office/drawing/2014/main" id="{73AB59B4-53C0-514B-20F5-83D541A46E67}"/>
              </a:ext>
            </a:extLst>
          </p:cNvPr>
          <p:cNvSpPr>
            <a:spLocks noGrp="1"/>
          </p:cNvSpPr>
          <p:nvPr>
            <p:ph idx="11" hasCustomPrompt="1"/>
          </p:nvPr>
        </p:nvSpPr>
        <p:spPr>
          <a:xfrm>
            <a:off x="1290274" y="3840723"/>
            <a:ext cx="7008542" cy="759411"/>
          </a:xfrm>
          <a:prstGeom prst="rect">
            <a:avLst/>
          </a:prstGeom>
        </p:spPr>
        <p:txBody>
          <a:bodyPr anchor="ctr" anchorCtr="0">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400" b="1" baseline="0">
                <a:solidFill>
                  <a:schemeClr val="tx2"/>
                </a:solidFill>
                <a:latin typeface="Source Sans Pro" panose="020B0503030403020204" pitchFamily="34" charset="0"/>
                <a:ea typeface="Source Sans Pro" panose="020B0503030403020204" pitchFamily="34" charset="0"/>
                <a:cs typeface="Source Sans Pro" panose="020B0503030403020204" pitchFamily="34" charset="0"/>
              </a:defRPr>
            </a:lvl1pPr>
            <a:lvl2pPr marL="133350" indent="0">
              <a:buNone/>
              <a:defRPr sz="1400" b="0">
                <a:solidFill>
                  <a:schemeClr val="bg1"/>
                </a:solidFill>
                <a:latin typeface="Source Sans Pro" charset="0"/>
                <a:ea typeface="Source Sans Pro" charset="0"/>
                <a:cs typeface="Source Sans Pro" charset="0"/>
              </a:defRPr>
            </a:lvl2pPr>
            <a:lvl3pPr marL="266700" indent="0">
              <a:buNone/>
              <a:defRPr sz="1400" b="1">
                <a:solidFill>
                  <a:schemeClr val="bg1"/>
                </a:solidFill>
                <a:latin typeface="Source Sans Pro" charset="0"/>
                <a:ea typeface="Source Sans Pro" charset="0"/>
                <a:cs typeface="Source Sans Pro" charset="0"/>
              </a:defRPr>
            </a:lvl3pPr>
            <a:lvl4pPr marL="539354" indent="-133350">
              <a:defRPr sz="1400" b="1">
                <a:solidFill>
                  <a:schemeClr val="bg1"/>
                </a:solidFill>
                <a:latin typeface="Source Sans Pro" charset="0"/>
                <a:ea typeface="Source Sans Pro" charset="0"/>
                <a:cs typeface="Source Sans Pro" charset="0"/>
              </a:defRPr>
            </a:lvl4pPr>
            <a:lvl5pPr marL="672704" indent="-133350">
              <a:defRPr sz="1400" b="1">
                <a:solidFill>
                  <a:schemeClr val="bg1"/>
                </a:solidFill>
                <a:latin typeface="Source Sans Pro" charset="0"/>
                <a:ea typeface="Source Sans Pro" charset="0"/>
                <a:cs typeface="Source Sans Pro" charset="0"/>
              </a:defRPr>
            </a:lvl5pPr>
          </a:lstStyle>
          <a:p>
            <a:pPr lvl="0"/>
            <a:r>
              <a:rPr lang="de-AT"/>
              <a:t>Text bearbeiten</a:t>
            </a:r>
          </a:p>
        </p:txBody>
      </p:sp>
    </p:spTree>
    <p:extLst>
      <p:ext uri="{BB962C8B-B14F-4D97-AF65-F5344CB8AC3E}">
        <p14:creationId xmlns:p14="http://schemas.microsoft.com/office/powerpoint/2010/main" val="1361328080"/>
      </p:ext>
    </p:extLst>
  </p:cSld>
  <p:clrMapOvr>
    <a:masterClrMapping/>
  </p:clrMapOvr>
  <p:extLst>
    <p:ext uri="{DCECCB84-F9BA-43D5-87BE-67443E8EF086}">
      <p15:sldGuideLst xmlns:p15="http://schemas.microsoft.com/office/powerpoint/2012/main">
        <p15:guide id="1" pos="340">
          <p15:clr>
            <a:srgbClr val="FBAE40"/>
          </p15:clr>
        </p15:guide>
        <p15:guide id="2" orient="horz" pos="758">
          <p15:clr>
            <a:srgbClr val="FBAE40"/>
          </p15:clr>
        </p15:guide>
        <p15:guide id="3" pos="77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und Inhalt + Bild 1__dunkel">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78875758-1D2F-44DD-91C6-613EB17EED26}"/>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34567670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3" name="Objekt 2" hidden="1">
                        <a:extLst>
                          <a:ext uri="{FF2B5EF4-FFF2-40B4-BE49-F238E27FC236}">
                            <a16:creationId xmlns:a16="http://schemas.microsoft.com/office/drawing/2014/main" id="{78875758-1D2F-44DD-91C6-613EB17EED26}"/>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Inhalt">
            <a:extLst>
              <a:ext uri="{FF2B5EF4-FFF2-40B4-BE49-F238E27FC236}">
                <a16:creationId xmlns:a16="http://schemas.microsoft.com/office/drawing/2014/main" id="{822DEE54-A057-4789-BE3B-0456D79F5D15}"/>
              </a:ext>
            </a:extLst>
          </p:cNvPr>
          <p:cNvSpPr>
            <a:spLocks noGrp="1"/>
          </p:cNvSpPr>
          <p:nvPr>
            <p:ph idx="1" hasCustomPrompt="1"/>
          </p:nvPr>
        </p:nvSpPr>
        <p:spPr>
          <a:xfrm>
            <a:off x="539750" y="1337978"/>
            <a:ext cx="3933190" cy="3285218"/>
          </a:xfrm>
          <a:prstGeom prst="rect">
            <a:avLst/>
          </a:prstGeom>
        </p:spPr>
        <p:txBody>
          <a:bodyPr/>
          <a:lstStyle>
            <a:lvl1pPr marL="0" indent="0" rtl="0">
              <a:lnSpc>
                <a:spcPct val="80000"/>
              </a:lnSpc>
              <a:buNone/>
              <a:defRPr sz="1800" b="0">
                <a:solidFill>
                  <a:schemeClr val="bg1"/>
                </a:solidFill>
                <a:latin typeface="Source Sans Pro" panose="020B0503030403020204" pitchFamily="34" charset="0"/>
                <a:ea typeface="Source Sans Pro" panose="020B0503030403020204" pitchFamily="34" charset="0"/>
              </a:defRPr>
            </a:lvl1pPr>
            <a:lvl2pPr marL="182563" indent="-182563" rtl="0">
              <a:lnSpc>
                <a:spcPct val="80000"/>
              </a:lnSpc>
              <a:defRPr sz="1800">
                <a:solidFill>
                  <a:schemeClr val="bg1"/>
                </a:solidFill>
                <a:latin typeface="Source Sans Pro" panose="020B0503030403020204" pitchFamily="34" charset="0"/>
                <a:ea typeface="Source Sans Pro" panose="020B0503030403020204" pitchFamily="34" charset="0"/>
              </a:defRPr>
            </a:lvl2pPr>
            <a:lvl3pPr marL="358775" indent="-176213" rtl="0">
              <a:lnSpc>
                <a:spcPct val="80000"/>
              </a:lnSpc>
              <a:defRPr sz="1800">
                <a:solidFill>
                  <a:schemeClr val="bg1"/>
                </a:solidFill>
                <a:latin typeface="Source Sans Pro" panose="020B0503030403020204" pitchFamily="34" charset="0"/>
                <a:ea typeface="Source Sans Pro" panose="020B0503030403020204" pitchFamily="34" charset="0"/>
              </a:defRPr>
            </a:lvl3pPr>
            <a:lvl4pPr marL="538163" indent="-179388" rtl="0">
              <a:lnSpc>
                <a:spcPct val="80000"/>
              </a:lnSpc>
              <a:defRPr sz="1800">
                <a:solidFill>
                  <a:schemeClr val="bg1"/>
                </a:solidFill>
                <a:latin typeface="Source Sans Pro" panose="020B0503030403020204" pitchFamily="34" charset="0"/>
                <a:ea typeface="Source Sans Pro" panose="020B0503030403020204" pitchFamily="34" charset="0"/>
              </a:defRPr>
            </a:lvl4pPr>
            <a:lvl5pPr marL="715963" indent="-177800" rtl="0">
              <a:lnSpc>
                <a:spcPct val="80000"/>
              </a:lnSpc>
              <a:defRPr sz="1800">
                <a:solidFill>
                  <a:schemeClr val="bg1"/>
                </a:solidFill>
                <a:latin typeface="Source Sans Pro" panose="020B0503030403020204" pitchFamily="34" charset="0"/>
                <a:ea typeface="Source Sans Pro" panose="020B0503030403020204" pitchFamily="34" charset="0"/>
              </a:defRPr>
            </a:lvl5pPr>
          </a:lstStyle>
          <a:p>
            <a:pPr lvl="0"/>
            <a:r>
              <a:rPr lang="de-AT"/>
              <a:t>Text bearbeiten</a:t>
            </a:r>
          </a:p>
          <a:p>
            <a:pPr lvl="1"/>
            <a:r>
              <a:rPr lang="de-AT"/>
              <a:t>Zweite Ebene</a:t>
            </a:r>
          </a:p>
          <a:p>
            <a:pPr lvl="2"/>
            <a:r>
              <a:rPr lang="de-AT"/>
              <a:t>Dritte Ebene</a:t>
            </a:r>
          </a:p>
          <a:p>
            <a:pPr lvl="3"/>
            <a:r>
              <a:rPr lang="de-AT"/>
              <a:t>Vierte Ebene</a:t>
            </a:r>
          </a:p>
          <a:p>
            <a:pPr lvl="4"/>
            <a:r>
              <a:rPr lang="de-AT"/>
              <a:t>Fünfte Ebene</a:t>
            </a:r>
          </a:p>
        </p:txBody>
      </p:sp>
      <p:sp>
        <p:nvSpPr>
          <p:cNvPr id="2" name="Fußnote">
            <a:extLst>
              <a:ext uri="{FF2B5EF4-FFF2-40B4-BE49-F238E27FC236}">
                <a16:creationId xmlns:a16="http://schemas.microsoft.com/office/drawing/2014/main" id="{37134EFA-04EC-C519-D67A-012AA92FF5C3}"/>
              </a:ext>
            </a:extLst>
          </p:cNvPr>
          <p:cNvSpPr>
            <a:spLocks noGrp="1"/>
          </p:cNvSpPr>
          <p:nvPr>
            <p:ph type="body" sz="quarter" idx="12" hasCustomPrompt="1"/>
          </p:nvPr>
        </p:nvSpPr>
        <p:spPr>
          <a:xfrm>
            <a:off x="539751" y="4843562"/>
            <a:ext cx="4692650" cy="207003"/>
          </a:xfrm>
          <a:prstGeom prst="rect">
            <a:avLst/>
          </a:prstGeom>
        </p:spPr>
        <p:txBody>
          <a:bodyPr lIns="90000" tIns="0" rIns="90000" bIns="0" anchor="b" anchorCtr="0"/>
          <a:lstStyle>
            <a:lvl1pPr marL="0" indent="0" rtl="0">
              <a:lnSpc>
                <a:spcPct val="100000"/>
              </a:lnSpc>
              <a:spcBef>
                <a:spcPts val="0"/>
              </a:spcBef>
              <a:buNone/>
              <a:defRPr sz="1200">
                <a:solidFill>
                  <a:schemeClr val="bg1"/>
                </a:solidFill>
                <a:latin typeface="Source Sans Pro" panose="020B0503030403020204" pitchFamily="34" charset="0"/>
                <a:ea typeface="Source Sans Pro" panose="020B0503030403020204" pitchFamily="34" charset="0"/>
              </a:defRPr>
            </a:lvl1pPr>
            <a:lvl2pPr marL="0">
              <a:lnSpc>
                <a:spcPct val="100000"/>
              </a:lnSpc>
              <a:spcBef>
                <a:spcPts val="0"/>
              </a:spcBef>
              <a:defRPr sz="825"/>
            </a:lvl2pPr>
            <a:lvl3pPr marL="0">
              <a:lnSpc>
                <a:spcPct val="100000"/>
              </a:lnSpc>
              <a:spcBef>
                <a:spcPts val="0"/>
              </a:spcBef>
              <a:defRPr sz="825"/>
            </a:lvl3pPr>
            <a:lvl4pPr marL="0">
              <a:lnSpc>
                <a:spcPct val="100000"/>
              </a:lnSpc>
              <a:spcBef>
                <a:spcPts val="0"/>
              </a:spcBef>
              <a:defRPr sz="825"/>
            </a:lvl4pPr>
            <a:lvl5pPr marL="0">
              <a:lnSpc>
                <a:spcPct val="100000"/>
              </a:lnSpc>
              <a:spcBef>
                <a:spcPts val="0"/>
              </a:spcBef>
              <a:defRPr sz="825"/>
            </a:lvl5pPr>
          </a:lstStyle>
          <a:p>
            <a:pPr lvl="0"/>
            <a:r>
              <a:rPr lang="de-AT"/>
              <a:t>Quelle: Fußnote</a:t>
            </a:r>
          </a:p>
        </p:txBody>
      </p:sp>
      <p:sp>
        <p:nvSpPr>
          <p:cNvPr id="12" name="Bildplatzhalter" descr="Bild Einfügen">
            <a:extLst>
              <a:ext uri="{FF2B5EF4-FFF2-40B4-BE49-F238E27FC236}">
                <a16:creationId xmlns:a16="http://schemas.microsoft.com/office/drawing/2014/main" id="{FAF62291-8328-4AB1-8039-C87E7249BD89}"/>
              </a:ext>
              <a:ext uri="{C183D7F6-B498-43B3-948B-1728B52AA6E4}">
                <adec:decorative xmlns:adec="http://schemas.microsoft.com/office/drawing/2017/decorative" val="0"/>
              </a:ext>
            </a:extLst>
          </p:cNvPr>
          <p:cNvSpPr>
            <a:spLocks noGrp="1"/>
          </p:cNvSpPr>
          <p:nvPr>
            <p:ph type="pic" sz="quarter" idx="10"/>
          </p:nvPr>
        </p:nvSpPr>
        <p:spPr bwMode="gray">
          <a:xfrm>
            <a:off x="4572000" y="1643063"/>
            <a:ext cx="4572000" cy="3500437"/>
          </a:xfrm>
          <a:custGeom>
            <a:avLst/>
            <a:gdLst>
              <a:gd name="connsiteX0" fmla="*/ 1221335 w 4592637"/>
              <a:gd name="connsiteY0" fmla="*/ 0 h 3500437"/>
              <a:gd name="connsiteX1" fmla="*/ 4592637 w 4592637"/>
              <a:gd name="connsiteY1" fmla="*/ 0 h 3500437"/>
              <a:gd name="connsiteX2" fmla="*/ 4592637 w 4592637"/>
              <a:gd name="connsiteY2" fmla="*/ 2639740 h 3500437"/>
              <a:gd name="connsiteX3" fmla="*/ 3732424 w 4592637"/>
              <a:gd name="connsiteY3" fmla="*/ 3500437 h 3500437"/>
              <a:gd name="connsiteX4" fmla="*/ 0 w 4592637"/>
              <a:gd name="connsiteY4" fmla="*/ 3500437 h 3500437"/>
              <a:gd name="connsiteX5" fmla="*/ 0 w 4592637"/>
              <a:gd name="connsiteY5" fmla="*/ 1220928 h 3500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92637" h="3500437">
                <a:moveTo>
                  <a:pt x="1221335" y="0"/>
                </a:moveTo>
                <a:lnTo>
                  <a:pt x="4592637" y="0"/>
                </a:lnTo>
                <a:lnTo>
                  <a:pt x="4592637" y="2639740"/>
                </a:lnTo>
                <a:lnTo>
                  <a:pt x="3732424" y="3500437"/>
                </a:lnTo>
                <a:lnTo>
                  <a:pt x="0" y="3500437"/>
                </a:lnTo>
                <a:lnTo>
                  <a:pt x="0" y="1220928"/>
                </a:lnTo>
                <a:close/>
              </a:path>
            </a:pathLst>
          </a:custGeom>
          <a:solidFill>
            <a:schemeClr val="bg1">
              <a:lumMod val="95000"/>
            </a:schemeClr>
          </a:solidFill>
          <a:ln>
            <a:noFill/>
          </a:ln>
        </p:spPr>
        <p:txBody>
          <a:bodyPr wrap="square">
            <a:noAutofit/>
          </a:bodyPr>
          <a:lstStyle>
            <a:lvl1pPr marL="0" indent="0" algn="ctr" rtl="0">
              <a:buNone/>
              <a:defRPr sz="1800">
                <a:latin typeface="Source Sans Pro" panose="020B0503030403020204" pitchFamily="34" charset="0"/>
                <a:ea typeface="Source Sans Pro" panose="020B0503030403020204" pitchFamily="34" charset="0"/>
                <a:cs typeface="Source Sans Pro" panose="020B0503030403020204" pitchFamily="34" charset="0"/>
              </a:defRPr>
            </a:lvl1pPr>
          </a:lstStyle>
          <a:p>
            <a:r>
              <a:rPr lang="de-DE"/>
              <a:t>Bild durch Klicken auf Symbol hinzufügen</a:t>
            </a:r>
            <a:endParaRPr lang="de-AT"/>
          </a:p>
        </p:txBody>
      </p:sp>
      <p:sp>
        <p:nvSpPr>
          <p:cNvPr id="6" name="Titel">
            <a:extLst>
              <a:ext uri="{FF2B5EF4-FFF2-40B4-BE49-F238E27FC236}">
                <a16:creationId xmlns:a16="http://schemas.microsoft.com/office/drawing/2014/main" id="{6DE1069C-DC27-84D0-84CB-E58B1A64BED2}"/>
              </a:ext>
            </a:extLst>
          </p:cNvPr>
          <p:cNvSpPr>
            <a:spLocks noGrp="1"/>
          </p:cNvSpPr>
          <p:nvPr>
            <p:ph type="title" hasCustomPrompt="1"/>
          </p:nvPr>
        </p:nvSpPr>
        <p:spPr>
          <a:xfrm>
            <a:off x="539749" y="416287"/>
            <a:ext cx="8182219" cy="709200"/>
          </a:xfrm>
          <a:prstGeom prst="rect">
            <a:avLst/>
          </a:prstGeom>
        </p:spPr>
        <p:txBody>
          <a:bodyPr vert="horz" anchor="t" anchorCtr="0">
            <a:noAutofit/>
          </a:bodyPr>
          <a:lstStyle>
            <a:lvl1pPr rtl="0">
              <a:defRPr sz="2600" b="1">
                <a:solidFill>
                  <a:schemeClr val="bg1"/>
                </a:solidFill>
                <a:latin typeface="Source Sans Pro" panose="020B0503030403020204" pitchFamily="34" charset="0"/>
                <a:ea typeface="Source Sans Pro" panose="020B0503030403020204" pitchFamily="34" charset="0"/>
              </a:defRPr>
            </a:lvl1pPr>
          </a:lstStyle>
          <a:p>
            <a:r>
              <a:rPr lang="de-AT"/>
              <a:t>Folienüberschrift durch Klicken </a:t>
            </a:r>
            <a:br>
              <a:rPr lang="de-AT"/>
            </a:br>
            <a:r>
              <a:rPr lang="de-AT"/>
              <a:t>bearbeiten</a:t>
            </a:r>
          </a:p>
        </p:txBody>
      </p:sp>
    </p:spTree>
    <p:extLst>
      <p:ext uri="{BB962C8B-B14F-4D97-AF65-F5344CB8AC3E}">
        <p14:creationId xmlns:p14="http://schemas.microsoft.com/office/powerpoint/2010/main" val="3158295290"/>
      </p:ext>
    </p:extLst>
  </p:cSld>
  <p:clrMapOvr>
    <a:masterClrMapping/>
  </p:clrMapOvr>
  <p:hf hdr="0" dt="0"/>
  <p:extLst>
    <p:ext uri="{DCECCB84-F9BA-43D5-87BE-67443E8EF086}">
      <p15:sldGuideLst xmlns:p15="http://schemas.microsoft.com/office/powerpoint/2012/main">
        <p15:guide id="1" pos="340">
          <p15:clr>
            <a:srgbClr val="FBAE40"/>
          </p15:clr>
        </p15:guide>
        <p15:guide id="2" orient="horz" pos="3049"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und Inhalt + Bild 2__dunkel">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ACC42C3D-66FA-4640-A8BA-092612DD6517}"/>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9503209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3" name="Objekt 2" hidden="1">
                        <a:extLst>
                          <a:ext uri="{FF2B5EF4-FFF2-40B4-BE49-F238E27FC236}">
                            <a16:creationId xmlns:a16="http://schemas.microsoft.com/office/drawing/2014/main" id="{ACC42C3D-66FA-4640-A8BA-092612DD6517}"/>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Bildplatzhalter">
            <a:extLst>
              <a:ext uri="{FF2B5EF4-FFF2-40B4-BE49-F238E27FC236}">
                <a16:creationId xmlns:a16="http://schemas.microsoft.com/office/drawing/2014/main" id="{26F07C7B-D4EB-49E7-B204-8053C187666D}"/>
              </a:ext>
              <a:ext uri="{C183D7F6-B498-43B3-948B-1728B52AA6E4}">
                <adec:decorative xmlns:adec="http://schemas.microsoft.com/office/drawing/2017/decorative" val="0"/>
              </a:ext>
            </a:extLst>
          </p:cNvPr>
          <p:cNvSpPr>
            <a:spLocks noGrp="1"/>
          </p:cNvSpPr>
          <p:nvPr>
            <p:ph type="pic" sz="quarter" idx="13"/>
          </p:nvPr>
        </p:nvSpPr>
        <p:spPr bwMode="gray">
          <a:xfrm>
            <a:off x="315020" y="1337978"/>
            <a:ext cx="3038475" cy="3805522"/>
          </a:xfrm>
          <a:custGeom>
            <a:avLst/>
            <a:gdLst>
              <a:gd name="connsiteX0" fmla="*/ 684891 w 3038475"/>
              <a:gd name="connsiteY0" fmla="*/ 0 h 3933825"/>
              <a:gd name="connsiteX1" fmla="*/ 3038475 w 3038475"/>
              <a:gd name="connsiteY1" fmla="*/ 0 h 3933825"/>
              <a:gd name="connsiteX2" fmla="*/ 3038475 w 3038475"/>
              <a:gd name="connsiteY2" fmla="*/ 3933825 h 3933825"/>
              <a:gd name="connsiteX3" fmla="*/ 0 w 3038475"/>
              <a:gd name="connsiteY3" fmla="*/ 3933825 h 3933825"/>
              <a:gd name="connsiteX4" fmla="*/ 0 w 3038475"/>
              <a:gd name="connsiteY4" fmla="*/ 684663 h 3933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8475" h="3933825">
                <a:moveTo>
                  <a:pt x="684891" y="0"/>
                </a:moveTo>
                <a:lnTo>
                  <a:pt x="3038475" y="0"/>
                </a:lnTo>
                <a:lnTo>
                  <a:pt x="3038475" y="3933825"/>
                </a:lnTo>
                <a:lnTo>
                  <a:pt x="0" y="3933825"/>
                </a:lnTo>
                <a:lnTo>
                  <a:pt x="0" y="684663"/>
                </a:lnTo>
                <a:close/>
              </a:path>
            </a:pathLst>
          </a:custGeom>
          <a:solidFill>
            <a:schemeClr val="bg1">
              <a:lumMod val="95000"/>
            </a:schemeClr>
          </a:solidFill>
          <a:ln>
            <a:noFill/>
          </a:ln>
        </p:spPr>
        <p:txBody>
          <a:bodyPr wrap="square">
            <a:noAutofit/>
          </a:bodyPr>
          <a:lstStyle>
            <a:lvl1pPr marL="0" indent="0" algn="ctr" rtl="0">
              <a:buNone/>
              <a:defRPr sz="1800">
                <a:latin typeface="Source Sans Pro" panose="020B0503030403020204" pitchFamily="34" charset="0"/>
                <a:ea typeface="Source Sans Pro" panose="020B0503030403020204" pitchFamily="34" charset="0"/>
              </a:defRPr>
            </a:lvl1pPr>
          </a:lstStyle>
          <a:p>
            <a:r>
              <a:rPr lang="de-DE"/>
              <a:t>Bild durch Klicken auf Symbol hinzufügen</a:t>
            </a:r>
            <a:endParaRPr lang="de-AT"/>
          </a:p>
        </p:txBody>
      </p:sp>
      <p:sp>
        <p:nvSpPr>
          <p:cNvPr id="6" name="Inhalt">
            <a:extLst>
              <a:ext uri="{FF2B5EF4-FFF2-40B4-BE49-F238E27FC236}">
                <a16:creationId xmlns:a16="http://schemas.microsoft.com/office/drawing/2014/main" id="{B1A36D64-6655-40CF-96E0-30A446BBE1B4}"/>
              </a:ext>
            </a:extLst>
          </p:cNvPr>
          <p:cNvSpPr>
            <a:spLocks noGrp="1"/>
          </p:cNvSpPr>
          <p:nvPr>
            <p:ph idx="1" hasCustomPrompt="1"/>
          </p:nvPr>
        </p:nvSpPr>
        <p:spPr>
          <a:xfrm>
            <a:off x="3535680" y="1337978"/>
            <a:ext cx="5186288" cy="3285218"/>
          </a:xfrm>
          <a:prstGeom prst="rect">
            <a:avLst/>
          </a:prstGeom>
        </p:spPr>
        <p:txBody>
          <a:bodyPr/>
          <a:lstStyle>
            <a:lvl1pPr marL="0" indent="0" rtl="0">
              <a:lnSpc>
                <a:spcPct val="80000"/>
              </a:lnSpc>
              <a:buNone/>
              <a:defRPr sz="1800" b="0">
                <a:solidFill>
                  <a:schemeClr val="bg1"/>
                </a:solidFill>
                <a:latin typeface="Source Sans Pro" panose="020B0503030403020204" pitchFamily="34" charset="0"/>
                <a:ea typeface="Source Sans Pro" panose="020B0503030403020204" pitchFamily="34" charset="0"/>
              </a:defRPr>
            </a:lvl1pPr>
            <a:lvl2pPr marL="182563" indent="-182563" rtl="0">
              <a:lnSpc>
                <a:spcPct val="80000"/>
              </a:lnSpc>
              <a:defRPr sz="1800">
                <a:solidFill>
                  <a:schemeClr val="bg1"/>
                </a:solidFill>
                <a:latin typeface="Source Sans Pro" panose="020B0503030403020204" pitchFamily="34" charset="0"/>
                <a:ea typeface="Source Sans Pro" panose="020B0503030403020204" pitchFamily="34" charset="0"/>
              </a:defRPr>
            </a:lvl2pPr>
            <a:lvl3pPr marL="358775" indent="-176213" rtl="0">
              <a:lnSpc>
                <a:spcPct val="80000"/>
              </a:lnSpc>
              <a:defRPr sz="1800">
                <a:solidFill>
                  <a:schemeClr val="bg1"/>
                </a:solidFill>
                <a:latin typeface="Source Sans Pro" panose="020B0503030403020204" pitchFamily="34" charset="0"/>
                <a:ea typeface="Source Sans Pro" panose="020B0503030403020204" pitchFamily="34" charset="0"/>
              </a:defRPr>
            </a:lvl3pPr>
            <a:lvl4pPr marL="538163" indent="-179388" rtl="0">
              <a:lnSpc>
                <a:spcPct val="80000"/>
              </a:lnSpc>
              <a:defRPr sz="1800">
                <a:solidFill>
                  <a:schemeClr val="bg1"/>
                </a:solidFill>
                <a:latin typeface="Source Sans Pro" panose="020B0503030403020204" pitchFamily="34" charset="0"/>
                <a:ea typeface="Source Sans Pro" panose="020B0503030403020204" pitchFamily="34" charset="0"/>
              </a:defRPr>
            </a:lvl4pPr>
            <a:lvl5pPr marL="715963" indent="-177800" rtl="0">
              <a:lnSpc>
                <a:spcPct val="80000"/>
              </a:lnSpc>
              <a:defRPr sz="1800">
                <a:solidFill>
                  <a:schemeClr val="bg1"/>
                </a:solidFill>
                <a:latin typeface="Source Sans Pro" panose="020B0503030403020204" pitchFamily="34" charset="0"/>
                <a:ea typeface="Source Sans Pro" panose="020B0503030403020204" pitchFamily="34" charset="0"/>
              </a:defRPr>
            </a:lvl5pPr>
          </a:lstStyle>
          <a:p>
            <a:pPr lvl="0"/>
            <a:r>
              <a:rPr lang="de-AT"/>
              <a:t>Text bearbeiten</a:t>
            </a:r>
          </a:p>
          <a:p>
            <a:pPr lvl="1"/>
            <a:r>
              <a:rPr lang="de-AT"/>
              <a:t>Zweite Ebene</a:t>
            </a:r>
          </a:p>
          <a:p>
            <a:pPr lvl="2"/>
            <a:r>
              <a:rPr lang="de-AT"/>
              <a:t>Dritte Ebene</a:t>
            </a:r>
          </a:p>
          <a:p>
            <a:pPr lvl="3"/>
            <a:r>
              <a:rPr lang="de-AT"/>
              <a:t>Vierte Ebene</a:t>
            </a:r>
          </a:p>
          <a:p>
            <a:pPr lvl="4"/>
            <a:r>
              <a:rPr lang="de-AT"/>
              <a:t>Fünfte Ebene</a:t>
            </a:r>
          </a:p>
        </p:txBody>
      </p:sp>
      <p:sp>
        <p:nvSpPr>
          <p:cNvPr id="5" name="Titel">
            <a:extLst>
              <a:ext uri="{FF2B5EF4-FFF2-40B4-BE49-F238E27FC236}">
                <a16:creationId xmlns:a16="http://schemas.microsoft.com/office/drawing/2014/main" id="{6192E7C1-487F-6890-471A-98B68D55ABF0}"/>
              </a:ext>
            </a:extLst>
          </p:cNvPr>
          <p:cNvSpPr>
            <a:spLocks noGrp="1"/>
          </p:cNvSpPr>
          <p:nvPr>
            <p:ph type="title" hasCustomPrompt="1"/>
          </p:nvPr>
        </p:nvSpPr>
        <p:spPr>
          <a:xfrm>
            <a:off x="539749" y="416287"/>
            <a:ext cx="8182219" cy="709200"/>
          </a:xfrm>
          <a:prstGeom prst="rect">
            <a:avLst/>
          </a:prstGeom>
        </p:spPr>
        <p:txBody>
          <a:bodyPr vert="horz" anchor="t" anchorCtr="0">
            <a:noAutofit/>
          </a:bodyPr>
          <a:lstStyle>
            <a:lvl1pPr rtl="0">
              <a:defRPr sz="2600" b="1">
                <a:solidFill>
                  <a:schemeClr val="bg1"/>
                </a:solidFill>
                <a:latin typeface="Source Sans Pro" panose="020B0503030403020204" pitchFamily="34" charset="0"/>
                <a:ea typeface="Source Sans Pro" panose="020B0503030403020204" pitchFamily="34" charset="0"/>
              </a:defRPr>
            </a:lvl1pPr>
          </a:lstStyle>
          <a:p>
            <a:r>
              <a:rPr lang="de-AT"/>
              <a:t>Folienüberschrift durch Klicken </a:t>
            </a:r>
            <a:br>
              <a:rPr lang="de-AT"/>
            </a:br>
            <a:r>
              <a:rPr lang="de-AT"/>
              <a:t>bearbeiten</a:t>
            </a:r>
          </a:p>
        </p:txBody>
      </p:sp>
      <p:sp>
        <p:nvSpPr>
          <p:cNvPr id="2" name="Fußnote">
            <a:extLst>
              <a:ext uri="{FF2B5EF4-FFF2-40B4-BE49-F238E27FC236}">
                <a16:creationId xmlns:a16="http://schemas.microsoft.com/office/drawing/2014/main" id="{74EAAE4A-512E-ACCC-3BFA-43B25F88C64D}"/>
              </a:ext>
            </a:extLst>
          </p:cNvPr>
          <p:cNvSpPr>
            <a:spLocks noGrp="1"/>
          </p:cNvSpPr>
          <p:nvPr>
            <p:ph type="body" sz="quarter" idx="12" hasCustomPrompt="1"/>
          </p:nvPr>
        </p:nvSpPr>
        <p:spPr>
          <a:xfrm>
            <a:off x="3535680" y="4843562"/>
            <a:ext cx="4766109" cy="207003"/>
          </a:xfrm>
          <a:prstGeom prst="rect">
            <a:avLst/>
          </a:prstGeom>
        </p:spPr>
        <p:txBody>
          <a:bodyPr lIns="90000" tIns="0" rIns="90000" bIns="0" anchor="b" anchorCtr="0"/>
          <a:lstStyle>
            <a:lvl1pPr marL="0" indent="0" rtl="0">
              <a:lnSpc>
                <a:spcPct val="100000"/>
              </a:lnSpc>
              <a:spcBef>
                <a:spcPts val="0"/>
              </a:spcBef>
              <a:buNone/>
              <a:defRPr sz="1200">
                <a:solidFill>
                  <a:schemeClr val="bg1"/>
                </a:solidFill>
                <a:latin typeface="Source Sans Pro" panose="020B0503030403020204" pitchFamily="34" charset="0"/>
                <a:ea typeface="Source Sans Pro" panose="020B0503030403020204" pitchFamily="34" charset="0"/>
              </a:defRPr>
            </a:lvl1pPr>
            <a:lvl2pPr marL="0">
              <a:lnSpc>
                <a:spcPct val="100000"/>
              </a:lnSpc>
              <a:spcBef>
                <a:spcPts val="0"/>
              </a:spcBef>
              <a:defRPr sz="825"/>
            </a:lvl2pPr>
            <a:lvl3pPr marL="0">
              <a:lnSpc>
                <a:spcPct val="100000"/>
              </a:lnSpc>
              <a:spcBef>
                <a:spcPts val="0"/>
              </a:spcBef>
              <a:defRPr sz="825"/>
            </a:lvl3pPr>
            <a:lvl4pPr marL="0">
              <a:lnSpc>
                <a:spcPct val="100000"/>
              </a:lnSpc>
              <a:spcBef>
                <a:spcPts val="0"/>
              </a:spcBef>
              <a:defRPr sz="825"/>
            </a:lvl4pPr>
            <a:lvl5pPr marL="0">
              <a:lnSpc>
                <a:spcPct val="100000"/>
              </a:lnSpc>
              <a:spcBef>
                <a:spcPts val="0"/>
              </a:spcBef>
              <a:defRPr sz="825"/>
            </a:lvl5pPr>
          </a:lstStyle>
          <a:p>
            <a:pPr lvl="0"/>
            <a:r>
              <a:rPr lang="de-AT"/>
              <a:t>Quelle: Fußnote</a:t>
            </a:r>
          </a:p>
        </p:txBody>
      </p:sp>
    </p:spTree>
    <p:extLst>
      <p:ext uri="{BB962C8B-B14F-4D97-AF65-F5344CB8AC3E}">
        <p14:creationId xmlns:p14="http://schemas.microsoft.com/office/powerpoint/2010/main" val="3904751793"/>
      </p:ext>
    </p:extLst>
  </p:cSld>
  <p:clrMapOvr>
    <a:masterClrMapping/>
  </p:clrMapOvr>
  <p:hf hdr="0" dt="0"/>
  <p:extLst>
    <p:ext uri="{DCECCB84-F9BA-43D5-87BE-67443E8EF086}">
      <p15:sldGuideLst xmlns:p15="http://schemas.microsoft.com/office/powerpoint/2012/main">
        <p15:guide id="1" pos="340">
          <p15:clr>
            <a:srgbClr val="FBAE40"/>
          </p15:clr>
        </p15:guide>
        <p15:guide id="3" orient="horz" pos="3072"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und Inhalt + Bild 3__dunkel">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E266D025-A781-42EC-AD89-DD5EC079B53D}"/>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36832325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3" name="Objekt 2" hidden="1">
                        <a:extLst>
                          <a:ext uri="{FF2B5EF4-FFF2-40B4-BE49-F238E27FC236}">
                            <a16:creationId xmlns:a16="http://schemas.microsoft.com/office/drawing/2014/main" id="{E266D025-A781-42EC-AD89-DD5EC079B53D}"/>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Inhalt">
            <a:extLst>
              <a:ext uri="{FF2B5EF4-FFF2-40B4-BE49-F238E27FC236}">
                <a16:creationId xmlns:a16="http://schemas.microsoft.com/office/drawing/2014/main" id="{DB001EA6-8092-4067-9E21-82F222DCD064}"/>
              </a:ext>
            </a:extLst>
          </p:cNvPr>
          <p:cNvSpPr>
            <a:spLocks noGrp="1"/>
          </p:cNvSpPr>
          <p:nvPr>
            <p:ph idx="1" hasCustomPrompt="1"/>
          </p:nvPr>
        </p:nvSpPr>
        <p:spPr>
          <a:xfrm>
            <a:off x="539750" y="1337978"/>
            <a:ext cx="4763770" cy="3285218"/>
          </a:xfrm>
          <a:prstGeom prst="rect">
            <a:avLst/>
          </a:prstGeom>
        </p:spPr>
        <p:txBody>
          <a:bodyPr/>
          <a:lstStyle>
            <a:lvl1pPr marL="0" indent="0" rtl="0">
              <a:lnSpc>
                <a:spcPct val="80000"/>
              </a:lnSpc>
              <a:buNone/>
              <a:defRPr sz="1800" b="0">
                <a:solidFill>
                  <a:schemeClr val="bg1"/>
                </a:solidFill>
                <a:latin typeface="Source Sans Pro" panose="020B0503030403020204" pitchFamily="34" charset="0"/>
                <a:ea typeface="Source Sans Pro" panose="020B0503030403020204" pitchFamily="34" charset="0"/>
              </a:defRPr>
            </a:lvl1pPr>
            <a:lvl2pPr marL="182563" indent="-182563" rtl="0">
              <a:lnSpc>
                <a:spcPct val="80000"/>
              </a:lnSpc>
              <a:defRPr sz="1800">
                <a:solidFill>
                  <a:schemeClr val="bg1"/>
                </a:solidFill>
                <a:latin typeface="Source Sans Pro" panose="020B0503030403020204" pitchFamily="34" charset="0"/>
                <a:ea typeface="Source Sans Pro" panose="020B0503030403020204" pitchFamily="34" charset="0"/>
              </a:defRPr>
            </a:lvl2pPr>
            <a:lvl3pPr marL="358775" indent="-176213" rtl="0">
              <a:lnSpc>
                <a:spcPct val="80000"/>
              </a:lnSpc>
              <a:defRPr sz="1800">
                <a:solidFill>
                  <a:schemeClr val="bg1"/>
                </a:solidFill>
                <a:latin typeface="Source Sans Pro" panose="020B0503030403020204" pitchFamily="34" charset="0"/>
                <a:ea typeface="Source Sans Pro" panose="020B0503030403020204" pitchFamily="34" charset="0"/>
              </a:defRPr>
            </a:lvl3pPr>
            <a:lvl4pPr marL="538163" indent="-179388" rtl="0">
              <a:lnSpc>
                <a:spcPct val="80000"/>
              </a:lnSpc>
              <a:defRPr sz="1800">
                <a:solidFill>
                  <a:schemeClr val="bg1"/>
                </a:solidFill>
                <a:latin typeface="Source Sans Pro" panose="020B0503030403020204" pitchFamily="34" charset="0"/>
                <a:ea typeface="Source Sans Pro" panose="020B0503030403020204" pitchFamily="34" charset="0"/>
              </a:defRPr>
            </a:lvl4pPr>
            <a:lvl5pPr marL="715963" indent="-177800" rtl="0">
              <a:lnSpc>
                <a:spcPct val="80000"/>
              </a:lnSpc>
              <a:defRPr sz="1800">
                <a:solidFill>
                  <a:schemeClr val="bg1"/>
                </a:solidFill>
                <a:latin typeface="Source Sans Pro" panose="020B0503030403020204" pitchFamily="34" charset="0"/>
                <a:ea typeface="Source Sans Pro" panose="020B0503030403020204" pitchFamily="34" charset="0"/>
              </a:defRPr>
            </a:lvl5pPr>
          </a:lstStyle>
          <a:p>
            <a:pPr lvl="0"/>
            <a:r>
              <a:rPr lang="de-AT"/>
              <a:t>Text bearbeiten</a:t>
            </a:r>
          </a:p>
          <a:p>
            <a:pPr lvl="1"/>
            <a:r>
              <a:rPr lang="de-AT"/>
              <a:t>Zweite Ebene</a:t>
            </a:r>
          </a:p>
          <a:p>
            <a:pPr lvl="2"/>
            <a:r>
              <a:rPr lang="de-AT"/>
              <a:t>Dritte Ebene</a:t>
            </a:r>
          </a:p>
          <a:p>
            <a:pPr lvl="3"/>
            <a:r>
              <a:rPr lang="de-AT"/>
              <a:t>Vierte Ebene</a:t>
            </a:r>
          </a:p>
          <a:p>
            <a:pPr lvl="4"/>
            <a:r>
              <a:rPr lang="de-AT"/>
              <a:t>Fünfte Ebene</a:t>
            </a:r>
          </a:p>
        </p:txBody>
      </p:sp>
      <p:sp>
        <p:nvSpPr>
          <p:cNvPr id="14" name="Bildplatzhalter">
            <a:extLst>
              <a:ext uri="{FF2B5EF4-FFF2-40B4-BE49-F238E27FC236}">
                <a16:creationId xmlns:a16="http://schemas.microsoft.com/office/drawing/2014/main" id="{32422971-1362-43D7-80B3-93DCA1C5CA67}"/>
              </a:ext>
              <a:ext uri="{C183D7F6-B498-43B3-948B-1728B52AA6E4}">
                <adec:decorative xmlns:adec="http://schemas.microsoft.com/office/drawing/2017/decorative" val="0"/>
              </a:ext>
            </a:extLst>
          </p:cNvPr>
          <p:cNvSpPr>
            <a:spLocks noGrp="1"/>
          </p:cNvSpPr>
          <p:nvPr>
            <p:ph type="pic" sz="quarter" idx="10" hasCustomPrompt="1"/>
          </p:nvPr>
        </p:nvSpPr>
        <p:spPr bwMode="gray">
          <a:xfrm>
            <a:off x="5414212" y="0"/>
            <a:ext cx="3729788" cy="5143500"/>
          </a:xfrm>
          <a:custGeom>
            <a:avLst/>
            <a:gdLst>
              <a:gd name="connsiteX0" fmla="*/ 1052759 w 3729788"/>
              <a:gd name="connsiteY0" fmla="*/ 0 h 5143500"/>
              <a:gd name="connsiteX1" fmla="*/ 3729788 w 3729788"/>
              <a:gd name="connsiteY1" fmla="*/ 0 h 5143500"/>
              <a:gd name="connsiteX2" fmla="*/ 3729788 w 3729788"/>
              <a:gd name="connsiteY2" fmla="*/ 4282803 h 5143500"/>
              <a:gd name="connsiteX3" fmla="*/ 2869575 w 3729788"/>
              <a:gd name="connsiteY3" fmla="*/ 5143500 h 5143500"/>
              <a:gd name="connsiteX4" fmla="*/ 0 w 3729788"/>
              <a:gd name="connsiteY4" fmla="*/ 5143500 h 5143500"/>
              <a:gd name="connsiteX5" fmla="*/ 0 w 3729788"/>
              <a:gd name="connsiteY5" fmla="*/ 1053352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29788" h="5143500">
                <a:moveTo>
                  <a:pt x="1052759" y="0"/>
                </a:moveTo>
                <a:lnTo>
                  <a:pt x="3729788" y="0"/>
                </a:lnTo>
                <a:lnTo>
                  <a:pt x="3729788" y="4282803"/>
                </a:lnTo>
                <a:lnTo>
                  <a:pt x="2869575" y="5143500"/>
                </a:lnTo>
                <a:lnTo>
                  <a:pt x="0" y="5143500"/>
                </a:lnTo>
                <a:lnTo>
                  <a:pt x="0" y="1053352"/>
                </a:lnTo>
                <a:close/>
              </a:path>
            </a:pathLst>
          </a:custGeom>
          <a:solidFill>
            <a:schemeClr val="bg1">
              <a:lumMod val="95000"/>
            </a:schemeClr>
          </a:solidFill>
          <a:ln>
            <a:noFill/>
          </a:ln>
        </p:spPr>
        <p:txBody>
          <a:bodyPr wrap="square">
            <a:noAutofit/>
          </a:bodyPr>
          <a:lstStyle>
            <a:lvl1pPr marL="0" indent="0" algn="ctr" rtl="0">
              <a:buNone/>
              <a:defRPr sz="1800" b="0">
                <a:latin typeface="Source Sans Pro" panose="020B0503030403020204" pitchFamily="34" charset="0"/>
                <a:ea typeface="Source Sans Pro" panose="020B0503030403020204" pitchFamily="34" charset="0"/>
              </a:defRPr>
            </a:lvl1pPr>
          </a:lstStyle>
          <a:p>
            <a:br>
              <a:rPr lang="de-DE"/>
            </a:br>
            <a:br>
              <a:rPr lang="de-DE"/>
            </a:br>
            <a:br>
              <a:rPr lang="de-DE"/>
            </a:br>
            <a:r>
              <a:rPr lang="de-DE"/>
              <a:t>Bild durch Klicken auf Symbol hinzufügen</a:t>
            </a:r>
            <a:endParaRPr lang="de-AT"/>
          </a:p>
        </p:txBody>
      </p:sp>
      <p:sp>
        <p:nvSpPr>
          <p:cNvPr id="5" name="Titel">
            <a:extLst>
              <a:ext uri="{FF2B5EF4-FFF2-40B4-BE49-F238E27FC236}">
                <a16:creationId xmlns:a16="http://schemas.microsoft.com/office/drawing/2014/main" id="{A113BBB3-C066-D4C4-0A8F-289672CB6915}"/>
              </a:ext>
            </a:extLst>
          </p:cNvPr>
          <p:cNvSpPr>
            <a:spLocks noGrp="1"/>
          </p:cNvSpPr>
          <p:nvPr>
            <p:ph type="title" hasCustomPrompt="1"/>
          </p:nvPr>
        </p:nvSpPr>
        <p:spPr>
          <a:xfrm>
            <a:off x="539749" y="416287"/>
            <a:ext cx="4763771" cy="709200"/>
          </a:xfrm>
          <a:prstGeom prst="rect">
            <a:avLst/>
          </a:prstGeom>
        </p:spPr>
        <p:txBody>
          <a:bodyPr vert="horz" anchor="t" anchorCtr="0">
            <a:noAutofit/>
          </a:bodyPr>
          <a:lstStyle>
            <a:lvl1pPr rtl="0">
              <a:defRPr sz="2600" b="1">
                <a:solidFill>
                  <a:schemeClr val="bg1"/>
                </a:solidFill>
                <a:latin typeface="Source Sans Pro" panose="020B0503030403020204" pitchFamily="34" charset="0"/>
                <a:ea typeface="Source Sans Pro" panose="020B0503030403020204" pitchFamily="34" charset="0"/>
              </a:defRPr>
            </a:lvl1pPr>
          </a:lstStyle>
          <a:p>
            <a:r>
              <a:rPr lang="de-AT"/>
              <a:t>Folienüberschrift durch Klicken bearbeiten</a:t>
            </a:r>
          </a:p>
        </p:txBody>
      </p:sp>
      <p:sp>
        <p:nvSpPr>
          <p:cNvPr id="2" name="Fußnote">
            <a:extLst>
              <a:ext uri="{FF2B5EF4-FFF2-40B4-BE49-F238E27FC236}">
                <a16:creationId xmlns:a16="http://schemas.microsoft.com/office/drawing/2014/main" id="{4A6ADB4A-A1FE-61A7-EF1A-5E78A2C97747}"/>
              </a:ext>
            </a:extLst>
          </p:cNvPr>
          <p:cNvSpPr>
            <a:spLocks noGrp="1"/>
          </p:cNvSpPr>
          <p:nvPr>
            <p:ph type="body" sz="quarter" idx="12" hasCustomPrompt="1"/>
          </p:nvPr>
        </p:nvSpPr>
        <p:spPr>
          <a:xfrm>
            <a:off x="539751" y="4843562"/>
            <a:ext cx="4763770" cy="207003"/>
          </a:xfrm>
          <a:prstGeom prst="rect">
            <a:avLst/>
          </a:prstGeom>
        </p:spPr>
        <p:txBody>
          <a:bodyPr lIns="90000" tIns="0" rIns="90000" bIns="0" anchor="b" anchorCtr="0"/>
          <a:lstStyle>
            <a:lvl1pPr marL="0" indent="0" rtl="0">
              <a:lnSpc>
                <a:spcPct val="100000"/>
              </a:lnSpc>
              <a:spcBef>
                <a:spcPts val="0"/>
              </a:spcBef>
              <a:buNone/>
              <a:defRPr sz="1200">
                <a:solidFill>
                  <a:schemeClr val="bg1"/>
                </a:solidFill>
                <a:latin typeface="Source Sans Pro" panose="020B0503030403020204" pitchFamily="34" charset="0"/>
                <a:ea typeface="Source Sans Pro" panose="020B0503030403020204" pitchFamily="34" charset="0"/>
              </a:defRPr>
            </a:lvl1pPr>
            <a:lvl2pPr marL="0">
              <a:lnSpc>
                <a:spcPct val="100000"/>
              </a:lnSpc>
              <a:spcBef>
                <a:spcPts val="0"/>
              </a:spcBef>
              <a:defRPr sz="825"/>
            </a:lvl2pPr>
            <a:lvl3pPr marL="0">
              <a:lnSpc>
                <a:spcPct val="100000"/>
              </a:lnSpc>
              <a:spcBef>
                <a:spcPts val="0"/>
              </a:spcBef>
              <a:defRPr sz="825"/>
            </a:lvl3pPr>
            <a:lvl4pPr marL="0">
              <a:lnSpc>
                <a:spcPct val="100000"/>
              </a:lnSpc>
              <a:spcBef>
                <a:spcPts val="0"/>
              </a:spcBef>
              <a:defRPr sz="825"/>
            </a:lvl4pPr>
            <a:lvl5pPr marL="0">
              <a:lnSpc>
                <a:spcPct val="100000"/>
              </a:lnSpc>
              <a:spcBef>
                <a:spcPts val="0"/>
              </a:spcBef>
              <a:defRPr sz="825"/>
            </a:lvl5pPr>
          </a:lstStyle>
          <a:p>
            <a:pPr lvl="0"/>
            <a:r>
              <a:rPr lang="de-AT"/>
              <a:t>Quelle: Fußnote</a:t>
            </a:r>
          </a:p>
        </p:txBody>
      </p:sp>
    </p:spTree>
    <p:extLst>
      <p:ext uri="{BB962C8B-B14F-4D97-AF65-F5344CB8AC3E}">
        <p14:creationId xmlns:p14="http://schemas.microsoft.com/office/powerpoint/2010/main" val="3861374136"/>
      </p:ext>
    </p:extLst>
  </p:cSld>
  <p:clrMapOvr>
    <a:masterClrMapping/>
  </p:clrMapOvr>
  <p:hf hdr="0" dt="0"/>
  <p:extLst>
    <p:ext uri="{DCECCB84-F9BA-43D5-87BE-67443E8EF086}">
      <p15:sldGuideLst xmlns:p15="http://schemas.microsoft.com/office/powerpoint/2012/main">
        <p15:guide id="1" pos="3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Abschlussfolie_dunkel">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0FBC59A1-AF59-472E-B116-D960A0152F4C}"/>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8850511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3" name="Objekt 2" hidden="1">
                        <a:extLst>
                          <a:ext uri="{FF2B5EF4-FFF2-40B4-BE49-F238E27FC236}">
                            <a16:creationId xmlns:a16="http://schemas.microsoft.com/office/drawing/2014/main" id="{0FBC59A1-AF59-472E-B116-D960A0152F4C}"/>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Hintergrund">
            <a:extLst>
              <a:ext uri="{FF2B5EF4-FFF2-40B4-BE49-F238E27FC236}">
                <a16:creationId xmlns:a16="http://schemas.microsoft.com/office/drawing/2014/main" id="{E84BFF8C-165F-4ECB-AD9D-5A23DB583B6C}"/>
              </a:ext>
              <a:ext uri="{C183D7F6-B498-43B3-948B-1728B52AA6E4}">
                <adec:decorative xmlns:adec="http://schemas.microsoft.com/office/drawing/2017/decorative" val="1"/>
              </a:ext>
            </a:extLst>
          </p:cNvPr>
          <p:cNvSpPr/>
          <p:nvPr userDrawn="1"/>
        </p:nvSpPr>
        <p:spPr bwMode="hidden">
          <a:xfrm>
            <a:off x="-30946" y="0"/>
            <a:ext cx="9174946" cy="5143500"/>
          </a:xfrm>
          <a:custGeom>
            <a:avLst/>
            <a:gdLst/>
            <a:ahLst/>
            <a:cxnLst>
              <a:cxn ang="3cd4">
                <a:pos x="hc" y="t"/>
              </a:cxn>
              <a:cxn ang="cd2">
                <a:pos x="l" y="vc"/>
              </a:cxn>
              <a:cxn ang="cd4">
                <a:pos x="hc" y="b"/>
              </a:cxn>
              <a:cxn ang="0">
                <a:pos x="r" y="vc"/>
              </a:cxn>
            </a:cxnLst>
            <a:rect l="l" t="t" r="r" b="b"/>
            <a:pathLst>
              <a:path w="18999" h="10682">
                <a:moveTo>
                  <a:pt x="18999" y="10682"/>
                </a:moveTo>
                <a:lnTo>
                  <a:pt x="0" y="10682"/>
                </a:lnTo>
                <a:lnTo>
                  <a:pt x="0" y="0"/>
                </a:lnTo>
                <a:lnTo>
                  <a:pt x="18999" y="0"/>
                </a:lnTo>
                <a:close/>
              </a:path>
            </a:pathLst>
          </a:custGeom>
          <a:solidFill>
            <a:schemeClr val="tx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2" name="Titel">
            <a:extLst>
              <a:ext uri="{FF2B5EF4-FFF2-40B4-BE49-F238E27FC236}">
                <a16:creationId xmlns:a16="http://schemas.microsoft.com/office/drawing/2014/main" id="{7B4E5EEC-7A31-6DE2-B669-5E1A18E76360}"/>
              </a:ext>
              <a:ext uri="{C183D7F6-B498-43B3-948B-1728B52AA6E4}">
                <adec:decorative xmlns:adec="http://schemas.microsoft.com/office/drawing/2017/decorative" val="1"/>
              </a:ext>
            </a:extLst>
          </p:cNvPr>
          <p:cNvSpPr txBox="1">
            <a:spLocks/>
          </p:cNvSpPr>
          <p:nvPr userDrawn="1"/>
        </p:nvSpPr>
        <p:spPr>
          <a:xfrm>
            <a:off x="539749" y="329723"/>
            <a:ext cx="8182219" cy="975684"/>
          </a:xfrm>
          <a:prstGeom prst="rect">
            <a:avLst/>
          </a:prstGeom>
        </p:spPr>
        <p:txBody>
          <a:bodyPr vert="horz" anchor="t" anchorCtr="0">
            <a:noAutofit/>
          </a:bodyPr>
          <a:lstStyle>
            <a:lvl1pPr algn="l" defTabSz="685800" rtl="0" eaLnBrk="1" latinLnBrk="0" hangingPunct="1">
              <a:lnSpc>
                <a:spcPct val="90000"/>
              </a:lnSpc>
              <a:spcBef>
                <a:spcPct val="0"/>
              </a:spcBef>
              <a:buNone/>
              <a:defRPr sz="2000" b="1" kern="1200">
                <a:solidFill>
                  <a:schemeClr val="bg1"/>
                </a:solidFill>
                <a:highlight>
                  <a:srgbClr val="863EE8"/>
                </a:highlight>
                <a:latin typeface="Source Sans Pro" panose="020B0503030403020204" pitchFamily="34" charset="0"/>
                <a:ea typeface="Source Sans Pro" panose="020B0503030403020204" pitchFamily="34" charset="0"/>
                <a:cs typeface="+mj-cs"/>
              </a:defRPr>
            </a:lvl1pPr>
          </a:lstStyle>
          <a:p>
            <a:endParaRPr lang="de-AT"/>
          </a:p>
        </p:txBody>
      </p:sp>
      <p:pic>
        <p:nvPicPr>
          <p:cNvPr id="8" name="Grafik 7" descr="Inklusion und Wirtschaft. Umrandet von einer Ellipse mit sechs Illustrationen von Menschen mit Behinderungen. Eine Person trägt eine Beinprothese, eine andere nutzt einen Gehstock, jemand anders nutzt den Rollstuhl, eine andere Person gebärdet, eine Person symbolisiert eine unsichtbare Behinderung sowie eine andere eine blinde Person mit Blindenstock und Armbinde. ">
            <a:extLst>
              <a:ext uri="{FF2B5EF4-FFF2-40B4-BE49-F238E27FC236}">
                <a16:creationId xmlns:a16="http://schemas.microsoft.com/office/drawing/2014/main" id="{44D9B7BE-AA08-5735-2EBC-5BA9825EB56A}"/>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a:stretch/>
        </p:blipFill>
        <p:spPr>
          <a:xfrm>
            <a:off x="1009216" y="0"/>
            <a:ext cx="7243284" cy="3398615"/>
          </a:xfrm>
          <a:prstGeom prst="rect">
            <a:avLst/>
          </a:prstGeom>
        </p:spPr>
      </p:pic>
      <p:sp>
        <p:nvSpPr>
          <p:cNvPr id="9" name="Freeform: myAbility &quot;A&quot;">
            <a:extLst>
              <a:ext uri="{FF2B5EF4-FFF2-40B4-BE49-F238E27FC236}">
                <a16:creationId xmlns:a16="http://schemas.microsoft.com/office/drawing/2014/main" id="{8F6D7A89-2051-E5B4-A66E-A1463E9F8C6F}"/>
              </a:ext>
              <a:ext uri="{C183D7F6-B498-43B3-948B-1728B52AA6E4}">
                <adec:decorative xmlns:adec="http://schemas.microsoft.com/office/drawing/2017/decorative" val="1"/>
              </a:ext>
            </a:extLst>
          </p:cNvPr>
          <p:cNvSpPr/>
          <p:nvPr userDrawn="1"/>
        </p:nvSpPr>
        <p:spPr bwMode="black">
          <a:xfrm>
            <a:off x="66351" y="54297"/>
            <a:ext cx="342671" cy="378819"/>
          </a:xfrm>
          <a:custGeom>
            <a:avLst/>
            <a:gdLst/>
            <a:ahLst/>
            <a:cxnLst>
              <a:cxn ang="3cd4">
                <a:pos x="hc" y="t"/>
              </a:cxn>
              <a:cxn ang="cd2">
                <a:pos x="l" y="vc"/>
              </a:cxn>
              <a:cxn ang="cd4">
                <a:pos x="hc" y="b"/>
              </a:cxn>
              <a:cxn ang="0">
                <a:pos x="r" y="vc"/>
              </a:cxn>
            </a:cxnLst>
            <a:rect l="l" t="t" r="r" b="b"/>
            <a:pathLst>
              <a:path w="712" h="787">
                <a:moveTo>
                  <a:pt x="712" y="787"/>
                </a:moveTo>
                <a:cubicBezTo>
                  <a:pt x="519" y="787"/>
                  <a:pt x="519" y="787"/>
                  <a:pt x="519" y="787"/>
                </a:cubicBezTo>
                <a:cubicBezTo>
                  <a:pt x="475" y="601"/>
                  <a:pt x="475" y="601"/>
                  <a:pt x="475" y="601"/>
                </a:cubicBezTo>
                <a:cubicBezTo>
                  <a:pt x="393" y="601"/>
                  <a:pt x="393" y="601"/>
                  <a:pt x="393" y="601"/>
                </a:cubicBezTo>
                <a:cubicBezTo>
                  <a:pt x="393" y="460"/>
                  <a:pt x="393" y="460"/>
                  <a:pt x="393" y="460"/>
                </a:cubicBezTo>
                <a:cubicBezTo>
                  <a:pt x="438" y="460"/>
                  <a:pt x="438" y="460"/>
                  <a:pt x="438" y="460"/>
                </a:cubicBezTo>
                <a:cubicBezTo>
                  <a:pt x="415" y="386"/>
                  <a:pt x="415" y="386"/>
                  <a:pt x="415" y="386"/>
                </a:cubicBezTo>
                <a:cubicBezTo>
                  <a:pt x="393" y="312"/>
                  <a:pt x="378" y="215"/>
                  <a:pt x="356" y="134"/>
                </a:cubicBezTo>
                <a:cubicBezTo>
                  <a:pt x="349" y="134"/>
                  <a:pt x="349" y="134"/>
                  <a:pt x="349" y="134"/>
                </a:cubicBezTo>
                <a:cubicBezTo>
                  <a:pt x="334" y="215"/>
                  <a:pt x="311" y="312"/>
                  <a:pt x="289" y="386"/>
                </a:cubicBezTo>
                <a:cubicBezTo>
                  <a:pt x="267" y="460"/>
                  <a:pt x="267" y="460"/>
                  <a:pt x="267" y="460"/>
                </a:cubicBezTo>
                <a:cubicBezTo>
                  <a:pt x="311" y="460"/>
                  <a:pt x="311" y="460"/>
                  <a:pt x="311" y="460"/>
                </a:cubicBezTo>
                <a:cubicBezTo>
                  <a:pt x="311" y="601"/>
                  <a:pt x="311" y="601"/>
                  <a:pt x="311" y="601"/>
                </a:cubicBezTo>
                <a:cubicBezTo>
                  <a:pt x="230" y="601"/>
                  <a:pt x="230" y="601"/>
                  <a:pt x="230" y="601"/>
                </a:cubicBezTo>
                <a:cubicBezTo>
                  <a:pt x="185" y="787"/>
                  <a:pt x="185" y="787"/>
                  <a:pt x="185" y="787"/>
                </a:cubicBezTo>
                <a:cubicBezTo>
                  <a:pt x="0" y="787"/>
                  <a:pt x="0" y="787"/>
                  <a:pt x="0" y="787"/>
                </a:cubicBezTo>
                <a:cubicBezTo>
                  <a:pt x="252" y="0"/>
                  <a:pt x="252" y="0"/>
                  <a:pt x="252" y="0"/>
                </a:cubicBezTo>
                <a:cubicBezTo>
                  <a:pt x="460" y="0"/>
                  <a:pt x="460" y="0"/>
                  <a:pt x="460" y="0"/>
                </a:cubicBezTo>
                <a:close/>
              </a:path>
            </a:pathLst>
          </a:custGeom>
          <a:solidFill>
            <a:srgbClr val="5DB67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5" name="Copyrighthinweis">
            <a:extLst>
              <a:ext uri="{FF2B5EF4-FFF2-40B4-BE49-F238E27FC236}">
                <a16:creationId xmlns:a16="http://schemas.microsoft.com/office/drawing/2014/main" id="{C9714B1C-83B0-7267-B45B-D63923BAB9B3}"/>
              </a:ext>
            </a:extLst>
          </p:cNvPr>
          <p:cNvSpPr txBox="1">
            <a:spLocks/>
          </p:cNvSpPr>
          <p:nvPr userDrawn="1"/>
        </p:nvSpPr>
        <p:spPr>
          <a:xfrm rot="16200000">
            <a:off x="-1290088" y="3594423"/>
            <a:ext cx="2823084" cy="152408"/>
          </a:xfrm>
          <a:prstGeom prst="rect">
            <a:avLst/>
          </a:prstGeom>
        </p:spPr>
        <p:txBody>
          <a:bodyPr vert="horz" lIns="68580" tIns="34290" rIns="68580" bIns="34290" rtlCol="0" anchor="ctr"/>
          <a:lstStyle>
            <a:defPPr>
              <a:defRPr lang="de-DE"/>
            </a:defPPr>
            <a:lvl1pPr marL="0" algn="l" defTabSz="914400" rtl="0" eaLnBrk="1" latinLnBrk="0" hangingPunct="1">
              <a:defRPr lang="de-AT" sz="1100" kern="1200" smtClean="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de-AT" sz="700">
                <a:solidFill>
                  <a:schemeClr val="bg1"/>
                </a:solidFill>
                <a:latin typeface="Source Sans Pro" panose="020B0503030403020204" pitchFamily="34" charset="0"/>
                <a:ea typeface="Source Sans Pro" panose="020B0503030403020204" pitchFamily="34" charset="0"/>
                <a:cs typeface="Source Sans Pro" charset="0"/>
              </a:rPr>
              <a:t>© 2023. myAbility. Alle Rechte vorbehalten.</a:t>
            </a:r>
          </a:p>
        </p:txBody>
      </p:sp>
      <p:grpSp>
        <p:nvGrpSpPr>
          <p:cNvPr id="32" name="myA-Logo">
            <a:extLst>
              <a:ext uri="{FF2B5EF4-FFF2-40B4-BE49-F238E27FC236}">
                <a16:creationId xmlns:a16="http://schemas.microsoft.com/office/drawing/2014/main" id="{36549FFD-4B4C-C8C2-D0F7-D5C702024538}"/>
              </a:ext>
              <a:ext uri="{C183D7F6-B498-43B3-948B-1728B52AA6E4}">
                <adec:decorative xmlns:adec="http://schemas.microsoft.com/office/drawing/2017/decorative" val="1"/>
              </a:ext>
            </a:extLst>
          </p:cNvPr>
          <p:cNvGrpSpPr/>
          <p:nvPr userDrawn="1"/>
        </p:nvGrpSpPr>
        <p:grpSpPr>
          <a:xfrm>
            <a:off x="3765200" y="4350926"/>
            <a:ext cx="1613599" cy="421674"/>
            <a:chOff x="8582352" y="673486"/>
            <a:chExt cx="1684800" cy="440280"/>
          </a:xfrm>
        </p:grpSpPr>
        <p:sp>
          <p:nvSpPr>
            <p:cNvPr id="33" name="Freeform: Shape 11">
              <a:extLst>
                <a:ext uri="{FF2B5EF4-FFF2-40B4-BE49-F238E27FC236}">
                  <a16:creationId xmlns:a16="http://schemas.microsoft.com/office/drawing/2014/main" id="{21C28C94-F26E-4A0D-566C-A25BA1D08A79}"/>
                </a:ext>
              </a:extLst>
            </p:cNvPr>
            <p:cNvSpPr/>
            <p:nvPr/>
          </p:nvSpPr>
          <p:spPr>
            <a:xfrm>
              <a:off x="8582352" y="841966"/>
              <a:ext cx="285480" cy="196920"/>
            </a:xfrm>
            <a:custGeom>
              <a:avLst/>
              <a:gdLst/>
              <a:ahLst/>
              <a:cxnLst>
                <a:cxn ang="3cd4">
                  <a:pos x="hc" y="t"/>
                </a:cxn>
                <a:cxn ang="cd2">
                  <a:pos x="l" y="vc"/>
                </a:cxn>
                <a:cxn ang="cd4">
                  <a:pos x="hc" y="b"/>
                </a:cxn>
                <a:cxn ang="0">
                  <a:pos x="r" y="vc"/>
                </a:cxn>
              </a:cxnLst>
              <a:rect l="l" t="t" r="r" b="b"/>
              <a:pathLst>
                <a:path w="794" h="548">
                  <a:moveTo>
                    <a:pt x="0" y="548"/>
                  </a:moveTo>
                  <a:cubicBezTo>
                    <a:pt x="0" y="14"/>
                    <a:pt x="0" y="14"/>
                    <a:pt x="0" y="14"/>
                  </a:cubicBezTo>
                  <a:cubicBezTo>
                    <a:pt x="133" y="14"/>
                    <a:pt x="133" y="14"/>
                    <a:pt x="133" y="14"/>
                  </a:cubicBezTo>
                  <a:cubicBezTo>
                    <a:pt x="141" y="81"/>
                    <a:pt x="141" y="81"/>
                    <a:pt x="141" y="81"/>
                  </a:cubicBezTo>
                  <a:cubicBezTo>
                    <a:pt x="148" y="81"/>
                    <a:pt x="148" y="81"/>
                    <a:pt x="148" y="81"/>
                  </a:cubicBezTo>
                  <a:cubicBezTo>
                    <a:pt x="170" y="59"/>
                    <a:pt x="193" y="37"/>
                    <a:pt x="215" y="22"/>
                  </a:cubicBezTo>
                  <a:cubicBezTo>
                    <a:pt x="245" y="7"/>
                    <a:pt x="274" y="0"/>
                    <a:pt x="311" y="0"/>
                  </a:cubicBezTo>
                  <a:cubicBezTo>
                    <a:pt x="349" y="0"/>
                    <a:pt x="378" y="7"/>
                    <a:pt x="400" y="22"/>
                  </a:cubicBezTo>
                  <a:cubicBezTo>
                    <a:pt x="423" y="37"/>
                    <a:pt x="445" y="59"/>
                    <a:pt x="460" y="89"/>
                  </a:cubicBezTo>
                  <a:cubicBezTo>
                    <a:pt x="482" y="66"/>
                    <a:pt x="504" y="44"/>
                    <a:pt x="534" y="22"/>
                  </a:cubicBezTo>
                  <a:cubicBezTo>
                    <a:pt x="556" y="7"/>
                    <a:pt x="586" y="0"/>
                    <a:pt x="623" y="0"/>
                  </a:cubicBezTo>
                  <a:cubicBezTo>
                    <a:pt x="683" y="0"/>
                    <a:pt x="727" y="14"/>
                    <a:pt x="749" y="59"/>
                  </a:cubicBezTo>
                  <a:cubicBezTo>
                    <a:pt x="779" y="96"/>
                    <a:pt x="794" y="148"/>
                    <a:pt x="794" y="215"/>
                  </a:cubicBezTo>
                  <a:cubicBezTo>
                    <a:pt x="794" y="548"/>
                    <a:pt x="794" y="548"/>
                    <a:pt x="794" y="548"/>
                  </a:cubicBezTo>
                  <a:cubicBezTo>
                    <a:pt x="631" y="548"/>
                    <a:pt x="631" y="548"/>
                    <a:pt x="631" y="548"/>
                  </a:cubicBezTo>
                  <a:cubicBezTo>
                    <a:pt x="631" y="237"/>
                    <a:pt x="631" y="237"/>
                    <a:pt x="631" y="237"/>
                  </a:cubicBezTo>
                  <a:cubicBezTo>
                    <a:pt x="631" y="192"/>
                    <a:pt x="631" y="170"/>
                    <a:pt x="616" y="155"/>
                  </a:cubicBezTo>
                  <a:cubicBezTo>
                    <a:pt x="608" y="141"/>
                    <a:pt x="594" y="133"/>
                    <a:pt x="571" y="133"/>
                  </a:cubicBezTo>
                  <a:cubicBezTo>
                    <a:pt x="542" y="133"/>
                    <a:pt x="512" y="148"/>
                    <a:pt x="475" y="185"/>
                  </a:cubicBezTo>
                  <a:cubicBezTo>
                    <a:pt x="475" y="548"/>
                    <a:pt x="475" y="548"/>
                    <a:pt x="475" y="548"/>
                  </a:cubicBezTo>
                  <a:cubicBezTo>
                    <a:pt x="319" y="548"/>
                    <a:pt x="319" y="548"/>
                    <a:pt x="319" y="548"/>
                  </a:cubicBezTo>
                  <a:cubicBezTo>
                    <a:pt x="319" y="237"/>
                    <a:pt x="319" y="237"/>
                    <a:pt x="319" y="237"/>
                  </a:cubicBezTo>
                  <a:cubicBezTo>
                    <a:pt x="319" y="192"/>
                    <a:pt x="311" y="170"/>
                    <a:pt x="304" y="155"/>
                  </a:cubicBezTo>
                  <a:cubicBezTo>
                    <a:pt x="289" y="141"/>
                    <a:pt x="274" y="133"/>
                    <a:pt x="252" y="133"/>
                  </a:cubicBezTo>
                  <a:cubicBezTo>
                    <a:pt x="222" y="133"/>
                    <a:pt x="193" y="148"/>
                    <a:pt x="163" y="185"/>
                  </a:cubicBezTo>
                  <a:cubicBezTo>
                    <a:pt x="163" y="548"/>
                    <a:pt x="163" y="548"/>
                    <a:pt x="163" y="548"/>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34" name="Freeform: Shape 12">
              <a:extLst>
                <a:ext uri="{FF2B5EF4-FFF2-40B4-BE49-F238E27FC236}">
                  <a16:creationId xmlns:a16="http://schemas.microsoft.com/office/drawing/2014/main" id="{468F7B13-8D08-A9F5-0311-FE3EE22879EC}"/>
                </a:ext>
              </a:extLst>
            </p:cNvPr>
            <p:cNvSpPr/>
            <p:nvPr/>
          </p:nvSpPr>
          <p:spPr>
            <a:xfrm>
              <a:off x="8886912" y="847005"/>
              <a:ext cx="191880" cy="266760"/>
            </a:xfrm>
            <a:custGeom>
              <a:avLst/>
              <a:gdLst/>
              <a:ahLst/>
              <a:cxnLst>
                <a:cxn ang="3cd4">
                  <a:pos x="hc" y="t"/>
                </a:cxn>
                <a:cxn ang="cd2">
                  <a:pos x="l" y="vc"/>
                </a:cxn>
                <a:cxn ang="cd4">
                  <a:pos x="hc" y="b"/>
                </a:cxn>
                <a:cxn ang="0">
                  <a:pos x="r" y="vc"/>
                </a:cxn>
              </a:cxnLst>
              <a:rect l="l" t="t" r="r" b="b"/>
              <a:pathLst>
                <a:path w="534" h="742">
                  <a:moveTo>
                    <a:pt x="118" y="742"/>
                  </a:moveTo>
                  <a:cubicBezTo>
                    <a:pt x="104" y="742"/>
                    <a:pt x="89" y="742"/>
                    <a:pt x="74" y="735"/>
                  </a:cubicBezTo>
                  <a:cubicBezTo>
                    <a:pt x="66" y="735"/>
                    <a:pt x="52" y="735"/>
                    <a:pt x="44" y="727"/>
                  </a:cubicBezTo>
                  <a:cubicBezTo>
                    <a:pt x="74" y="609"/>
                    <a:pt x="74" y="609"/>
                    <a:pt x="74" y="609"/>
                  </a:cubicBezTo>
                  <a:cubicBezTo>
                    <a:pt x="74" y="609"/>
                    <a:pt x="81" y="609"/>
                    <a:pt x="89" y="616"/>
                  </a:cubicBezTo>
                  <a:cubicBezTo>
                    <a:pt x="96" y="616"/>
                    <a:pt x="104" y="616"/>
                    <a:pt x="104" y="616"/>
                  </a:cubicBezTo>
                  <a:cubicBezTo>
                    <a:pt x="133" y="616"/>
                    <a:pt x="155" y="609"/>
                    <a:pt x="170" y="594"/>
                  </a:cubicBezTo>
                  <a:cubicBezTo>
                    <a:pt x="185" y="586"/>
                    <a:pt x="193" y="564"/>
                    <a:pt x="200" y="549"/>
                  </a:cubicBezTo>
                  <a:cubicBezTo>
                    <a:pt x="207" y="520"/>
                    <a:pt x="207" y="520"/>
                    <a:pt x="207" y="520"/>
                  </a:cubicBezTo>
                  <a:cubicBezTo>
                    <a:pt x="0" y="0"/>
                    <a:pt x="0" y="0"/>
                    <a:pt x="0" y="0"/>
                  </a:cubicBezTo>
                  <a:cubicBezTo>
                    <a:pt x="163" y="0"/>
                    <a:pt x="163" y="0"/>
                    <a:pt x="163" y="0"/>
                  </a:cubicBezTo>
                  <a:cubicBezTo>
                    <a:pt x="237" y="230"/>
                    <a:pt x="237" y="230"/>
                    <a:pt x="237" y="230"/>
                  </a:cubicBezTo>
                  <a:cubicBezTo>
                    <a:pt x="244" y="253"/>
                    <a:pt x="252" y="275"/>
                    <a:pt x="259" y="305"/>
                  </a:cubicBezTo>
                  <a:cubicBezTo>
                    <a:pt x="267" y="327"/>
                    <a:pt x="274" y="349"/>
                    <a:pt x="281" y="379"/>
                  </a:cubicBezTo>
                  <a:cubicBezTo>
                    <a:pt x="289" y="356"/>
                    <a:pt x="296" y="327"/>
                    <a:pt x="304" y="305"/>
                  </a:cubicBezTo>
                  <a:cubicBezTo>
                    <a:pt x="311" y="275"/>
                    <a:pt x="311" y="253"/>
                    <a:pt x="319" y="230"/>
                  </a:cubicBezTo>
                  <a:cubicBezTo>
                    <a:pt x="385" y="0"/>
                    <a:pt x="385" y="0"/>
                    <a:pt x="385" y="0"/>
                  </a:cubicBezTo>
                  <a:cubicBezTo>
                    <a:pt x="534" y="0"/>
                    <a:pt x="534" y="0"/>
                    <a:pt x="534" y="0"/>
                  </a:cubicBezTo>
                  <a:cubicBezTo>
                    <a:pt x="348" y="534"/>
                    <a:pt x="348" y="534"/>
                    <a:pt x="348" y="534"/>
                  </a:cubicBezTo>
                  <a:cubicBezTo>
                    <a:pt x="341" y="572"/>
                    <a:pt x="326" y="601"/>
                    <a:pt x="311" y="623"/>
                  </a:cubicBezTo>
                  <a:cubicBezTo>
                    <a:pt x="296" y="653"/>
                    <a:pt x="281" y="675"/>
                    <a:pt x="259" y="690"/>
                  </a:cubicBezTo>
                  <a:cubicBezTo>
                    <a:pt x="244" y="705"/>
                    <a:pt x="222" y="720"/>
                    <a:pt x="200" y="727"/>
                  </a:cubicBezTo>
                  <a:cubicBezTo>
                    <a:pt x="178" y="735"/>
                    <a:pt x="148" y="742"/>
                    <a:pt x="118" y="742"/>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35" name="Freeform: Shape 13">
              <a:extLst>
                <a:ext uri="{FF2B5EF4-FFF2-40B4-BE49-F238E27FC236}">
                  <a16:creationId xmlns:a16="http://schemas.microsoft.com/office/drawing/2014/main" id="{68A59E13-D83B-ED6B-715E-AD2886491A46}"/>
                </a:ext>
              </a:extLst>
            </p:cNvPr>
            <p:cNvSpPr/>
            <p:nvPr/>
          </p:nvSpPr>
          <p:spPr>
            <a:xfrm>
              <a:off x="9439512" y="767087"/>
              <a:ext cx="181440" cy="274680"/>
            </a:xfrm>
            <a:custGeom>
              <a:avLst/>
              <a:gdLst/>
              <a:ahLst/>
              <a:cxnLst>
                <a:cxn ang="3cd4">
                  <a:pos x="hc" y="t"/>
                </a:cxn>
                <a:cxn ang="cd2">
                  <a:pos x="l" y="vc"/>
                </a:cxn>
                <a:cxn ang="cd4">
                  <a:pos x="hc" y="b"/>
                </a:cxn>
                <a:cxn ang="0">
                  <a:pos x="r" y="vc"/>
                </a:cxn>
              </a:cxnLst>
              <a:rect l="l" t="t" r="r" b="b"/>
              <a:pathLst>
                <a:path w="505" h="764">
                  <a:moveTo>
                    <a:pt x="282" y="764"/>
                  </a:moveTo>
                  <a:cubicBezTo>
                    <a:pt x="253" y="764"/>
                    <a:pt x="230" y="764"/>
                    <a:pt x="208" y="749"/>
                  </a:cubicBezTo>
                  <a:cubicBezTo>
                    <a:pt x="186" y="734"/>
                    <a:pt x="163" y="719"/>
                    <a:pt x="141" y="697"/>
                  </a:cubicBezTo>
                  <a:cubicBezTo>
                    <a:pt x="134" y="697"/>
                    <a:pt x="134" y="697"/>
                    <a:pt x="134" y="697"/>
                  </a:cubicBezTo>
                  <a:cubicBezTo>
                    <a:pt x="119" y="756"/>
                    <a:pt x="119" y="756"/>
                    <a:pt x="119" y="756"/>
                  </a:cubicBezTo>
                  <a:cubicBezTo>
                    <a:pt x="0" y="756"/>
                    <a:pt x="0" y="756"/>
                    <a:pt x="0" y="756"/>
                  </a:cubicBezTo>
                  <a:cubicBezTo>
                    <a:pt x="0" y="0"/>
                    <a:pt x="0" y="0"/>
                    <a:pt x="0" y="0"/>
                  </a:cubicBezTo>
                  <a:cubicBezTo>
                    <a:pt x="156" y="0"/>
                    <a:pt x="156" y="0"/>
                    <a:pt x="156" y="0"/>
                  </a:cubicBezTo>
                  <a:cubicBezTo>
                    <a:pt x="156" y="185"/>
                    <a:pt x="156" y="185"/>
                    <a:pt x="156" y="185"/>
                  </a:cubicBezTo>
                  <a:cubicBezTo>
                    <a:pt x="156" y="267"/>
                    <a:pt x="156" y="267"/>
                    <a:pt x="156" y="267"/>
                  </a:cubicBezTo>
                  <a:cubicBezTo>
                    <a:pt x="171" y="245"/>
                    <a:pt x="193" y="230"/>
                    <a:pt x="223" y="222"/>
                  </a:cubicBezTo>
                  <a:cubicBezTo>
                    <a:pt x="245" y="215"/>
                    <a:pt x="267" y="208"/>
                    <a:pt x="297" y="208"/>
                  </a:cubicBezTo>
                  <a:cubicBezTo>
                    <a:pt x="327" y="208"/>
                    <a:pt x="357" y="215"/>
                    <a:pt x="379" y="222"/>
                  </a:cubicBezTo>
                  <a:cubicBezTo>
                    <a:pt x="408" y="237"/>
                    <a:pt x="431" y="260"/>
                    <a:pt x="446" y="282"/>
                  </a:cubicBezTo>
                  <a:cubicBezTo>
                    <a:pt x="468" y="304"/>
                    <a:pt x="483" y="334"/>
                    <a:pt x="490" y="363"/>
                  </a:cubicBezTo>
                  <a:cubicBezTo>
                    <a:pt x="498" y="400"/>
                    <a:pt x="505" y="438"/>
                    <a:pt x="505" y="475"/>
                  </a:cubicBezTo>
                  <a:cubicBezTo>
                    <a:pt x="505" y="527"/>
                    <a:pt x="498" y="564"/>
                    <a:pt x="483" y="601"/>
                  </a:cubicBezTo>
                  <a:cubicBezTo>
                    <a:pt x="475" y="638"/>
                    <a:pt x="453" y="667"/>
                    <a:pt x="438" y="690"/>
                  </a:cubicBezTo>
                  <a:cubicBezTo>
                    <a:pt x="416" y="712"/>
                    <a:pt x="386" y="734"/>
                    <a:pt x="364" y="749"/>
                  </a:cubicBezTo>
                  <a:cubicBezTo>
                    <a:pt x="334" y="764"/>
                    <a:pt x="305" y="764"/>
                    <a:pt x="282" y="764"/>
                  </a:cubicBezTo>
                  <a:close/>
                  <a:moveTo>
                    <a:pt x="245" y="638"/>
                  </a:moveTo>
                  <a:cubicBezTo>
                    <a:pt x="267" y="638"/>
                    <a:pt x="290" y="623"/>
                    <a:pt x="312" y="601"/>
                  </a:cubicBezTo>
                  <a:cubicBezTo>
                    <a:pt x="334" y="578"/>
                    <a:pt x="342" y="534"/>
                    <a:pt x="342" y="482"/>
                  </a:cubicBezTo>
                  <a:cubicBezTo>
                    <a:pt x="342" y="386"/>
                    <a:pt x="312" y="334"/>
                    <a:pt x="245" y="334"/>
                  </a:cubicBezTo>
                  <a:cubicBezTo>
                    <a:pt x="215" y="334"/>
                    <a:pt x="186" y="349"/>
                    <a:pt x="156" y="386"/>
                  </a:cubicBezTo>
                  <a:cubicBezTo>
                    <a:pt x="156" y="601"/>
                    <a:pt x="156" y="601"/>
                    <a:pt x="156" y="601"/>
                  </a:cubicBezTo>
                  <a:cubicBezTo>
                    <a:pt x="171" y="616"/>
                    <a:pt x="186" y="623"/>
                    <a:pt x="201" y="630"/>
                  </a:cubicBezTo>
                  <a:cubicBezTo>
                    <a:pt x="215" y="638"/>
                    <a:pt x="230" y="638"/>
                    <a:pt x="245" y="638"/>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36" name="Freeform: Shape 14">
              <a:extLst>
                <a:ext uri="{FF2B5EF4-FFF2-40B4-BE49-F238E27FC236}">
                  <a16:creationId xmlns:a16="http://schemas.microsoft.com/office/drawing/2014/main" id="{1047A1AD-537F-88B7-105A-5F22DF2A3B8E}"/>
                </a:ext>
              </a:extLst>
            </p:cNvPr>
            <p:cNvSpPr/>
            <p:nvPr/>
          </p:nvSpPr>
          <p:spPr>
            <a:xfrm>
              <a:off x="9647952" y="759167"/>
              <a:ext cx="66600" cy="279720"/>
            </a:xfrm>
            <a:custGeom>
              <a:avLst/>
              <a:gdLst/>
              <a:ahLst/>
              <a:cxnLst>
                <a:cxn ang="3cd4">
                  <a:pos x="hc" y="t"/>
                </a:cxn>
                <a:cxn ang="cd2">
                  <a:pos x="l" y="vc"/>
                </a:cxn>
                <a:cxn ang="cd4">
                  <a:pos x="hc" y="b"/>
                </a:cxn>
                <a:cxn ang="0">
                  <a:pos x="r" y="vc"/>
                </a:cxn>
              </a:cxnLst>
              <a:rect l="l" t="t" r="r" b="b"/>
              <a:pathLst>
                <a:path w="186" h="778">
                  <a:moveTo>
                    <a:pt x="97" y="163"/>
                  </a:moveTo>
                  <a:cubicBezTo>
                    <a:pt x="67" y="163"/>
                    <a:pt x="45" y="155"/>
                    <a:pt x="30" y="141"/>
                  </a:cubicBezTo>
                  <a:cubicBezTo>
                    <a:pt x="8" y="126"/>
                    <a:pt x="0" y="104"/>
                    <a:pt x="0" y="81"/>
                  </a:cubicBezTo>
                  <a:cubicBezTo>
                    <a:pt x="0" y="59"/>
                    <a:pt x="8" y="37"/>
                    <a:pt x="30" y="22"/>
                  </a:cubicBezTo>
                  <a:cubicBezTo>
                    <a:pt x="45" y="7"/>
                    <a:pt x="67" y="0"/>
                    <a:pt x="97" y="0"/>
                  </a:cubicBezTo>
                  <a:cubicBezTo>
                    <a:pt x="119" y="0"/>
                    <a:pt x="141" y="7"/>
                    <a:pt x="163" y="22"/>
                  </a:cubicBezTo>
                  <a:cubicBezTo>
                    <a:pt x="178" y="37"/>
                    <a:pt x="186" y="59"/>
                    <a:pt x="186" y="81"/>
                  </a:cubicBezTo>
                  <a:cubicBezTo>
                    <a:pt x="186" y="104"/>
                    <a:pt x="178" y="126"/>
                    <a:pt x="163" y="141"/>
                  </a:cubicBezTo>
                  <a:cubicBezTo>
                    <a:pt x="141" y="155"/>
                    <a:pt x="119" y="163"/>
                    <a:pt x="97" y="163"/>
                  </a:cubicBezTo>
                  <a:close/>
                  <a:moveTo>
                    <a:pt x="15" y="778"/>
                  </a:moveTo>
                  <a:cubicBezTo>
                    <a:pt x="15" y="244"/>
                    <a:pt x="15" y="244"/>
                    <a:pt x="15" y="244"/>
                  </a:cubicBezTo>
                  <a:cubicBezTo>
                    <a:pt x="171" y="244"/>
                    <a:pt x="171" y="244"/>
                    <a:pt x="171" y="244"/>
                  </a:cubicBezTo>
                  <a:cubicBezTo>
                    <a:pt x="171" y="778"/>
                    <a:pt x="171" y="778"/>
                    <a:pt x="171" y="778"/>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37" name="Freeform: Shape 15">
              <a:extLst>
                <a:ext uri="{FF2B5EF4-FFF2-40B4-BE49-F238E27FC236}">
                  <a16:creationId xmlns:a16="http://schemas.microsoft.com/office/drawing/2014/main" id="{307854CF-1449-61AA-92BC-052C752EF111}"/>
                </a:ext>
              </a:extLst>
            </p:cNvPr>
            <p:cNvSpPr/>
            <p:nvPr/>
          </p:nvSpPr>
          <p:spPr>
            <a:xfrm>
              <a:off x="9751992" y="767087"/>
              <a:ext cx="82440" cy="274680"/>
            </a:xfrm>
            <a:custGeom>
              <a:avLst/>
              <a:gdLst/>
              <a:ahLst/>
              <a:cxnLst>
                <a:cxn ang="3cd4">
                  <a:pos x="hc" y="t"/>
                </a:cxn>
                <a:cxn ang="cd2">
                  <a:pos x="l" y="vc"/>
                </a:cxn>
                <a:cxn ang="cd4">
                  <a:pos x="hc" y="b"/>
                </a:cxn>
                <a:cxn ang="0">
                  <a:pos x="r" y="vc"/>
                </a:cxn>
              </a:cxnLst>
              <a:rect l="l" t="t" r="r" b="b"/>
              <a:pathLst>
                <a:path w="230" h="764">
                  <a:moveTo>
                    <a:pt x="149" y="764"/>
                  </a:moveTo>
                  <a:cubicBezTo>
                    <a:pt x="119" y="764"/>
                    <a:pt x="97" y="764"/>
                    <a:pt x="82" y="756"/>
                  </a:cubicBezTo>
                  <a:cubicBezTo>
                    <a:pt x="60" y="742"/>
                    <a:pt x="45" y="734"/>
                    <a:pt x="37" y="719"/>
                  </a:cubicBezTo>
                  <a:cubicBezTo>
                    <a:pt x="23" y="705"/>
                    <a:pt x="15" y="682"/>
                    <a:pt x="8" y="660"/>
                  </a:cubicBezTo>
                  <a:cubicBezTo>
                    <a:pt x="8" y="638"/>
                    <a:pt x="0" y="616"/>
                    <a:pt x="0" y="586"/>
                  </a:cubicBezTo>
                  <a:cubicBezTo>
                    <a:pt x="0" y="0"/>
                    <a:pt x="0" y="0"/>
                    <a:pt x="0" y="0"/>
                  </a:cubicBezTo>
                  <a:cubicBezTo>
                    <a:pt x="164" y="0"/>
                    <a:pt x="164" y="0"/>
                    <a:pt x="164" y="0"/>
                  </a:cubicBezTo>
                  <a:cubicBezTo>
                    <a:pt x="164" y="593"/>
                    <a:pt x="164" y="593"/>
                    <a:pt x="164" y="593"/>
                  </a:cubicBezTo>
                  <a:cubicBezTo>
                    <a:pt x="164" y="608"/>
                    <a:pt x="164" y="623"/>
                    <a:pt x="171" y="630"/>
                  </a:cubicBezTo>
                  <a:cubicBezTo>
                    <a:pt x="178" y="638"/>
                    <a:pt x="186" y="638"/>
                    <a:pt x="186" y="638"/>
                  </a:cubicBezTo>
                  <a:cubicBezTo>
                    <a:pt x="193" y="638"/>
                    <a:pt x="193" y="638"/>
                    <a:pt x="201" y="638"/>
                  </a:cubicBezTo>
                  <a:lnTo>
                    <a:pt x="208" y="638"/>
                  </a:lnTo>
                  <a:cubicBezTo>
                    <a:pt x="230" y="756"/>
                    <a:pt x="230" y="756"/>
                    <a:pt x="230" y="756"/>
                  </a:cubicBezTo>
                  <a:cubicBezTo>
                    <a:pt x="215" y="756"/>
                    <a:pt x="208" y="764"/>
                    <a:pt x="193" y="764"/>
                  </a:cubicBezTo>
                  <a:cubicBezTo>
                    <a:pt x="178" y="764"/>
                    <a:pt x="164" y="764"/>
                    <a:pt x="149" y="764"/>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38" name="Freeform: Shape 16">
              <a:extLst>
                <a:ext uri="{FF2B5EF4-FFF2-40B4-BE49-F238E27FC236}">
                  <a16:creationId xmlns:a16="http://schemas.microsoft.com/office/drawing/2014/main" id="{9AABC092-18AB-6579-8273-77E964D1B1C7}"/>
                </a:ext>
              </a:extLst>
            </p:cNvPr>
            <p:cNvSpPr/>
            <p:nvPr/>
          </p:nvSpPr>
          <p:spPr>
            <a:xfrm>
              <a:off x="9850992" y="759167"/>
              <a:ext cx="66240" cy="279720"/>
            </a:xfrm>
            <a:custGeom>
              <a:avLst/>
              <a:gdLst/>
              <a:ahLst/>
              <a:cxnLst>
                <a:cxn ang="3cd4">
                  <a:pos x="hc" y="t"/>
                </a:cxn>
                <a:cxn ang="cd2">
                  <a:pos x="l" y="vc"/>
                </a:cxn>
                <a:cxn ang="cd4">
                  <a:pos x="hc" y="b"/>
                </a:cxn>
                <a:cxn ang="0">
                  <a:pos x="r" y="vc"/>
                </a:cxn>
              </a:cxnLst>
              <a:rect l="l" t="t" r="r" b="b"/>
              <a:pathLst>
                <a:path w="185" h="778">
                  <a:moveTo>
                    <a:pt x="89" y="163"/>
                  </a:moveTo>
                  <a:cubicBezTo>
                    <a:pt x="67" y="163"/>
                    <a:pt x="44" y="155"/>
                    <a:pt x="29" y="141"/>
                  </a:cubicBezTo>
                  <a:cubicBezTo>
                    <a:pt x="7" y="126"/>
                    <a:pt x="0" y="104"/>
                    <a:pt x="0" y="81"/>
                  </a:cubicBezTo>
                  <a:cubicBezTo>
                    <a:pt x="0" y="59"/>
                    <a:pt x="7" y="37"/>
                    <a:pt x="29" y="22"/>
                  </a:cubicBezTo>
                  <a:cubicBezTo>
                    <a:pt x="44" y="7"/>
                    <a:pt x="67" y="0"/>
                    <a:pt x="89" y="0"/>
                  </a:cubicBezTo>
                  <a:cubicBezTo>
                    <a:pt x="118" y="0"/>
                    <a:pt x="141" y="7"/>
                    <a:pt x="156" y="22"/>
                  </a:cubicBezTo>
                  <a:cubicBezTo>
                    <a:pt x="178" y="37"/>
                    <a:pt x="185" y="59"/>
                    <a:pt x="185" y="81"/>
                  </a:cubicBezTo>
                  <a:cubicBezTo>
                    <a:pt x="185" y="104"/>
                    <a:pt x="178" y="126"/>
                    <a:pt x="156" y="141"/>
                  </a:cubicBezTo>
                  <a:cubicBezTo>
                    <a:pt x="141" y="155"/>
                    <a:pt x="118" y="163"/>
                    <a:pt x="89" y="163"/>
                  </a:cubicBezTo>
                  <a:close/>
                  <a:moveTo>
                    <a:pt x="15" y="778"/>
                  </a:moveTo>
                  <a:cubicBezTo>
                    <a:pt x="15" y="244"/>
                    <a:pt x="15" y="244"/>
                    <a:pt x="15" y="244"/>
                  </a:cubicBezTo>
                  <a:cubicBezTo>
                    <a:pt x="170" y="244"/>
                    <a:pt x="170" y="244"/>
                    <a:pt x="170" y="244"/>
                  </a:cubicBezTo>
                  <a:cubicBezTo>
                    <a:pt x="170" y="778"/>
                    <a:pt x="170" y="778"/>
                    <a:pt x="170" y="778"/>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39" name="Freeform: Shape 17">
              <a:extLst>
                <a:ext uri="{FF2B5EF4-FFF2-40B4-BE49-F238E27FC236}">
                  <a16:creationId xmlns:a16="http://schemas.microsoft.com/office/drawing/2014/main" id="{3E7A616C-3A98-C06F-011A-7DA6A693F49A}"/>
                </a:ext>
              </a:extLst>
            </p:cNvPr>
            <p:cNvSpPr/>
            <p:nvPr/>
          </p:nvSpPr>
          <p:spPr>
            <a:xfrm>
              <a:off x="9936312" y="793727"/>
              <a:ext cx="136080" cy="248040"/>
            </a:xfrm>
            <a:custGeom>
              <a:avLst/>
              <a:gdLst/>
              <a:ahLst/>
              <a:cxnLst>
                <a:cxn ang="3cd4">
                  <a:pos x="hc" y="t"/>
                </a:cxn>
                <a:cxn ang="cd2">
                  <a:pos x="l" y="vc"/>
                </a:cxn>
                <a:cxn ang="cd4">
                  <a:pos x="hc" y="b"/>
                </a:cxn>
                <a:cxn ang="0">
                  <a:pos x="r" y="vc"/>
                </a:cxn>
              </a:cxnLst>
              <a:rect l="l" t="t" r="r" b="b"/>
              <a:pathLst>
                <a:path w="379" h="690">
                  <a:moveTo>
                    <a:pt x="260" y="690"/>
                  </a:moveTo>
                  <a:cubicBezTo>
                    <a:pt x="223" y="690"/>
                    <a:pt x="201" y="690"/>
                    <a:pt x="171" y="675"/>
                  </a:cubicBezTo>
                  <a:cubicBezTo>
                    <a:pt x="149" y="668"/>
                    <a:pt x="134" y="653"/>
                    <a:pt x="119" y="638"/>
                  </a:cubicBezTo>
                  <a:cubicBezTo>
                    <a:pt x="104" y="616"/>
                    <a:pt x="89" y="593"/>
                    <a:pt x="82" y="571"/>
                  </a:cubicBezTo>
                  <a:cubicBezTo>
                    <a:pt x="75" y="542"/>
                    <a:pt x="75" y="519"/>
                    <a:pt x="75" y="490"/>
                  </a:cubicBezTo>
                  <a:cubicBezTo>
                    <a:pt x="75" y="267"/>
                    <a:pt x="75" y="267"/>
                    <a:pt x="75" y="267"/>
                  </a:cubicBezTo>
                  <a:cubicBezTo>
                    <a:pt x="0" y="267"/>
                    <a:pt x="0" y="267"/>
                    <a:pt x="0" y="267"/>
                  </a:cubicBezTo>
                  <a:cubicBezTo>
                    <a:pt x="0" y="148"/>
                    <a:pt x="0" y="148"/>
                    <a:pt x="0" y="148"/>
                  </a:cubicBezTo>
                  <a:cubicBezTo>
                    <a:pt x="82" y="148"/>
                    <a:pt x="82" y="148"/>
                    <a:pt x="82" y="148"/>
                  </a:cubicBezTo>
                  <a:cubicBezTo>
                    <a:pt x="104" y="0"/>
                    <a:pt x="104" y="0"/>
                    <a:pt x="104" y="0"/>
                  </a:cubicBezTo>
                  <a:cubicBezTo>
                    <a:pt x="230" y="0"/>
                    <a:pt x="230" y="0"/>
                    <a:pt x="230" y="0"/>
                  </a:cubicBezTo>
                  <a:cubicBezTo>
                    <a:pt x="230" y="148"/>
                    <a:pt x="230" y="148"/>
                    <a:pt x="230" y="148"/>
                  </a:cubicBezTo>
                  <a:cubicBezTo>
                    <a:pt x="364" y="148"/>
                    <a:pt x="364" y="148"/>
                    <a:pt x="364" y="148"/>
                  </a:cubicBezTo>
                  <a:cubicBezTo>
                    <a:pt x="364" y="267"/>
                    <a:pt x="364" y="267"/>
                    <a:pt x="364" y="267"/>
                  </a:cubicBezTo>
                  <a:cubicBezTo>
                    <a:pt x="230" y="267"/>
                    <a:pt x="230" y="267"/>
                    <a:pt x="230" y="267"/>
                  </a:cubicBezTo>
                  <a:cubicBezTo>
                    <a:pt x="230" y="482"/>
                    <a:pt x="230" y="482"/>
                    <a:pt x="230" y="482"/>
                  </a:cubicBezTo>
                  <a:cubicBezTo>
                    <a:pt x="230" y="512"/>
                    <a:pt x="238" y="534"/>
                    <a:pt x="253" y="549"/>
                  </a:cubicBezTo>
                  <a:cubicBezTo>
                    <a:pt x="267" y="564"/>
                    <a:pt x="282" y="571"/>
                    <a:pt x="305" y="571"/>
                  </a:cubicBezTo>
                  <a:cubicBezTo>
                    <a:pt x="312" y="571"/>
                    <a:pt x="319" y="571"/>
                    <a:pt x="327" y="564"/>
                  </a:cubicBezTo>
                  <a:cubicBezTo>
                    <a:pt x="334" y="564"/>
                    <a:pt x="342" y="564"/>
                    <a:pt x="349" y="556"/>
                  </a:cubicBezTo>
                  <a:cubicBezTo>
                    <a:pt x="379" y="675"/>
                    <a:pt x="379" y="675"/>
                    <a:pt x="379" y="675"/>
                  </a:cubicBezTo>
                  <a:cubicBezTo>
                    <a:pt x="364" y="675"/>
                    <a:pt x="349" y="682"/>
                    <a:pt x="327" y="690"/>
                  </a:cubicBezTo>
                  <a:cubicBezTo>
                    <a:pt x="305" y="690"/>
                    <a:pt x="282" y="690"/>
                    <a:pt x="260" y="690"/>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40" name="Freeform: Shape 18">
              <a:extLst>
                <a:ext uri="{FF2B5EF4-FFF2-40B4-BE49-F238E27FC236}">
                  <a16:creationId xmlns:a16="http://schemas.microsoft.com/office/drawing/2014/main" id="{738EDAEA-CEA9-D5BE-6745-73065739BAAF}"/>
                </a:ext>
              </a:extLst>
            </p:cNvPr>
            <p:cNvSpPr/>
            <p:nvPr/>
          </p:nvSpPr>
          <p:spPr>
            <a:xfrm>
              <a:off x="10075272" y="847006"/>
              <a:ext cx="191880" cy="266760"/>
            </a:xfrm>
            <a:custGeom>
              <a:avLst/>
              <a:gdLst/>
              <a:ahLst/>
              <a:cxnLst>
                <a:cxn ang="3cd4">
                  <a:pos x="hc" y="t"/>
                </a:cxn>
                <a:cxn ang="cd2">
                  <a:pos x="l" y="vc"/>
                </a:cxn>
                <a:cxn ang="cd4">
                  <a:pos x="hc" y="b"/>
                </a:cxn>
                <a:cxn ang="0">
                  <a:pos x="r" y="vc"/>
                </a:cxn>
              </a:cxnLst>
              <a:rect l="l" t="t" r="r" b="b"/>
              <a:pathLst>
                <a:path w="534" h="742">
                  <a:moveTo>
                    <a:pt x="119" y="742"/>
                  </a:moveTo>
                  <a:cubicBezTo>
                    <a:pt x="104" y="742"/>
                    <a:pt x="89" y="742"/>
                    <a:pt x="74" y="735"/>
                  </a:cubicBezTo>
                  <a:cubicBezTo>
                    <a:pt x="67" y="735"/>
                    <a:pt x="52" y="735"/>
                    <a:pt x="45" y="727"/>
                  </a:cubicBezTo>
                  <a:cubicBezTo>
                    <a:pt x="67" y="609"/>
                    <a:pt x="67" y="609"/>
                    <a:pt x="67" y="609"/>
                  </a:cubicBezTo>
                  <a:cubicBezTo>
                    <a:pt x="74" y="609"/>
                    <a:pt x="82" y="609"/>
                    <a:pt x="89" y="616"/>
                  </a:cubicBezTo>
                  <a:cubicBezTo>
                    <a:pt x="97" y="616"/>
                    <a:pt x="97" y="616"/>
                    <a:pt x="104" y="616"/>
                  </a:cubicBezTo>
                  <a:cubicBezTo>
                    <a:pt x="134" y="616"/>
                    <a:pt x="148" y="609"/>
                    <a:pt x="163" y="594"/>
                  </a:cubicBezTo>
                  <a:cubicBezTo>
                    <a:pt x="178" y="586"/>
                    <a:pt x="193" y="564"/>
                    <a:pt x="200" y="549"/>
                  </a:cubicBezTo>
                  <a:cubicBezTo>
                    <a:pt x="208" y="520"/>
                    <a:pt x="208" y="520"/>
                    <a:pt x="208" y="520"/>
                  </a:cubicBezTo>
                  <a:cubicBezTo>
                    <a:pt x="0" y="0"/>
                    <a:pt x="0" y="0"/>
                    <a:pt x="0" y="0"/>
                  </a:cubicBezTo>
                  <a:cubicBezTo>
                    <a:pt x="163" y="0"/>
                    <a:pt x="163" y="0"/>
                    <a:pt x="163" y="0"/>
                  </a:cubicBezTo>
                  <a:cubicBezTo>
                    <a:pt x="237" y="230"/>
                    <a:pt x="237" y="230"/>
                    <a:pt x="237" y="230"/>
                  </a:cubicBezTo>
                  <a:cubicBezTo>
                    <a:pt x="245" y="253"/>
                    <a:pt x="252" y="275"/>
                    <a:pt x="260" y="305"/>
                  </a:cubicBezTo>
                  <a:cubicBezTo>
                    <a:pt x="267" y="327"/>
                    <a:pt x="275" y="349"/>
                    <a:pt x="282" y="379"/>
                  </a:cubicBezTo>
                  <a:cubicBezTo>
                    <a:pt x="289" y="356"/>
                    <a:pt x="297" y="327"/>
                    <a:pt x="304" y="305"/>
                  </a:cubicBezTo>
                  <a:cubicBezTo>
                    <a:pt x="304" y="275"/>
                    <a:pt x="312" y="253"/>
                    <a:pt x="319" y="230"/>
                  </a:cubicBezTo>
                  <a:cubicBezTo>
                    <a:pt x="386" y="0"/>
                    <a:pt x="386" y="0"/>
                    <a:pt x="386" y="0"/>
                  </a:cubicBezTo>
                  <a:cubicBezTo>
                    <a:pt x="534" y="0"/>
                    <a:pt x="534" y="0"/>
                    <a:pt x="534" y="0"/>
                  </a:cubicBezTo>
                  <a:cubicBezTo>
                    <a:pt x="349" y="534"/>
                    <a:pt x="349" y="534"/>
                    <a:pt x="349" y="534"/>
                  </a:cubicBezTo>
                  <a:cubicBezTo>
                    <a:pt x="341" y="572"/>
                    <a:pt x="326" y="601"/>
                    <a:pt x="312" y="623"/>
                  </a:cubicBezTo>
                  <a:cubicBezTo>
                    <a:pt x="297" y="653"/>
                    <a:pt x="282" y="675"/>
                    <a:pt x="260" y="690"/>
                  </a:cubicBezTo>
                  <a:cubicBezTo>
                    <a:pt x="245" y="705"/>
                    <a:pt x="223" y="720"/>
                    <a:pt x="200" y="727"/>
                  </a:cubicBezTo>
                  <a:cubicBezTo>
                    <a:pt x="178" y="735"/>
                    <a:pt x="148" y="742"/>
                    <a:pt x="119" y="742"/>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41" name="Freeform: Shape 19">
              <a:extLst>
                <a:ext uri="{FF2B5EF4-FFF2-40B4-BE49-F238E27FC236}">
                  <a16:creationId xmlns:a16="http://schemas.microsoft.com/office/drawing/2014/main" id="{66145153-FC8C-B088-1916-30AE4655D168}"/>
                </a:ext>
              </a:extLst>
            </p:cNvPr>
            <p:cNvSpPr/>
            <p:nvPr/>
          </p:nvSpPr>
          <p:spPr>
            <a:xfrm>
              <a:off x="9068352" y="673486"/>
              <a:ext cx="328320" cy="365399"/>
            </a:xfrm>
            <a:custGeom>
              <a:avLst/>
              <a:gdLst/>
              <a:ahLst/>
              <a:cxnLst>
                <a:cxn ang="3cd4">
                  <a:pos x="hc" y="t"/>
                </a:cxn>
                <a:cxn ang="cd2">
                  <a:pos x="l" y="vc"/>
                </a:cxn>
                <a:cxn ang="cd4">
                  <a:pos x="hc" y="b"/>
                </a:cxn>
                <a:cxn ang="0">
                  <a:pos x="r" y="vc"/>
                </a:cxn>
              </a:cxnLst>
              <a:rect l="l" t="t" r="r" b="b"/>
              <a:pathLst>
                <a:path w="913" h="1016">
                  <a:moveTo>
                    <a:pt x="913" y="1016"/>
                  </a:moveTo>
                  <a:cubicBezTo>
                    <a:pt x="675" y="1016"/>
                    <a:pt x="675" y="1016"/>
                    <a:pt x="675" y="1016"/>
                  </a:cubicBezTo>
                  <a:cubicBezTo>
                    <a:pt x="609" y="772"/>
                    <a:pt x="609" y="772"/>
                    <a:pt x="609" y="772"/>
                  </a:cubicBezTo>
                  <a:cubicBezTo>
                    <a:pt x="505" y="772"/>
                    <a:pt x="505" y="772"/>
                    <a:pt x="505" y="772"/>
                  </a:cubicBezTo>
                  <a:cubicBezTo>
                    <a:pt x="505" y="594"/>
                    <a:pt x="505" y="594"/>
                    <a:pt x="505" y="594"/>
                  </a:cubicBezTo>
                  <a:cubicBezTo>
                    <a:pt x="564" y="594"/>
                    <a:pt x="564" y="594"/>
                    <a:pt x="564" y="594"/>
                  </a:cubicBezTo>
                  <a:cubicBezTo>
                    <a:pt x="534" y="497"/>
                    <a:pt x="534" y="497"/>
                    <a:pt x="534" y="497"/>
                  </a:cubicBezTo>
                  <a:cubicBezTo>
                    <a:pt x="512" y="401"/>
                    <a:pt x="482" y="275"/>
                    <a:pt x="453" y="171"/>
                  </a:cubicBezTo>
                  <a:cubicBezTo>
                    <a:pt x="445" y="171"/>
                    <a:pt x="445" y="171"/>
                    <a:pt x="445" y="171"/>
                  </a:cubicBezTo>
                  <a:cubicBezTo>
                    <a:pt x="423" y="282"/>
                    <a:pt x="393" y="401"/>
                    <a:pt x="371" y="497"/>
                  </a:cubicBezTo>
                  <a:cubicBezTo>
                    <a:pt x="342" y="594"/>
                    <a:pt x="342" y="594"/>
                    <a:pt x="342" y="594"/>
                  </a:cubicBezTo>
                  <a:cubicBezTo>
                    <a:pt x="401" y="594"/>
                    <a:pt x="401" y="594"/>
                    <a:pt x="401" y="594"/>
                  </a:cubicBezTo>
                  <a:cubicBezTo>
                    <a:pt x="401" y="772"/>
                    <a:pt x="401" y="772"/>
                    <a:pt x="401" y="772"/>
                  </a:cubicBezTo>
                  <a:cubicBezTo>
                    <a:pt x="297" y="772"/>
                    <a:pt x="297" y="772"/>
                    <a:pt x="297" y="772"/>
                  </a:cubicBezTo>
                  <a:cubicBezTo>
                    <a:pt x="238" y="1016"/>
                    <a:pt x="238" y="1016"/>
                    <a:pt x="238" y="1016"/>
                  </a:cubicBezTo>
                  <a:cubicBezTo>
                    <a:pt x="0" y="1016"/>
                    <a:pt x="0" y="1016"/>
                    <a:pt x="0" y="1016"/>
                  </a:cubicBezTo>
                  <a:cubicBezTo>
                    <a:pt x="319" y="0"/>
                    <a:pt x="319" y="0"/>
                    <a:pt x="319" y="0"/>
                  </a:cubicBezTo>
                  <a:cubicBezTo>
                    <a:pt x="594" y="0"/>
                    <a:pt x="594" y="0"/>
                    <a:pt x="594" y="0"/>
                  </a:cubicBezTo>
                  <a:close/>
                </a:path>
              </a:pathLst>
            </a:custGeom>
            <a:solidFill>
              <a:srgbClr val="5DB67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grpSp>
      <p:sp>
        <p:nvSpPr>
          <p:cNvPr id="6" name="Text: Gemeinsam mit der Wirtschaft">
            <a:extLst>
              <a:ext uri="{FF2B5EF4-FFF2-40B4-BE49-F238E27FC236}">
                <a16:creationId xmlns:a16="http://schemas.microsoft.com/office/drawing/2014/main" id="{D1CFFFE3-AB6B-8701-4089-44AF02EA24B8}"/>
              </a:ext>
            </a:extLst>
          </p:cNvPr>
          <p:cNvSpPr txBox="1">
            <a:spLocks/>
          </p:cNvSpPr>
          <p:nvPr userDrawn="1"/>
        </p:nvSpPr>
        <p:spPr>
          <a:xfrm>
            <a:off x="1995584" y="3590061"/>
            <a:ext cx="5152832" cy="589527"/>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rtl="0">
              <a:lnSpc>
                <a:spcPct val="100000"/>
              </a:lnSpc>
              <a:buNone/>
            </a:pPr>
            <a:r>
              <a:rPr lang="de-AT" sz="1800" b="1">
                <a:solidFill>
                  <a:schemeClr val="bg1"/>
                </a:solidFill>
                <a:latin typeface="Source Sans Pro" panose="020B0503030403020204" pitchFamily="34" charset="0"/>
                <a:ea typeface="Source Sans Pro" panose="020B0503030403020204" pitchFamily="34" charset="0"/>
                <a:cs typeface="Source Sans Pro" charset="0"/>
              </a:rPr>
              <a:t>Building an inclusive </a:t>
            </a:r>
            <a:r>
              <a:rPr lang="de-AT" sz="1800" b="1" err="1">
                <a:solidFill>
                  <a:schemeClr val="bg1"/>
                </a:solidFill>
                <a:latin typeface="Source Sans Pro" panose="020B0503030403020204" pitchFamily="34" charset="0"/>
                <a:ea typeface="Source Sans Pro" panose="020B0503030403020204" pitchFamily="34" charset="0"/>
                <a:cs typeface="Source Sans Pro" charset="0"/>
              </a:rPr>
              <a:t>business</a:t>
            </a:r>
            <a:r>
              <a:rPr lang="de-AT" sz="1800" b="1">
                <a:solidFill>
                  <a:schemeClr val="bg1"/>
                </a:solidFill>
                <a:latin typeface="Source Sans Pro" panose="020B0503030403020204" pitchFamily="34" charset="0"/>
                <a:ea typeface="Source Sans Pro" panose="020B0503030403020204" pitchFamily="34" charset="0"/>
                <a:cs typeface="Source Sans Pro" charset="0"/>
              </a:rPr>
              <a:t> </a:t>
            </a:r>
            <a:r>
              <a:rPr lang="de-AT" sz="1800" b="1" err="1">
                <a:solidFill>
                  <a:schemeClr val="bg1"/>
                </a:solidFill>
                <a:latin typeface="Source Sans Pro" panose="020B0503030403020204" pitchFamily="34" charset="0"/>
                <a:ea typeface="Source Sans Pro" panose="020B0503030403020204" pitchFamily="34" charset="0"/>
                <a:cs typeface="Source Sans Pro" charset="0"/>
              </a:rPr>
              <a:t>world</a:t>
            </a:r>
            <a:r>
              <a:rPr lang="de-AT" sz="1800" b="1">
                <a:solidFill>
                  <a:schemeClr val="bg1"/>
                </a:solidFill>
                <a:latin typeface="Source Sans Pro" panose="020B0503030403020204" pitchFamily="34" charset="0"/>
                <a:ea typeface="Source Sans Pro" panose="020B0503030403020204" pitchFamily="34" charset="0"/>
                <a:cs typeface="Source Sans Pro" charset="0"/>
              </a:rPr>
              <a:t> – </a:t>
            </a:r>
            <a:r>
              <a:rPr lang="de-AT" sz="1800" b="1" err="1">
                <a:solidFill>
                  <a:schemeClr val="bg1"/>
                </a:solidFill>
                <a:latin typeface="Source Sans Pro" panose="020B0503030403020204" pitchFamily="34" charset="0"/>
                <a:ea typeface="Source Sans Pro" panose="020B0503030403020204" pitchFamily="34" charset="0"/>
                <a:cs typeface="Source Sans Pro" charset="0"/>
              </a:rPr>
              <a:t>with</a:t>
            </a:r>
            <a:r>
              <a:rPr lang="de-AT" sz="1800" b="1">
                <a:solidFill>
                  <a:schemeClr val="bg1"/>
                </a:solidFill>
                <a:latin typeface="Source Sans Pro" panose="020B0503030403020204" pitchFamily="34" charset="0"/>
                <a:ea typeface="Source Sans Pro" panose="020B0503030403020204" pitchFamily="34" charset="0"/>
                <a:cs typeface="Source Sans Pro" charset="0"/>
              </a:rPr>
              <a:t> </a:t>
            </a:r>
            <a:r>
              <a:rPr lang="de-AT" sz="1800" b="1" err="1">
                <a:solidFill>
                  <a:schemeClr val="bg1"/>
                </a:solidFill>
                <a:latin typeface="Source Sans Pro" panose="020B0503030403020204" pitchFamily="34" charset="0"/>
                <a:ea typeface="Source Sans Pro" panose="020B0503030403020204" pitchFamily="34" charset="0"/>
                <a:cs typeface="Source Sans Pro" charset="0"/>
              </a:rPr>
              <a:t>you</a:t>
            </a:r>
            <a:r>
              <a:rPr lang="de-AT" sz="1800" b="1">
                <a:solidFill>
                  <a:schemeClr val="bg1"/>
                </a:solidFill>
                <a:latin typeface="Source Sans Pro" panose="020B0503030403020204" pitchFamily="34" charset="0"/>
                <a:ea typeface="Source Sans Pro" panose="020B0503030403020204" pitchFamily="34" charset="0"/>
                <a:cs typeface="Source Sans Pro" charset="0"/>
              </a:rPr>
              <a:t>.</a:t>
            </a:r>
          </a:p>
        </p:txBody>
      </p:sp>
    </p:spTree>
    <p:extLst>
      <p:ext uri="{BB962C8B-B14F-4D97-AF65-F5344CB8AC3E}">
        <p14:creationId xmlns:p14="http://schemas.microsoft.com/office/powerpoint/2010/main" val="2199205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Leer dunkelgrün">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0FBC59A1-AF59-472E-B116-D960A0152F4C}"/>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30267366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3" name="Objekt 2" hidden="1">
                        <a:extLst>
                          <a:ext uri="{FF2B5EF4-FFF2-40B4-BE49-F238E27FC236}">
                            <a16:creationId xmlns:a16="http://schemas.microsoft.com/office/drawing/2014/main" id="{0FBC59A1-AF59-472E-B116-D960A0152F4C}"/>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Hintergrund">
            <a:extLst>
              <a:ext uri="{FF2B5EF4-FFF2-40B4-BE49-F238E27FC236}">
                <a16:creationId xmlns:a16="http://schemas.microsoft.com/office/drawing/2014/main" id="{E84BFF8C-165F-4ECB-AD9D-5A23DB583B6C}"/>
              </a:ext>
              <a:ext uri="{C183D7F6-B498-43B3-948B-1728B52AA6E4}">
                <adec:decorative xmlns:adec="http://schemas.microsoft.com/office/drawing/2017/decorative" val="1"/>
              </a:ext>
            </a:extLst>
          </p:cNvPr>
          <p:cNvSpPr/>
          <p:nvPr userDrawn="1"/>
        </p:nvSpPr>
        <p:spPr bwMode="hidden">
          <a:xfrm>
            <a:off x="0" y="0"/>
            <a:ext cx="9144000" cy="5143500"/>
          </a:xfrm>
          <a:custGeom>
            <a:avLst/>
            <a:gdLst/>
            <a:ahLst/>
            <a:cxnLst>
              <a:cxn ang="3cd4">
                <a:pos x="hc" y="t"/>
              </a:cxn>
              <a:cxn ang="cd2">
                <a:pos x="l" y="vc"/>
              </a:cxn>
              <a:cxn ang="cd4">
                <a:pos x="hc" y="b"/>
              </a:cxn>
              <a:cxn ang="0">
                <a:pos x="r" y="vc"/>
              </a:cxn>
            </a:cxnLst>
            <a:rect l="l" t="t" r="r" b="b"/>
            <a:pathLst>
              <a:path w="18999" h="10682">
                <a:moveTo>
                  <a:pt x="18999" y="10682"/>
                </a:moveTo>
                <a:lnTo>
                  <a:pt x="0" y="10682"/>
                </a:lnTo>
                <a:lnTo>
                  <a:pt x="0" y="0"/>
                </a:lnTo>
                <a:lnTo>
                  <a:pt x="18999" y="0"/>
                </a:lnTo>
                <a:close/>
              </a:path>
            </a:pathLst>
          </a:custGeom>
          <a:solidFill>
            <a:schemeClr val="tx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2" name="Titel">
            <a:extLst>
              <a:ext uri="{FF2B5EF4-FFF2-40B4-BE49-F238E27FC236}">
                <a16:creationId xmlns:a16="http://schemas.microsoft.com/office/drawing/2014/main" id="{7B4E5EEC-7A31-6DE2-B669-5E1A18E76360}"/>
              </a:ext>
              <a:ext uri="{C183D7F6-B498-43B3-948B-1728B52AA6E4}">
                <adec:decorative xmlns:adec="http://schemas.microsoft.com/office/drawing/2017/decorative" val="1"/>
              </a:ext>
            </a:extLst>
          </p:cNvPr>
          <p:cNvSpPr txBox="1">
            <a:spLocks/>
          </p:cNvSpPr>
          <p:nvPr userDrawn="1"/>
        </p:nvSpPr>
        <p:spPr>
          <a:xfrm>
            <a:off x="539749" y="329723"/>
            <a:ext cx="8182219" cy="975684"/>
          </a:xfrm>
          <a:prstGeom prst="rect">
            <a:avLst/>
          </a:prstGeom>
        </p:spPr>
        <p:txBody>
          <a:bodyPr vert="horz" anchor="t" anchorCtr="0">
            <a:noAutofit/>
          </a:bodyPr>
          <a:lstStyle>
            <a:lvl1pPr algn="l" defTabSz="685800" rtl="0" eaLnBrk="1" latinLnBrk="0" hangingPunct="1">
              <a:lnSpc>
                <a:spcPct val="90000"/>
              </a:lnSpc>
              <a:spcBef>
                <a:spcPct val="0"/>
              </a:spcBef>
              <a:buNone/>
              <a:defRPr sz="2000" b="1" kern="1200">
                <a:solidFill>
                  <a:schemeClr val="bg1"/>
                </a:solidFill>
                <a:highlight>
                  <a:srgbClr val="863EE8"/>
                </a:highlight>
                <a:latin typeface="Source Sans Pro" panose="020B0503030403020204" pitchFamily="34" charset="0"/>
                <a:ea typeface="Source Sans Pro" panose="020B0503030403020204" pitchFamily="34" charset="0"/>
                <a:cs typeface="+mj-cs"/>
              </a:defRPr>
            </a:lvl1pPr>
          </a:lstStyle>
          <a:p>
            <a:endParaRPr lang="de-AT"/>
          </a:p>
        </p:txBody>
      </p:sp>
      <p:sp>
        <p:nvSpPr>
          <p:cNvPr id="11" name="Titel">
            <a:extLst>
              <a:ext uri="{FF2B5EF4-FFF2-40B4-BE49-F238E27FC236}">
                <a16:creationId xmlns:a16="http://schemas.microsoft.com/office/drawing/2014/main" id="{C079A918-18EB-A782-C1A3-EEF53D9BF264}"/>
              </a:ext>
            </a:extLst>
          </p:cNvPr>
          <p:cNvSpPr>
            <a:spLocks noGrp="1"/>
          </p:cNvSpPr>
          <p:nvPr>
            <p:ph type="title" hasCustomPrompt="1"/>
          </p:nvPr>
        </p:nvSpPr>
        <p:spPr>
          <a:xfrm>
            <a:off x="539749" y="2217150"/>
            <a:ext cx="8182219" cy="709200"/>
          </a:xfrm>
          <a:prstGeom prst="rect">
            <a:avLst/>
          </a:prstGeom>
        </p:spPr>
        <p:txBody>
          <a:bodyPr vert="horz" anchor="t" anchorCtr="0">
            <a:noAutofit/>
          </a:bodyPr>
          <a:lstStyle>
            <a:lvl1pPr rtl="0">
              <a:defRPr sz="2600" b="1">
                <a:solidFill>
                  <a:schemeClr val="bg1"/>
                </a:solidFill>
                <a:latin typeface="Source Sans Pro" panose="020B0503030403020204" pitchFamily="34" charset="0"/>
                <a:ea typeface="Source Sans Pro" panose="020B0503030403020204" pitchFamily="34" charset="0"/>
              </a:defRPr>
            </a:lvl1pPr>
          </a:lstStyle>
          <a:p>
            <a:r>
              <a:rPr lang="de-AT"/>
              <a:t>Folienüberschrift durch Klicken </a:t>
            </a:r>
            <a:br>
              <a:rPr lang="de-AT"/>
            </a:br>
            <a:r>
              <a:rPr lang="de-AT"/>
              <a:t>bearbeiten</a:t>
            </a:r>
          </a:p>
        </p:txBody>
      </p:sp>
      <p:sp>
        <p:nvSpPr>
          <p:cNvPr id="5" name="Freeform: myAbility &quot;A&quot;">
            <a:extLst>
              <a:ext uri="{FF2B5EF4-FFF2-40B4-BE49-F238E27FC236}">
                <a16:creationId xmlns:a16="http://schemas.microsoft.com/office/drawing/2014/main" id="{7B8D222D-5335-31F3-DDA6-8C83E7ACBBA2}"/>
              </a:ext>
              <a:ext uri="{C183D7F6-B498-43B3-948B-1728B52AA6E4}">
                <adec:decorative xmlns:adec="http://schemas.microsoft.com/office/drawing/2017/decorative" val="1"/>
              </a:ext>
            </a:extLst>
          </p:cNvPr>
          <p:cNvSpPr/>
          <p:nvPr userDrawn="1"/>
        </p:nvSpPr>
        <p:spPr bwMode="black">
          <a:xfrm>
            <a:off x="66351" y="54297"/>
            <a:ext cx="342671" cy="378819"/>
          </a:xfrm>
          <a:custGeom>
            <a:avLst/>
            <a:gdLst/>
            <a:ahLst/>
            <a:cxnLst>
              <a:cxn ang="3cd4">
                <a:pos x="hc" y="t"/>
              </a:cxn>
              <a:cxn ang="cd2">
                <a:pos x="l" y="vc"/>
              </a:cxn>
              <a:cxn ang="cd4">
                <a:pos x="hc" y="b"/>
              </a:cxn>
              <a:cxn ang="0">
                <a:pos x="r" y="vc"/>
              </a:cxn>
            </a:cxnLst>
            <a:rect l="l" t="t" r="r" b="b"/>
            <a:pathLst>
              <a:path w="712" h="787">
                <a:moveTo>
                  <a:pt x="712" y="787"/>
                </a:moveTo>
                <a:cubicBezTo>
                  <a:pt x="519" y="787"/>
                  <a:pt x="519" y="787"/>
                  <a:pt x="519" y="787"/>
                </a:cubicBezTo>
                <a:cubicBezTo>
                  <a:pt x="475" y="601"/>
                  <a:pt x="475" y="601"/>
                  <a:pt x="475" y="601"/>
                </a:cubicBezTo>
                <a:cubicBezTo>
                  <a:pt x="393" y="601"/>
                  <a:pt x="393" y="601"/>
                  <a:pt x="393" y="601"/>
                </a:cubicBezTo>
                <a:cubicBezTo>
                  <a:pt x="393" y="460"/>
                  <a:pt x="393" y="460"/>
                  <a:pt x="393" y="460"/>
                </a:cubicBezTo>
                <a:cubicBezTo>
                  <a:pt x="438" y="460"/>
                  <a:pt x="438" y="460"/>
                  <a:pt x="438" y="460"/>
                </a:cubicBezTo>
                <a:cubicBezTo>
                  <a:pt x="415" y="386"/>
                  <a:pt x="415" y="386"/>
                  <a:pt x="415" y="386"/>
                </a:cubicBezTo>
                <a:cubicBezTo>
                  <a:pt x="393" y="312"/>
                  <a:pt x="378" y="215"/>
                  <a:pt x="356" y="134"/>
                </a:cubicBezTo>
                <a:cubicBezTo>
                  <a:pt x="349" y="134"/>
                  <a:pt x="349" y="134"/>
                  <a:pt x="349" y="134"/>
                </a:cubicBezTo>
                <a:cubicBezTo>
                  <a:pt x="334" y="215"/>
                  <a:pt x="311" y="312"/>
                  <a:pt x="289" y="386"/>
                </a:cubicBezTo>
                <a:cubicBezTo>
                  <a:pt x="267" y="460"/>
                  <a:pt x="267" y="460"/>
                  <a:pt x="267" y="460"/>
                </a:cubicBezTo>
                <a:cubicBezTo>
                  <a:pt x="311" y="460"/>
                  <a:pt x="311" y="460"/>
                  <a:pt x="311" y="460"/>
                </a:cubicBezTo>
                <a:cubicBezTo>
                  <a:pt x="311" y="601"/>
                  <a:pt x="311" y="601"/>
                  <a:pt x="311" y="601"/>
                </a:cubicBezTo>
                <a:cubicBezTo>
                  <a:pt x="230" y="601"/>
                  <a:pt x="230" y="601"/>
                  <a:pt x="230" y="601"/>
                </a:cubicBezTo>
                <a:cubicBezTo>
                  <a:pt x="185" y="787"/>
                  <a:pt x="185" y="787"/>
                  <a:pt x="185" y="787"/>
                </a:cubicBezTo>
                <a:cubicBezTo>
                  <a:pt x="0" y="787"/>
                  <a:pt x="0" y="787"/>
                  <a:pt x="0" y="787"/>
                </a:cubicBezTo>
                <a:cubicBezTo>
                  <a:pt x="252" y="0"/>
                  <a:pt x="252" y="0"/>
                  <a:pt x="252" y="0"/>
                </a:cubicBezTo>
                <a:cubicBezTo>
                  <a:pt x="460" y="0"/>
                  <a:pt x="460" y="0"/>
                  <a:pt x="460" y="0"/>
                </a:cubicBezTo>
                <a:close/>
              </a:path>
            </a:pathLst>
          </a:custGeom>
          <a:solidFill>
            <a:srgbClr val="5DB67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6" name="Copyrighthinweis">
            <a:extLst>
              <a:ext uri="{FF2B5EF4-FFF2-40B4-BE49-F238E27FC236}">
                <a16:creationId xmlns:a16="http://schemas.microsoft.com/office/drawing/2014/main" id="{5F257C94-B3B9-7EE8-B163-8BC7CAB05D94}"/>
              </a:ext>
            </a:extLst>
          </p:cNvPr>
          <p:cNvSpPr txBox="1">
            <a:spLocks/>
          </p:cNvSpPr>
          <p:nvPr userDrawn="1"/>
        </p:nvSpPr>
        <p:spPr>
          <a:xfrm rot="16200000">
            <a:off x="-1290088" y="3594423"/>
            <a:ext cx="2823084" cy="152408"/>
          </a:xfrm>
          <a:prstGeom prst="rect">
            <a:avLst/>
          </a:prstGeom>
        </p:spPr>
        <p:txBody>
          <a:bodyPr vert="horz" lIns="68580" tIns="34290" rIns="68580" bIns="34290" rtlCol="0" anchor="ctr"/>
          <a:lstStyle>
            <a:defPPr>
              <a:defRPr lang="de-DE"/>
            </a:defPPr>
            <a:lvl1pPr marL="0" algn="l" defTabSz="914400" rtl="0" eaLnBrk="1" latinLnBrk="0" hangingPunct="1">
              <a:defRPr lang="de-AT" sz="1100" kern="1200" smtClean="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de-AT" sz="700">
                <a:solidFill>
                  <a:schemeClr val="bg1"/>
                </a:solidFill>
                <a:latin typeface="Source Sans Pro" panose="020B0503030403020204" pitchFamily="34" charset="0"/>
                <a:ea typeface="Source Sans Pro" panose="020B0503030403020204" pitchFamily="34" charset="0"/>
                <a:cs typeface="Source Sans Pro" charset="0"/>
              </a:rPr>
              <a:t>© 2023. myAbility. Alle Rechte vorbehalten.</a:t>
            </a:r>
          </a:p>
        </p:txBody>
      </p:sp>
    </p:spTree>
    <p:extLst>
      <p:ext uri="{BB962C8B-B14F-4D97-AF65-F5344CB8AC3E}">
        <p14:creationId xmlns:p14="http://schemas.microsoft.com/office/powerpoint/2010/main" val="2077170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cSld name="Titelfolie">
    <p:spTree>
      <p:nvGrpSpPr>
        <p:cNvPr id="1" name=""/>
        <p:cNvGrpSpPr/>
        <p:nvPr/>
      </p:nvGrpSpPr>
      <p:grpSpPr>
        <a:xfrm>
          <a:off x="0" y="0"/>
          <a:ext cx="0" cy="0"/>
          <a:chOff x="0" y="0"/>
          <a:chExt cx="0" cy="0"/>
        </a:xfrm>
      </p:grpSpPr>
      <p:grpSp>
        <p:nvGrpSpPr>
          <p:cNvPr id="5" name="Hintergrund">
            <a:extLst>
              <a:ext uri="{FF2B5EF4-FFF2-40B4-BE49-F238E27FC236}">
                <a16:creationId xmlns:a16="http://schemas.microsoft.com/office/drawing/2014/main" id="{66F3AB0E-FC86-435B-A7C7-E83875CF0B4B}"/>
              </a:ext>
              <a:ext uri="{C183D7F6-B498-43B3-948B-1728B52AA6E4}">
                <adec:decorative xmlns:adec="http://schemas.microsoft.com/office/drawing/2017/decorative" val="1"/>
              </a:ext>
            </a:extLst>
          </p:cNvPr>
          <p:cNvGrpSpPr/>
          <p:nvPr userDrawn="1"/>
        </p:nvGrpSpPr>
        <p:grpSpPr>
          <a:xfrm>
            <a:off x="0" y="0"/>
            <a:ext cx="9144002" cy="5143504"/>
            <a:chOff x="0" y="0"/>
            <a:chExt cx="9144002" cy="5143504"/>
          </a:xfrm>
        </p:grpSpPr>
        <p:sp>
          <p:nvSpPr>
            <p:cNvPr id="31" name="Freeform: Shape 5">
              <a:extLst>
                <a:ext uri="{FF2B5EF4-FFF2-40B4-BE49-F238E27FC236}">
                  <a16:creationId xmlns:a16="http://schemas.microsoft.com/office/drawing/2014/main" id="{FFA58E97-BA37-4E15-A741-F176D65F6C50}"/>
                </a:ext>
                <a:ext uri="{C183D7F6-B498-43B3-948B-1728B52AA6E4}">
                  <adec:decorative xmlns:adec="http://schemas.microsoft.com/office/drawing/2017/decorative" val="1"/>
                </a:ext>
              </a:extLst>
            </p:cNvPr>
            <p:cNvSpPr/>
            <p:nvPr userDrawn="1"/>
          </p:nvSpPr>
          <p:spPr bwMode="white">
            <a:xfrm>
              <a:off x="0" y="0"/>
              <a:ext cx="9144000" cy="5143500"/>
            </a:xfrm>
            <a:custGeom>
              <a:avLst/>
              <a:gdLst/>
              <a:ahLst/>
              <a:cxnLst>
                <a:cxn ang="3cd4">
                  <a:pos x="hc" y="t"/>
                </a:cxn>
                <a:cxn ang="cd2">
                  <a:pos x="l" y="vc"/>
                </a:cxn>
                <a:cxn ang="cd4">
                  <a:pos x="hc" y="b"/>
                </a:cxn>
                <a:cxn ang="0">
                  <a:pos x="r" y="vc"/>
                </a:cxn>
              </a:cxnLst>
              <a:rect l="l" t="t" r="r" b="b"/>
              <a:pathLst>
                <a:path w="18999" h="10682">
                  <a:moveTo>
                    <a:pt x="18999" y="10682"/>
                  </a:moveTo>
                  <a:lnTo>
                    <a:pt x="0" y="10682"/>
                  </a:lnTo>
                  <a:lnTo>
                    <a:pt x="0" y="0"/>
                  </a:lnTo>
                  <a:lnTo>
                    <a:pt x="18999" y="0"/>
                  </a:lnTo>
                  <a:close/>
                </a:path>
              </a:pathLst>
            </a:custGeom>
            <a:solidFill>
              <a:schemeClr val="tx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32" name="Freeform: Shape 9">
              <a:extLst>
                <a:ext uri="{FF2B5EF4-FFF2-40B4-BE49-F238E27FC236}">
                  <a16:creationId xmlns:a16="http://schemas.microsoft.com/office/drawing/2014/main" id="{B920DA18-E105-474A-9E6C-E9375AEEF662}"/>
                </a:ext>
                <a:ext uri="{C183D7F6-B498-43B3-948B-1728B52AA6E4}">
                  <adec:decorative xmlns:adec="http://schemas.microsoft.com/office/drawing/2017/decorative" val="1"/>
                </a:ext>
              </a:extLst>
            </p:cNvPr>
            <p:cNvSpPr/>
            <p:nvPr userDrawn="1"/>
          </p:nvSpPr>
          <p:spPr bwMode="white">
            <a:xfrm rot="10800000">
              <a:off x="2158" y="0"/>
              <a:ext cx="2923954" cy="5143501"/>
            </a:xfrm>
            <a:custGeom>
              <a:avLst/>
              <a:gdLst/>
              <a:ahLst/>
              <a:cxnLst>
                <a:cxn ang="3cd4">
                  <a:pos x="hc" y="t"/>
                </a:cxn>
                <a:cxn ang="cd2">
                  <a:pos x="l" y="vc"/>
                </a:cxn>
                <a:cxn ang="cd4">
                  <a:pos x="hc" y="b"/>
                </a:cxn>
                <a:cxn ang="0">
                  <a:pos x="r" y="vc"/>
                </a:cxn>
              </a:cxnLst>
              <a:rect l="l" t="t" r="r" b="b"/>
              <a:pathLst>
                <a:path w="7070" h="7076">
                  <a:moveTo>
                    <a:pt x="7070" y="0"/>
                  </a:moveTo>
                  <a:lnTo>
                    <a:pt x="7070" y="7076"/>
                  </a:lnTo>
                  <a:lnTo>
                    <a:pt x="0" y="7076"/>
                  </a:lnTo>
                  <a:close/>
                </a:path>
              </a:pathLst>
            </a:custGeom>
            <a:solidFill>
              <a:schemeClr val="bg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13" name="Freeform: Shape 6">
              <a:extLst>
                <a:ext uri="{FF2B5EF4-FFF2-40B4-BE49-F238E27FC236}">
                  <a16:creationId xmlns:a16="http://schemas.microsoft.com/office/drawing/2014/main" id="{93B7378C-CB90-4847-A817-5B8C207A2A71}"/>
                </a:ext>
              </a:extLst>
            </p:cNvPr>
            <p:cNvSpPr/>
            <p:nvPr userDrawn="1"/>
          </p:nvSpPr>
          <p:spPr bwMode="white">
            <a:xfrm>
              <a:off x="152281" y="1925856"/>
              <a:ext cx="8868689" cy="1699893"/>
            </a:xfrm>
            <a:custGeom>
              <a:avLst/>
              <a:gdLst/>
              <a:ahLst/>
              <a:cxnLst>
                <a:cxn ang="3cd4">
                  <a:pos x="hc" y="t"/>
                </a:cxn>
                <a:cxn ang="cd2">
                  <a:pos x="l" y="vc"/>
                </a:cxn>
                <a:cxn ang="cd4">
                  <a:pos x="hc" y="b"/>
                </a:cxn>
                <a:cxn ang="0">
                  <a:pos x="r" y="vc"/>
                </a:cxn>
              </a:cxnLst>
              <a:rect l="l" t="t" r="r" b="b"/>
              <a:pathLst>
                <a:path w="18427" h="3531">
                  <a:moveTo>
                    <a:pt x="18427" y="3531"/>
                  </a:moveTo>
                  <a:lnTo>
                    <a:pt x="0" y="3531"/>
                  </a:lnTo>
                  <a:lnTo>
                    <a:pt x="0" y="0"/>
                  </a:lnTo>
                  <a:lnTo>
                    <a:pt x="18427" y="0"/>
                  </a:lnTo>
                  <a:close/>
                </a:path>
              </a:pathLst>
            </a:custGeom>
            <a:solidFill>
              <a:schemeClr val="bg1">
                <a:lumMod val="95000"/>
              </a:scheme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15" name="Freeform: Shape 7">
              <a:extLst>
                <a:ext uri="{FF2B5EF4-FFF2-40B4-BE49-F238E27FC236}">
                  <a16:creationId xmlns:a16="http://schemas.microsoft.com/office/drawing/2014/main" id="{D7040AE3-7C13-4D6B-8F92-212D0CA5AECF}"/>
                </a:ext>
                <a:ext uri="{C183D7F6-B498-43B3-948B-1728B52AA6E4}">
                  <adec:decorative xmlns:adec="http://schemas.microsoft.com/office/drawing/2017/decorative" val="1"/>
                </a:ext>
              </a:extLst>
            </p:cNvPr>
            <p:cNvSpPr/>
            <p:nvPr/>
          </p:nvSpPr>
          <p:spPr bwMode="white">
            <a:xfrm>
              <a:off x="0" y="0"/>
              <a:ext cx="1152746" cy="5143500"/>
            </a:xfrm>
            <a:custGeom>
              <a:avLst/>
              <a:gdLst/>
              <a:ahLst/>
              <a:cxnLst>
                <a:cxn ang="3cd4">
                  <a:pos x="hc" y="t"/>
                </a:cxn>
                <a:cxn ang="cd2">
                  <a:pos x="l" y="vc"/>
                </a:cxn>
                <a:cxn ang="cd4">
                  <a:pos x="hc" y="b"/>
                </a:cxn>
                <a:cxn ang="0">
                  <a:pos x="r" y="vc"/>
                </a:cxn>
              </a:cxnLst>
              <a:rect l="l" t="t" r="r" b="b"/>
              <a:pathLst>
                <a:path w="2396" h="10682">
                  <a:moveTo>
                    <a:pt x="0" y="10682"/>
                  </a:moveTo>
                  <a:lnTo>
                    <a:pt x="0" y="0"/>
                  </a:lnTo>
                  <a:lnTo>
                    <a:pt x="2396" y="0"/>
                  </a:lnTo>
                  <a:close/>
                </a:path>
              </a:pathLst>
            </a:custGeom>
            <a:solidFill>
              <a:srgbClr val="249B5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17" name="Freeform: Shape 8">
              <a:extLst>
                <a:ext uri="{FF2B5EF4-FFF2-40B4-BE49-F238E27FC236}">
                  <a16:creationId xmlns:a16="http://schemas.microsoft.com/office/drawing/2014/main" id="{F75BE736-A5A8-475B-9537-472F3478FE5B}"/>
                </a:ext>
              </a:extLst>
            </p:cNvPr>
            <p:cNvSpPr/>
            <p:nvPr/>
          </p:nvSpPr>
          <p:spPr bwMode="white">
            <a:xfrm>
              <a:off x="4003872" y="0"/>
              <a:ext cx="5140128" cy="1135508"/>
            </a:xfrm>
            <a:custGeom>
              <a:avLst/>
              <a:gdLst/>
              <a:ahLst/>
              <a:cxnLst>
                <a:cxn ang="3cd4">
                  <a:pos x="hc" y="t"/>
                </a:cxn>
                <a:cxn ang="cd2">
                  <a:pos x="l" y="vc"/>
                </a:cxn>
                <a:cxn ang="cd4">
                  <a:pos x="hc" y="b"/>
                </a:cxn>
                <a:cxn ang="0">
                  <a:pos x="r" y="vc"/>
                </a:cxn>
              </a:cxnLst>
              <a:rect l="l" t="t" r="r" b="b"/>
              <a:pathLst>
                <a:path w="10675" h="2359">
                  <a:moveTo>
                    <a:pt x="2359" y="0"/>
                  </a:moveTo>
                  <a:lnTo>
                    <a:pt x="0" y="2359"/>
                  </a:lnTo>
                  <a:lnTo>
                    <a:pt x="10675" y="2359"/>
                  </a:lnTo>
                  <a:lnTo>
                    <a:pt x="10675" y="0"/>
                  </a:lnTo>
                  <a:close/>
                </a:path>
              </a:pathLst>
            </a:custGeom>
            <a:solidFill>
              <a:schemeClr val="bg1">
                <a:lumMod val="95000"/>
              </a:scheme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18" name="Freeform: Shape 9">
              <a:extLst>
                <a:ext uri="{FF2B5EF4-FFF2-40B4-BE49-F238E27FC236}">
                  <a16:creationId xmlns:a16="http://schemas.microsoft.com/office/drawing/2014/main" id="{DA7E6484-D4BD-454B-BD04-C9407FD68FC3}"/>
                </a:ext>
                <a:ext uri="{C183D7F6-B498-43B3-948B-1728B52AA6E4}">
                  <adec:decorative xmlns:adec="http://schemas.microsoft.com/office/drawing/2017/decorative" val="1"/>
                </a:ext>
              </a:extLst>
            </p:cNvPr>
            <p:cNvSpPr/>
            <p:nvPr userDrawn="1"/>
          </p:nvSpPr>
          <p:spPr bwMode="white">
            <a:xfrm>
              <a:off x="5739882" y="1736491"/>
              <a:ext cx="3404120" cy="3407009"/>
            </a:xfrm>
            <a:custGeom>
              <a:avLst/>
              <a:gdLst/>
              <a:ahLst/>
              <a:cxnLst>
                <a:cxn ang="3cd4">
                  <a:pos x="hc" y="t"/>
                </a:cxn>
                <a:cxn ang="cd2">
                  <a:pos x="l" y="vc"/>
                </a:cxn>
                <a:cxn ang="cd4">
                  <a:pos x="hc" y="b"/>
                </a:cxn>
                <a:cxn ang="0">
                  <a:pos x="r" y="vc"/>
                </a:cxn>
              </a:cxnLst>
              <a:rect l="l" t="t" r="r" b="b"/>
              <a:pathLst>
                <a:path w="7070" h="7076">
                  <a:moveTo>
                    <a:pt x="7070" y="0"/>
                  </a:moveTo>
                  <a:lnTo>
                    <a:pt x="7070" y="7076"/>
                  </a:lnTo>
                  <a:lnTo>
                    <a:pt x="0" y="7076"/>
                  </a:lnTo>
                  <a:close/>
                </a:path>
              </a:pathLst>
            </a:custGeom>
            <a:solidFill>
              <a:srgbClr val="1E353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33" name="Freeform: Shape 10">
              <a:extLst>
                <a:ext uri="{FF2B5EF4-FFF2-40B4-BE49-F238E27FC236}">
                  <a16:creationId xmlns:a16="http://schemas.microsoft.com/office/drawing/2014/main" id="{C3443FBE-8958-4A50-9AA0-C1B1B695E2FA}"/>
                </a:ext>
                <a:ext uri="{C183D7F6-B498-43B3-948B-1728B52AA6E4}">
                  <adec:decorative xmlns:adec="http://schemas.microsoft.com/office/drawing/2017/decorative" val="1"/>
                </a:ext>
              </a:extLst>
            </p:cNvPr>
            <p:cNvSpPr/>
            <p:nvPr userDrawn="1"/>
          </p:nvSpPr>
          <p:spPr bwMode="white">
            <a:xfrm>
              <a:off x="8287312" y="4286334"/>
              <a:ext cx="856688" cy="857170"/>
            </a:xfrm>
            <a:custGeom>
              <a:avLst/>
              <a:gdLst/>
              <a:ahLst/>
              <a:cxnLst>
                <a:cxn ang="3cd4">
                  <a:pos x="hc" y="t"/>
                </a:cxn>
                <a:cxn ang="cd2">
                  <a:pos x="l" y="vc"/>
                </a:cxn>
                <a:cxn ang="cd4">
                  <a:pos x="hc" y="b"/>
                </a:cxn>
                <a:cxn ang="0">
                  <a:pos x="r" y="vc"/>
                </a:cxn>
              </a:cxnLst>
              <a:rect l="l" t="t" r="r" b="b"/>
              <a:pathLst>
                <a:path w="1780" h="1781">
                  <a:moveTo>
                    <a:pt x="1780" y="0"/>
                  </a:moveTo>
                  <a:lnTo>
                    <a:pt x="1780" y="1781"/>
                  </a:lnTo>
                  <a:lnTo>
                    <a:pt x="0" y="1781"/>
                  </a:lnTo>
                  <a:close/>
                </a:path>
              </a:pathLst>
            </a:custGeom>
            <a:solidFill>
              <a:schemeClr val="bg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grpSp>
      <p:sp>
        <p:nvSpPr>
          <p:cNvPr id="2" name="Titel">
            <a:extLst>
              <a:ext uri="{FF2B5EF4-FFF2-40B4-BE49-F238E27FC236}">
                <a16:creationId xmlns:a16="http://schemas.microsoft.com/office/drawing/2014/main" id="{09D93A20-9F05-4424-99F6-86E131EC812A}"/>
              </a:ext>
            </a:extLst>
          </p:cNvPr>
          <p:cNvSpPr>
            <a:spLocks noGrp="1"/>
          </p:cNvSpPr>
          <p:nvPr userDrawn="1">
            <p:ph type="ctrTitle" hasCustomPrompt="1"/>
          </p:nvPr>
        </p:nvSpPr>
        <p:spPr>
          <a:xfrm>
            <a:off x="2643336" y="2285873"/>
            <a:ext cx="5812933" cy="731401"/>
          </a:xfrm>
          <a:prstGeom prst="rect">
            <a:avLst/>
          </a:prstGeom>
        </p:spPr>
        <p:txBody>
          <a:bodyPr rIns="0" anchor="b">
            <a:noAutofit/>
          </a:bodyPr>
          <a:lstStyle>
            <a:lvl1pPr algn="l">
              <a:defRPr sz="2400" b="1">
                <a:solidFill>
                  <a:schemeClr val="tx2"/>
                </a:solidFill>
                <a:latin typeface="Source Sans Pro" panose="020B0503030403020204" pitchFamily="34" charset="0"/>
                <a:ea typeface="Source Sans Pro" panose="020B0503030403020204" pitchFamily="34" charset="0"/>
                <a:cs typeface="Source Sans Pro" panose="020B0503030403020204" pitchFamily="34" charset="0"/>
              </a:defRPr>
            </a:lvl1pPr>
          </a:lstStyle>
          <a:p>
            <a:r>
              <a:rPr lang="de-DE"/>
              <a:t>Titel durch Klicken bearbeiten</a:t>
            </a:r>
          </a:p>
        </p:txBody>
      </p:sp>
      <p:sp>
        <p:nvSpPr>
          <p:cNvPr id="3" name="Untertitel">
            <a:extLst>
              <a:ext uri="{FF2B5EF4-FFF2-40B4-BE49-F238E27FC236}">
                <a16:creationId xmlns:a16="http://schemas.microsoft.com/office/drawing/2014/main" id="{16675EE9-2D45-4A52-BBFB-CD3FF9DD452F}"/>
              </a:ext>
            </a:extLst>
          </p:cNvPr>
          <p:cNvSpPr>
            <a:spLocks noGrp="1"/>
          </p:cNvSpPr>
          <p:nvPr userDrawn="1">
            <p:ph type="subTitle" idx="1" hasCustomPrompt="1"/>
          </p:nvPr>
        </p:nvSpPr>
        <p:spPr>
          <a:xfrm>
            <a:off x="2646105" y="3071136"/>
            <a:ext cx="5810165" cy="334695"/>
          </a:xfrm>
          <a:prstGeom prst="rect">
            <a:avLst/>
          </a:prstGeom>
        </p:spPr>
        <p:txBody>
          <a:bodyPr rIns="0"/>
          <a:lstStyle>
            <a:lvl1pPr marL="0" indent="0" algn="l">
              <a:buNone/>
              <a:defRPr sz="1600">
                <a:solidFill>
                  <a:schemeClr val="tx2"/>
                </a:solidFill>
                <a:latin typeface="Source Sans Pro" panose="020B0503030403020204" pitchFamily="34" charset="0"/>
                <a:ea typeface="Source Sans Pro" panose="020B0503030403020204" pitchFamily="34" charset="0"/>
                <a:cs typeface="Source Sans Pro" panose="020B0503030403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TT. Monat JJJJ, Untertitel</a:t>
            </a:r>
          </a:p>
        </p:txBody>
      </p:sp>
      <p:sp>
        <p:nvSpPr>
          <p:cNvPr id="16" name="Kundenlogo" descr="Logo des Kunden">
            <a:extLst>
              <a:ext uri="{FF2B5EF4-FFF2-40B4-BE49-F238E27FC236}">
                <a16:creationId xmlns:a16="http://schemas.microsoft.com/office/drawing/2014/main" id="{2C2817B2-B3C7-403E-BA52-9955EEE99851}"/>
              </a:ext>
            </a:extLst>
          </p:cNvPr>
          <p:cNvSpPr>
            <a:spLocks noGrp="1"/>
          </p:cNvSpPr>
          <p:nvPr userDrawn="1">
            <p:ph sz="quarter" idx="13" hasCustomPrompt="1"/>
          </p:nvPr>
        </p:nvSpPr>
        <p:spPr bwMode="gray">
          <a:xfrm>
            <a:off x="791855" y="1925855"/>
            <a:ext cx="1699200" cy="1699894"/>
          </a:xfrm>
          <a:prstGeom prst="rect">
            <a:avLst/>
          </a:prstGeom>
        </p:spPr>
        <p:txBody>
          <a:bodyPr anchor="ctr"/>
          <a:lstStyle>
            <a:lvl1pPr marL="0" indent="0" algn="ctr">
              <a:buNone/>
              <a:defRPr>
                <a:latin typeface="Source Sans Pro" charset="0"/>
                <a:ea typeface="Source Sans Pro" charset="0"/>
                <a:cs typeface="Source Sans Pro" charset="0"/>
              </a:defRPr>
            </a:lvl1pPr>
          </a:lstStyle>
          <a:p>
            <a:pPr lvl="0"/>
            <a:r>
              <a:rPr lang="de-DE"/>
              <a:t>[Logo]</a:t>
            </a:r>
          </a:p>
        </p:txBody>
      </p:sp>
      <p:grpSp>
        <p:nvGrpSpPr>
          <p:cNvPr id="20" name="myA-Logo">
            <a:extLst>
              <a:ext uri="{C183D7F6-B498-43B3-948B-1728B52AA6E4}">
                <adec:decorative xmlns:adec="http://schemas.microsoft.com/office/drawing/2017/decorative" val="1"/>
              </a:ext>
            </a:extLst>
          </p:cNvPr>
          <p:cNvGrpSpPr/>
          <p:nvPr/>
        </p:nvGrpSpPr>
        <p:grpSpPr>
          <a:xfrm>
            <a:off x="6436764" y="286470"/>
            <a:ext cx="2100278" cy="548855"/>
            <a:chOff x="8582352" y="673486"/>
            <a:chExt cx="1684800" cy="440280"/>
          </a:xfrm>
        </p:grpSpPr>
        <p:sp>
          <p:nvSpPr>
            <p:cNvPr id="21" name="Freeform: Shape 11">
              <a:extLst>
                <a:ext uri="{FF2B5EF4-FFF2-40B4-BE49-F238E27FC236}">
                  <a16:creationId xmlns:a16="http://schemas.microsoft.com/office/drawing/2014/main" id="{CB634546-363C-4C6C-A856-DD1B989CA4CF}"/>
                </a:ext>
              </a:extLst>
            </p:cNvPr>
            <p:cNvSpPr/>
            <p:nvPr/>
          </p:nvSpPr>
          <p:spPr>
            <a:xfrm>
              <a:off x="8582352" y="841966"/>
              <a:ext cx="285480" cy="196920"/>
            </a:xfrm>
            <a:custGeom>
              <a:avLst/>
              <a:gdLst/>
              <a:ahLst/>
              <a:cxnLst>
                <a:cxn ang="3cd4">
                  <a:pos x="hc" y="t"/>
                </a:cxn>
                <a:cxn ang="cd2">
                  <a:pos x="l" y="vc"/>
                </a:cxn>
                <a:cxn ang="cd4">
                  <a:pos x="hc" y="b"/>
                </a:cxn>
                <a:cxn ang="0">
                  <a:pos x="r" y="vc"/>
                </a:cxn>
              </a:cxnLst>
              <a:rect l="l" t="t" r="r" b="b"/>
              <a:pathLst>
                <a:path w="794" h="548">
                  <a:moveTo>
                    <a:pt x="0" y="548"/>
                  </a:moveTo>
                  <a:cubicBezTo>
                    <a:pt x="0" y="14"/>
                    <a:pt x="0" y="14"/>
                    <a:pt x="0" y="14"/>
                  </a:cubicBezTo>
                  <a:cubicBezTo>
                    <a:pt x="133" y="14"/>
                    <a:pt x="133" y="14"/>
                    <a:pt x="133" y="14"/>
                  </a:cubicBezTo>
                  <a:cubicBezTo>
                    <a:pt x="141" y="81"/>
                    <a:pt x="141" y="81"/>
                    <a:pt x="141" y="81"/>
                  </a:cubicBezTo>
                  <a:cubicBezTo>
                    <a:pt x="148" y="81"/>
                    <a:pt x="148" y="81"/>
                    <a:pt x="148" y="81"/>
                  </a:cubicBezTo>
                  <a:cubicBezTo>
                    <a:pt x="170" y="59"/>
                    <a:pt x="193" y="37"/>
                    <a:pt x="215" y="22"/>
                  </a:cubicBezTo>
                  <a:cubicBezTo>
                    <a:pt x="245" y="7"/>
                    <a:pt x="274" y="0"/>
                    <a:pt x="311" y="0"/>
                  </a:cubicBezTo>
                  <a:cubicBezTo>
                    <a:pt x="349" y="0"/>
                    <a:pt x="378" y="7"/>
                    <a:pt x="400" y="22"/>
                  </a:cubicBezTo>
                  <a:cubicBezTo>
                    <a:pt x="423" y="37"/>
                    <a:pt x="445" y="59"/>
                    <a:pt x="460" y="89"/>
                  </a:cubicBezTo>
                  <a:cubicBezTo>
                    <a:pt x="482" y="66"/>
                    <a:pt x="504" y="44"/>
                    <a:pt x="534" y="22"/>
                  </a:cubicBezTo>
                  <a:cubicBezTo>
                    <a:pt x="556" y="7"/>
                    <a:pt x="586" y="0"/>
                    <a:pt x="623" y="0"/>
                  </a:cubicBezTo>
                  <a:cubicBezTo>
                    <a:pt x="683" y="0"/>
                    <a:pt x="727" y="14"/>
                    <a:pt x="749" y="59"/>
                  </a:cubicBezTo>
                  <a:cubicBezTo>
                    <a:pt x="779" y="96"/>
                    <a:pt x="794" y="148"/>
                    <a:pt x="794" y="215"/>
                  </a:cubicBezTo>
                  <a:cubicBezTo>
                    <a:pt x="794" y="548"/>
                    <a:pt x="794" y="548"/>
                    <a:pt x="794" y="548"/>
                  </a:cubicBezTo>
                  <a:cubicBezTo>
                    <a:pt x="631" y="548"/>
                    <a:pt x="631" y="548"/>
                    <a:pt x="631" y="548"/>
                  </a:cubicBezTo>
                  <a:cubicBezTo>
                    <a:pt x="631" y="237"/>
                    <a:pt x="631" y="237"/>
                    <a:pt x="631" y="237"/>
                  </a:cubicBezTo>
                  <a:cubicBezTo>
                    <a:pt x="631" y="192"/>
                    <a:pt x="631" y="170"/>
                    <a:pt x="616" y="155"/>
                  </a:cubicBezTo>
                  <a:cubicBezTo>
                    <a:pt x="608" y="141"/>
                    <a:pt x="594" y="133"/>
                    <a:pt x="571" y="133"/>
                  </a:cubicBezTo>
                  <a:cubicBezTo>
                    <a:pt x="542" y="133"/>
                    <a:pt x="512" y="148"/>
                    <a:pt x="475" y="185"/>
                  </a:cubicBezTo>
                  <a:cubicBezTo>
                    <a:pt x="475" y="548"/>
                    <a:pt x="475" y="548"/>
                    <a:pt x="475" y="548"/>
                  </a:cubicBezTo>
                  <a:cubicBezTo>
                    <a:pt x="319" y="548"/>
                    <a:pt x="319" y="548"/>
                    <a:pt x="319" y="548"/>
                  </a:cubicBezTo>
                  <a:cubicBezTo>
                    <a:pt x="319" y="237"/>
                    <a:pt x="319" y="237"/>
                    <a:pt x="319" y="237"/>
                  </a:cubicBezTo>
                  <a:cubicBezTo>
                    <a:pt x="319" y="192"/>
                    <a:pt x="311" y="170"/>
                    <a:pt x="304" y="155"/>
                  </a:cubicBezTo>
                  <a:cubicBezTo>
                    <a:pt x="289" y="141"/>
                    <a:pt x="274" y="133"/>
                    <a:pt x="252" y="133"/>
                  </a:cubicBezTo>
                  <a:cubicBezTo>
                    <a:pt x="222" y="133"/>
                    <a:pt x="193" y="148"/>
                    <a:pt x="163" y="185"/>
                  </a:cubicBezTo>
                  <a:cubicBezTo>
                    <a:pt x="163" y="548"/>
                    <a:pt x="163" y="548"/>
                    <a:pt x="163" y="548"/>
                  </a:cubicBezTo>
                  <a:close/>
                </a:path>
              </a:pathLst>
            </a:custGeom>
            <a:solidFill>
              <a:srgbClr val="0000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22" name="Freeform: Shape 12">
              <a:extLst>
                <a:ext uri="{FF2B5EF4-FFF2-40B4-BE49-F238E27FC236}">
                  <a16:creationId xmlns:a16="http://schemas.microsoft.com/office/drawing/2014/main" id="{13A4B653-E947-4B0A-9FEC-31E466D29B09}"/>
                </a:ext>
              </a:extLst>
            </p:cNvPr>
            <p:cNvSpPr/>
            <p:nvPr/>
          </p:nvSpPr>
          <p:spPr>
            <a:xfrm>
              <a:off x="8886912" y="847006"/>
              <a:ext cx="191880" cy="266760"/>
            </a:xfrm>
            <a:custGeom>
              <a:avLst/>
              <a:gdLst/>
              <a:ahLst/>
              <a:cxnLst>
                <a:cxn ang="3cd4">
                  <a:pos x="hc" y="t"/>
                </a:cxn>
                <a:cxn ang="cd2">
                  <a:pos x="l" y="vc"/>
                </a:cxn>
                <a:cxn ang="cd4">
                  <a:pos x="hc" y="b"/>
                </a:cxn>
                <a:cxn ang="0">
                  <a:pos x="r" y="vc"/>
                </a:cxn>
              </a:cxnLst>
              <a:rect l="l" t="t" r="r" b="b"/>
              <a:pathLst>
                <a:path w="534" h="742">
                  <a:moveTo>
                    <a:pt x="118" y="742"/>
                  </a:moveTo>
                  <a:cubicBezTo>
                    <a:pt x="104" y="742"/>
                    <a:pt x="89" y="742"/>
                    <a:pt x="74" y="735"/>
                  </a:cubicBezTo>
                  <a:cubicBezTo>
                    <a:pt x="66" y="735"/>
                    <a:pt x="52" y="735"/>
                    <a:pt x="44" y="727"/>
                  </a:cubicBezTo>
                  <a:cubicBezTo>
                    <a:pt x="74" y="609"/>
                    <a:pt x="74" y="609"/>
                    <a:pt x="74" y="609"/>
                  </a:cubicBezTo>
                  <a:cubicBezTo>
                    <a:pt x="74" y="609"/>
                    <a:pt x="81" y="609"/>
                    <a:pt x="89" y="616"/>
                  </a:cubicBezTo>
                  <a:cubicBezTo>
                    <a:pt x="96" y="616"/>
                    <a:pt x="104" y="616"/>
                    <a:pt x="104" y="616"/>
                  </a:cubicBezTo>
                  <a:cubicBezTo>
                    <a:pt x="133" y="616"/>
                    <a:pt x="155" y="609"/>
                    <a:pt x="170" y="594"/>
                  </a:cubicBezTo>
                  <a:cubicBezTo>
                    <a:pt x="185" y="586"/>
                    <a:pt x="193" y="564"/>
                    <a:pt x="200" y="549"/>
                  </a:cubicBezTo>
                  <a:cubicBezTo>
                    <a:pt x="207" y="520"/>
                    <a:pt x="207" y="520"/>
                    <a:pt x="207" y="520"/>
                  </a:cubicBezTo>
                  <a:cubicBezTo>
                    <a:pt x="0" y="0"/>
                    <a:pt x="0" y="0"/>
                    <a:pt x="0" y="0"/>
                  </a:cubicBezTo>
                  <a:cubicBezTo>
                    <a:pt x="163" y="0"/>
                    <a:pt x="163" y="0"/>
                    <a:pt x="163" y="0"/>
                  </a:cubicBezTo>
                  <a:cubicBezTo>
                    <a:pt x="237" y="230"/>
                    <a:pt x="237" y="230"/>
                    <a:pt x="237" y="230"/>
                  </a:cubicBezTo>
                  <a:cubicBezTo>
                    <a:pt x="244" y="253"/>
                    <a:pt x="252" y="275"/>
                    <a:pt x="259" y="305"/>
                  </a:cubicBezTo>
                  <a:cubicBezTo>
                    <a:pt x="267" y="327"/>
                    <a:pt x="274" y="349"/>
                    <a:pt x="281" y="379"/>
                  </a:cubicBezTo>
                  <a:cubicBezTo>
                    <a:pt x="289" y="356"/>
                    <a:pt x="296" y="327"/>
                    <a:pt x="304" y="305"/>
                  </a:cubicBezTo>
                  <a:cubicBezTo>
                    <a:pt x="311" y="275"/>
                    <a:pt x="311" y="253"/>
                    <a:pt x="319" y="230"/>
                  </a:cubicBezTo>
                  <a:cubicBezTo>
                    <a:pt x="385" y="0"/>
                    <a:pt x="385" y="0"/>
                    <a:pt x="385" y="0"/>
                  </a:cubicBezTo>
                  <a:cubicBezTo>
                    <a:pt x="534" y="0"/>
                    <a:pt x="534" y="0"/>
                    <a:pt x="534" y="0"/>
                  </a:cubicBezTo>
                  <a:cubicBezTo>
                    <a:pt x="348" y="534"/>
                    <a:pt x="348" y="534"/>
                    <a:pt x="348" y="534"/>
                  </a:cubicBezTo>
                  <a:cubicBezTo>
                    <a:pt x="341" y="572"/>
                    <a:pt x="326" y="601"/>
                    <a:pt x="311" y="623"/>
                  </a:cubicBezTo>
                  <a:cubicBezTo>
                    <a:pt x="296" y="653"/>
                    <a:pt x="281" y="675"/>
                    <a:pt x="259" y="690"/>
                  </a:cubicBezTo>
                  <a:cubicBezTo>
                    <a:pt x="244" y="705"/>
                    <a:pt x="222" y="720"/>
                    <a:pt x="200" y="727"/>
                  </a:cubicBezTo>
                  <a:cubicBezTo>
                    <a:pt x="178" y="735"/>
                    <a:pt x="148" y="742"/>
                    <a:pt x="118" y="742"/>
                  </a:cubicBezTo>
                  <a:close/>
                </a:path>
              </a:pathLst>
            </a:custGeom>
            <a:solidFill>
              <a:srgbClr val="0000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23" name="Freeform: Shape 13">
              <a:extLst>
                <a:ext uri="{FF2B5EF4-FFF2-40B4-BE49-F238E27FC236}">
                  <a16:creationId xmlns:a16="http://schemas.microsoft.com/office/drawing/2014/main" id="{2C3DE0C4-ACAD-4A70-B1E5-17F3F7177D0D}"/>
                </a:ext>
              </a:extLst>
            </p:cNvPr>
            <p:cNvSpPr/>
            <p:nvPr/>
          </p:nvSpPr>
          <p:spPr>
            <a:xfrm>
              <a:off x="9439512" y="767087"/>
              <a:ext cx="181440" cy="274680"/>
            </a:xfrm>
            <a:custGeom>
              <a:avLst/>
              <a:gdLst/>
              <a:ahLst/>
              <a:cxnLst>
                <a:cxn ang="3cd4">
                  <a:pos x="hc" y="t"/>
                </a:cxn>
                <a:cxn ang="cd2">
                  <a:pos x="l" y="vc"/>
                </a:cxn>
                <a:cxn ang="cd4">
                  <a:pos x="hc" y="b"/>
                </a:cxn>
                <a:cxn ang="0">
                  <a:pos x="r" y="vc"/>
                </a:cxn>
              </a:cxnLst>
              <a:rect l="l" t="t" r="r" b="b"/>
              <a:pathLst>
                <a:path w="505" h="764">
                  <a:moveTo>
                    <a:pt x="282" y="764"/>
                  </a:moveTo>
                  <a:cubicBezTo>
                    <a:pt x="253" y="764"/>
                    <a:pt x="230" y="764"/>
                    <a:pt x="208" y="749"/>
                  </a:cubicBezTo>
                  <a:cubicBezTo>
                    <a:pt x="186" y="734"/>
                    <a:pt x="163" y="719"/>
                    <a:pt x="141" y="697"/>
                  </a:cubicBezTo>
                  <a:cubicBezTo>
                    <a:pt x="134" y="697"/>
                    <a:pt x="134" y="697"/>
                    <a:pt x="134" y="697"/>
                  </a:cubicBezTo>
                  <a:cubicBezTo>
                    <a:pt x="119" y="756"/>
                    <a:pt x="119" y="756"/>
                    <a:pt x="119" y="756"/>
                  </a:cubicBezTo>
                  <a:cubicBezTo>
                    <a:pt x="0" y="756"/>
                    <a:pt x="0" y="756"/>
                    <a:pt x="0" y="756"/>
                  </a:cubicBezTo>
                  <a:cubicBezTo>
                    <a:pt x="0" y="0"/>
                    <a:pt x="0" y="0"/>
                    <a:pt x="0" y="0"/>
                  </a:cubicBezTo>
                  <a:cubicBezTo>
                    <a:pt x="156" y="0"/>
                    <a:pt x="156" y="0"/>
                    <a:pt x="156" y="0"/>
                  </a:cubicBezTo>
                  <a:cubicBezTo>
                    <a:pt x="156" y="185"/>
                    <a:pt x="156" y="185"/>
                    <a:pt x="156" y="185"/>
                  </a:cubicBezTo>
                  <a:cubicBezTo>
                    <a:pt x="156" y="267"/>
                    <a:pt x="156" y="267"/>
                    <a:pt x="156" y="267"/>
                  </a:cubicBezTo>
                  <a:cubicBezTo>
                    <a:pt x="171" y="245"/>
                    <a:pt x="193" y="230"/>
                    <a:pt x="223" y="222"/>
                  </a:cubicBezTo>
                  <a:cubicBezTo>
                    <a:pt x="245" y="215"/>
                    <a:pt x="267" y="208"/>
                    <a:pt x="297" y="208"/>
                  </a:cubicBezTo>
                  <a:cubicBezTo>
                    <a:pt x="327" y="208"/>
                    <a:pt x="357" y="215"/>
                    <a:pt x="379" y="222"/>
                  </a:cubicBezTo>
                  <a:cubicBezTo>
                    <a:pt x="408" y="237"/>
                    <a:pt x="431" y="260"/>
                    <a:pt x="446" y="282"/>
                  </a:cubicBezTo>
                  <a:cubicBezTo>
                    <a:pt x="468" y="304"/>
                    <a:pt x="483" y="334"/>
                    <a:pt x="490" y="363"/>
                  </a:cubicBezTo>
                  <a:cubicBezTo>
                    <a:pt x="498" y="400"/>
                    <a:pt x="505" y="438"/>
                    <a:pt x="505" y="475"/>
                  </a:cubicBezTo>
                  <a:cubicBezTo>
                    <a:pt x="505" y="527"/>
                    <a:pt x="498" y="564"/>
                    <a:pt x="483" y="601"/>
                  </a:cubicBezTo>
                  <a:cubicBezTo>
                    <a:pt x="475" y="638"/>
                    <a:pt x="453" y="667"/>
                    <a:pt x="438" y="690"/>
                  </a:cubicBezTo>
                  <a:cubicBezTo>
                    <a:pt x="416" y="712"/>
                    <a:pt x="386" y="734"/>
                    <a:pt x="364" y="749"/>
                  </a:cubicBezTo>
                  <a:cubicBezTo>
                    <a:pt x="334" y="764"/>
                    <a:pt x="305" y="764"/>
                    <a:pt x="282" y="764"/>
                  </a:cubicBezTo>
                  <a:close/>
                  <a:moveTo>
                    <a:pt x="245" y="638"/>
                  </a:moveTo>
                  <a:cubicBezTo>
                    <a:pt x="267" y="638"/>
                    <a:pt x="290" y="623"/>
                    <a:pt x="312" y="601"/>
                  </a:cubicBezTo>
                  <a:cubicBezTo>
                    <a:pt x="334" y="578"/>
                    <a:pt x="342" y="534"/>
                    <a:pt x="342" y="482"/>
                  </a:cubicBezTo>
                  <a:cubicBezTo>
                    <a:pt x="342" y="386"/>
                    <a:pt x="312" y="334"/>
                    <a:pt x="245" y="334"/>
                  </a:cubicBezTo>
                  <a:cubicBezTo>
                    <a:pt x="215" y="334"/>
                    <a:pt x="186" y="349"/>
                    <a:pt x="156" y="386"/>
                  </a:cubicBezTo>
                  <a:cubicBezTo>
                    <a:pt x="156" y="601"/>
                    <a:pt x="156" y="601"/>
                    <a:pt x="156" y="601"/>
                  </a:cubicBezTo>
                  <a:cubicBezTo>
                    <a:pt x="171" y="616"/>
                    <a:pt x="186" y="623"/>
                    <a:pt x="201" y="630"/>
                  </a:cubicBezTo>
                  <a:cubicBezTo>
                    <a:pt x="215" y="638"/>
                    <a:pt x="230" y="638"/>
                    <a:pt x="245" y="638"/>
                  </a:cubicBezTo>
                  <a:close/>
                </a:path>
              </a:pathLst>
            </a:custGeom>
            <a:solidFill>
              <a:srgbClr val="0000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24" name="Freeform: Shape 14">
              <a:extLst>
                <a:ext uri="{FF2B5EF4-FFF2-40B4-BE49-F238E27FC236}">
                  <a16:creationId xmlns:a16="http://schemas.microsoft.com/office/drawing/2014/main" id="{481F9293-09B3-41EE-B966-809E231F4D44}"/>
                </a:ext>
              </a:extLst>
            </p:cNvPr>
            <p:cNvSpPr/>
            <p:nvPr/>
          </p:nvSpPr>
          <p:spPr>
            <a:xfrm>
              <a:off x="9647952" y="759167"/>
              <a:ext cx="66600" cy="279720"/>
            </a:xfrm>
            <a:custGeom>
              <a:avLst/>
              <a:gdLst/>
              <a:ahLst/>
              <a:cxnLst>
                <a:cxn ang="3cd4">
                  <a:pos x="hc" y="t"/>
                </a:cxn>
                <a:cxn ang="cd2">
                  <a:pos x="l" y="vc"/>
                </a:cxn>
                <a:cxn ang="cd4">
                  <a:pos x="hc" y="b"/>
                </a:cxn>
                <a:cxn ang="0">
                  <a:pos x="r" y="vc"/>
                </a:cxn>
              </a:cxnLst>
              <a:rect l="l" t="t" r="r" b="b"/>
              <a:pathLst>
                <a:path w="186" h="778">
                  <a:moveTo>
                    <a:pt x="97" y="163"/>
                  </a:moveTo>
                  <a:cubicBezTo>
                    <a:pt x="67" y="163"/>
                    <a:pt x="45" y="155"/>
                    <a:pt x="30" y="141"/>
                  </a:cubicBezTo>
                  <a:cubicBezTo>
                    <a:pt x="8" y="126"/>
                    <a:pt x="0" y="104"/>
                    <a:pt x="0" y="81"/>
                  </a:cubicBezTo>
                  <a:cubicBezTo>
                    <a:pt x="0" y="59"/>
                    <a:pt x="8" y="37"/>
                    <a:pt x="30" y="22"/>
                  </a:cubicBezTo>
                  <a:cubicBezTo>
                    <a:pt x="45" y="7"/>
                    <a:pt x="67" y="0"/>
                    <a:pt x="97" y="0"/>
                  </a:cubicBezTo>
                  <a:cubicBezTo>
                    <a:pt x="119" y="0"/>
                    <a:pt x="141" y="7"/>
                    <a:pt x="163" y="22"/>
                  </a:cubicBezTo>
                  <a:cubicBezTo>
                    <a:pt x="178" y="37"/>
                    <a:pt x="186" y="59"/>
                    <a:pt x="186" y="81"/>
                  </a:cubicBezTo>
                  <a:cubicBezTo>
                    <a:pt x="186" y="104"/>
                    <a:pt x="178" y="126"/>
                    <a:pt x="163" y="141"/>
                  </a:cubicBezTo>
                  <a:cubicBezTo>
                    <a:pt x="141" y="155"/>
                    <a:pt x="119" y="163"/>
                    <a:pt x="97" y="163"/>
                  </a:cubicBezTo>
                  <a:close/>
                  <a:moveTo>
                    <a:pt x="15" y="778"/>
                  </a:moveTo>
                  <a:cubicBezTo>
                    <a:pt x="15" y="244"/>
                    <a:pt x="15" y="244"/>
                    <a:pt x="15" y="244"/>
                  </a:cubicBezTo>
                  <a:cubicBezTo>
                    <a:pt x="171" y="244"/>
                    <a:pt x="171" y="244"/>
                    <a:pt x="171" y="244"/>
                  </a:cubicBezTo>
                  <a:cubicBezTo>
                    <a:pt x="171" y="778"/>
                    <a:pt x="171" y="778"/>
                    <a:pt x="171" y="778"/>
                  </a:cubicBezTo>
                  <a:close/>
                </a:path>
              </a:pathLst>
            </a:custGeom>
            <a:solidFill>
              <a:srgbClr val="0000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25" name="Freeform: Shape 15">
              <a:extLst>
                <a:ext uri="{FF2B5EF4-FFF2-40B4-BE49-F238E27FC236}">
                  <a16:creationId xmlns:a16="http://schemas.microsoft.com/office/drawing/2014/main" id="{D4248620-E892-4E58-9D4C-3C91A9C04613}"/>
                </a:ext>
              </a:extLst>
            </p:cNvPr>
            <p:cNvSpPr/>
            <p:nvPr/>
          </p:nvSpPr>
          <p:spPr>
            <a:xfrm>
              <a:off x="9751992" y="767087"/>
              <a:ext cx="82440" cy="274680"/>
            </a:xfrm>
            <a:custGeom>
              <a:avLst/>
              <a:gdLst/>
              <a:ahLst/>
              <a:cxnLst>
                <a:cxn ang="3cd4">
                  <a:pos x="hc" y="t"/>
                </a:cxn>
                <a:cxn ang="cd2">
                  <a:pos x="l" y="vc"/>
                </a:cxn>
                <a:cxn ang="cd4">
                  <a:pos x="hc" y="b"/>
                </a:cxn>
                <a:cxn ang="0">
                  <a:pos x="r" y="vc"/>
                </a:cxn>
              </a:cxnLst>
              <a:rect l="l" t="t" r="r" b="b"/>
              <a:pathLst>
                <a:path w="230" h="764">
                  <a:moveTo>
                    <a:pt x="149" y="764"/>
                  </a:moveTo>
                  <a:cubicBezTo>
                    <a:pt x="119" y="764"/>
                    <a:pt x="97" y="764"/>
                    <a:pt x="82" y="756"/>
                  </a:cubicBezTo>
                  <a:cubicBezTo>
                    <a:pt x="60" y="742"/>
                    <a:pt x="45" y="734"/>
                    <a:pt x="37" y="719"/>
                  </a:cubicBezTo>
                  <a:cubicBezTo>
                    <a:pt x="23" y="705"/>
                    <a:pt x="15" y="682"/>
                    <a:pt x="8" y="660"/>
                  </a:cubicBezTo>
                  <a:cubicBezTo>
                    <a:pt x="8" y="638"/>
                    <a:pt x="0" y="616"/>
                    <a:pt x="0" y="586"/>
                  </a:cubicBezTo>
                  <a:cubicBezTo>
                    <a:pt x="0" y="0"/>
                    <a:pt x="0" y="0"/>
                    <a:pt x="0" y="0"/>
                  </a:cubicBezTo>
                  <a:cubicBezTo>
                    <a:pt x="164" y="0"/>
                    <a:pt x="164" y="0"/>
                    <a:pt x="164" y="0"/>
                  </a:cubicBezTo>
                  <a:cubicBezTo>
                    <a:pt x="164" y="593"/>
                    <a:pt x="164" y="593"/>
                    <a:pt x="164" y="593"/>
                  </a:cubicBezTo>
                  <a:cubicBezTo>
                    <a:pt x="164" y="608"/>
                    <a:pt x="164" y="623"/>
                    <a:pt x="171" y="630"/>
                  </a:cubicBezTo>
                  <a:cubicBezTo>
                    <a:pt x="178" y="638"/>
                    <a:pt x="186" y="638"/>
                    <a:pt x="186" y="638"/>
                  </a:cubicBezTo>
                  <a:cubicBezTo>
                    <a:pt x="193" y="638"/>
                    <a:pt x="193" y="638"/>
                    <a:pt x="201" y="638"/>
                  </a:cubicBezTo>
                  <a:lnTo>
                    <a:pt x="208" y="638"/>
                  </a:lnTo>
                  <a:cubicBezTo>
                    <a:pt x="230" y="756"/>
                    <a:pt x="230" y="756"/>
                    <a:pt x="230" y="756"/>
                  </a:cubicBezTo>
                  <a:cubicBezTo>
                    <a:pt x="215" y="756"/>
                    <a:pt x="208" y="764"/>
                    <a:pt x="193" y="764"/>
                  </a:cubicBezTo>
                  <a:cubicBezTo>
                    <a:pt x="178" y="764"/>
                    <a:pt x="164" y="764"/>
                    <a:pt x="149" y="764"/>
                  </a:cubicBezTo>
                  <a:close/>
                </a:path>
              </a:pathLst>
            </a:custGeom>
            <a:solidFill>
              <a:srgbClr val="0000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26" name="Freeform: Shape 16">
              <a:extLst>
                <a:ext uri="{FF2B5EF4-FFF2-40B4-BE49-F238E27FC236}">
                  <a16:creationId xmlns:a16="http://schemas.microsoft.com/office/drawing/2014/main" id="{1B0D41AD-4E1F-4B9B-9B1D-9DCE103CA9B5}"/>
                </a:ext>
              </a:extLst>
            </p:cNvPr>
            <p:cNvSpPr/>
            <p:nvPr/>
          </p:nvSpPr>
          <p:spPr>
            <a:xfrm>
              <a:off x="9850992" y="759167"/>
              <a:ext cx="66240" cy="279720"/>
            </a:xfrm>
            <a:custGeom>
              <a:avLst/>
              <a:gdLst/>
              <a:ahLst/>
              <a:cxnLst>
                <a:cxn ang="3cd4">
                  <a:pos x="hc" y="t"/>
                </a:cxn>
                <a:cxn ang="cd2">
                  <a:pos x="l" y="vc"/>
                </a:cxn>
                <a:cxn ang="cd4">
                  <a:pos x="hc" y="b"/>
                </a:cxn>
                <a:cxn ang="0">
                  <a:pos x="r" y="vc"/>
                </a:cxn>
              </a:cxnLst>
              <a:rect l="l" t="t" r="r" b="b"/>
              <a:pathLst>
                <a:path w="185" h="778">
                  <a:moveTo>
                    <a:pt x="89" y="163"/>
                  </a:moveTo>
                  <a:cubicBezTo>
                    <a:pt x="67" y="163"/>
                    <a:pt x="44" y="155"/>
                    <a:pt x="29" y="141"/>
                  </a:cubicBezTo>
                  <a:cubicBezTo>
                    <a:pt x="7" y="126"/>
                    <a:pt x="0" y="104"/>
                    <a:pt x="0" y="81"/>
                  </a:cubicBezTo>
                  <a:cubicBezTo>
                    <a:pt x="0" y="59"/>
                    <a:pt x="7" y="37"/>
                    <a:pt x="29" y="22"/>
                  </a:cubicBezTo>
                  <a:cubicBezTo>
                    <a:pt x="44" y="7"/>
                    <a:pt x="67" y="0"/>
                    <a:pt x="89" y="0"/>
                  </a:cubicBezTo>
                  <a:cubicBezTo>
                    <a:pt x="118" y="0"/>
                    <a:pt x="141" y="7"/>
                    <a:pt x="156" y="22"/>
                  </a:cubicBezTo>
                  <a:cubicBezTo>
                    <a:pt x="178" y="37"/>
                    <a:pt x="185" y="59"/>
                    <a:pt x="185" y="81"/>
                  </a:cubicBezTo>
                  <a:cubicBezTo>
                    <a:pt x="185" y="104"/>
                    <a:pt x="178" y="126"/>
                    <a:pt x="156" y="141"/>
                  </a:cubicBezTo>
                  <a:cubicBezTo>
                    <a:pt x="141" y="155"/>
                    <a:pt x="118" y="163"/>
                    <a:pt x="89" y="163"/>
                  </a:cubicBezTo>
                  <a:close/>
                  <a:moveTo>
                    <a:pt x="15" y="778"/>
                  </a:moveTo>
                  <a:cubicBezTo>
                    <a:pt x="15" y="244"/>
                    <a:pt x="15" y="244"/>
                    <a:pt x="15" y="244"/>
                  </a:cubicBezTo>
                  <a:cubicBezTo>
                    <a:pt x="170" y="244"/>
                    <a:pt x="170" y="244"/>
                    <a:pt x="170" y="244"/>
                  </a:cubicBezTo>
                  <a:cubicBezTo>
                    <a:pt x="170" y="778"/>
                    <a:pt x="170" y="778"/>
                    <a:pt x="170" y="778"/>
                  </a:cubicBezTo>
                  <a:close/>
                </a:path>
              </a:pathLst>
            </a:custGeom>
            <a:solidFill>
              <a:srgbClr val="0000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27" name="Freeform: Shape 17">
              <a:extLst>
                <a:ext uri="{FF2B5EF4-FFF2-40B4-BE49-F238E27FC236}">
                  <a16:creationId xmlns:a16="http://schemas.microsoft.com/office/drawing/2014/main" id="{D0E42BDB-466D-40A0-9C05-370E6AFE97EB}"/>
                </a:ext>
              </a:extLst>
            </p:cNvPr>
            <p:cNvSpPr/>
            <p:nvPr/>
          </p:nvSpPr>
          <p:spPr>
            <a:xfrm>
              <a:off x="9936312" y="793727"/>
              <a:ext cx="136080" cy="248040"/>
            </a:xfrm>
            <a:custGeom>
              <a:avLst/>
              <a:gdLst/>
              <a:ahLst/>
              <a:cxnLst>
                <a:cxn ang="3cd4">
                  <a:pos x="hc" y="t"/>
                </a:cxn>
                <a:cxn ang="cd2">
                  <a:pos x="l" y="vc"/>
                </a:cxn>
                <a:cxn ang="cd4">
                  <a:pos x="hc" y="b"/>
                </a:cxn>
                <a:cxn ang="0">
                  <a:pos x="r" y="vc"/>
                </a:cxn>
              </a:cxnLst>
              <a:rect l="l" t="t" r="r" b="b"/>
              <a:pathLst>
                <a:path w="379" h="690">
                  <a:moveTo>
                    <a:pt x="260" y="690"/>
                  </a:moveTo>
                  <a:cubicBezTo>
                    <a:pt x="223" y="690"/>
                    <a:pt x="201" y="690"/>
                    <a:pt x="171" y="675"/>
                  </a:cubicBezTo>
                  <a:cubicBezTo>
                    <a:pt x="149" y="668"/>
                    <a:pt x="134" y="653"/>
                    <a:pt x="119" y="638"/>
                  </a:cubicBezTo>
                  <a:cubicBezTo>
                    <a:pt x="104" y="616"/>
                    <a:pt x="89" y="593"/>
                    <a:pt x="82" y="571"/>
                  </a:cubicBezTo>
                  <a:cubicBezTo>
                    <a:pt x="75" y="542"/>
                    <a:pt x="75" y="519"/>
                    <a:pt x="75" y="490"/>
                  </a:cubicBezTo>
                  <a:cubicBezTo>
                    <a:pt x="75" y="267"/>
                    <a:pt x="75" y="267"/>
                    <a:pt x="75" y="267"/>
                  </a:cubicBezTo>
                  <a:cubicBezTo>
                    <a:pt x="0" y="267"/>
                    <a:pt x="0" y="267"/>
                    <a:pt x="0" y="267"/>
                  </a:cubicBezTo>
                  <a:cubicBezTo>
                    <a:pt x="0" y="148"/>
                    <a:pt x="0" y="148"/>
                    <a:pt x="0" y="148"/>
                  </a:cubicBezTo>
                  <a:cubicBezTo>
                    <a:pt x="82" y="148"/>
                    <a:pt x="82" y="148"/>
                    <a:pt x="82" y="148"/>
                  </a:cubicBezTo>
                  <a:cubicBezTo>
                    <a:pt x="104" y="0"/>
                    <a:pt x="104" y="0"/>
                    <a:pt x="104" y="0"/>
                  </a:cubicBezTo>
                  <a:cubicBezTo>
                    <a:pt x="230" y="0"/>
                    <a:pt x="230" y="0"/>
                    <a:pt x="230" y="0"/>
                  </a:cubicBezTo>
                  <a:cubicBezTo>
                    <a:pt x="230" y="148"/>
                    <a:pt x="230" y="148"/>
                    <a:pt x="230" y="148"/>
                  </a:cubicBezTo>
                  <a:cubicBezTo>
                    <a:pt x="364" y="148"/>
                    <a:pt x="364" y="148"/>
                    <a:pt x="364" y="148"/>
                  </a:cubicBezTo>
                  <a:cubicBezTo>
                    <a:pt x="364" y="267"/>
                    <a:pt x="364" y="267"/>
                    <a:pt x="364" y="267"/>
                  </a:cubicBezTo>
                  <a:cubicBezTo>
                    <a:pt x="230" y="267"/>
                    <a:pt x="230" y="267"/>
                    <a:pt x="230" y="267"/>
                  </a:cubicBezTo>
                  <a:cubicBezTo>
                    <a:pt x="230" y="482"/>
                    <a:pt x="230" y="482"/>
                    <a:pt x="230" y="482"/>
                  </a:cubicBezTo>
                  <a:cubicBezTo>
                    <a:pt x="230" y="512"/>
                    <a:pt x="238" y="534"/>
                    <a:pt x="253" y="549"/>
                  </a:cubicBezTo>
                  <a:cubicBezTo>
                    <a:pt x="267" y="564"/>
                    <a:pt x="282" y="571"/>
                    <a:pt x="305" y="571"/>
                  </a:cubicBezTo>
                  <a:cubicBezTo>
                    <a:pt x="312" y="571"/>
                    <a:pt x="319" y="571"/>
                    <a:pt x="327" y="564"/>
                  </a:cubicBezTo>
                  <a:cubicBezTo>
                    <a:pt x="334" y="564"/>
                    <a:pt x="342" y="564"/>
                    <a:pt x="349" y="556"/>
                  </a:cubicBezTo>
                  <a:cubicBezTo>
                    <a:pt x="379" y="675"/>
                    <a:pt x="379" y="675"/>
                    <a:pt x="379" y="675"/>
                  </a:cubicBezTo>
                  <a:cubicBezTo>
                    <a:pt x="364" y="675"/>
                    <a:pt x="349" y="682"/>
                    <a:pt x="327" y="690"/>
                  </a:cubicBezTo>
                  <a:cubicBezTo>
                    <a:pt x="305" y="690"/>
                    <a:pt x="282" y="690"/>
                    <a:pt x="260" y="690"/>
                  </a:cubicBezTo>
                  <a:close/>
                </a:path>
              </a:pathLst>
            </a:custGeom>
            <a:solidFill>
              <a:srgbClr val="0000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28" name="Freeform: Shape 18">
              <a:extLst>
                <a:ext uri="{FF2B5EF4-FFF2-40B4-BE49-F238E27FC236}">
                  <a16:creationId xmlns:a16="http://schemas.microsoft.com/office/drawing/2014/main" id="{B5BCD3CD-4046-4ED3-8931-2085B181460F}"/>
                </a:ext>
              </a:extLst>
            </p:cNvPr>
            <p:cNvSpPr/>
            <p:nvPr/>
          </p:nvSpPr>
          <p:spPr>
            <a:xfrm>
              <a:off x="10075272" y="847006"/>
              <a:ext cx="191880" cy="266760"/>
            </a:xfrm>
            <a:custGeom>
              <a:avLst/>
              <a:gdLst/>
              <a:ahLst/>
              <a:cxnLst>
                <a:cxn ang="3cd4">
                  <a:pos x="hc" y="t"/>
                </a:cxn>
                <a:cxn ang="cd2">
                  <a:pos x="l" y="vc"/>
                </a:cxn>
                <a:cxn ang="cd4">
                  <a:pos x="hc" y="b"/>
                </a:cxn>
                <a:cxn ang="0">
                  <a:pos x="r" y="vc"/>
                </a:cxn>
              </a:cxnLst>
              <a:rect l="l" t="t" r="r" b="b"/>
              <a:pathLst>
                <a:path w="534" h="742">
                  <a:moveTo>
                    <a:pt x="119" y="742"/>
                  </a:moveTo>
                  <a:cubicBezTo>
                    <a:pt x="104" y="742"/>
                    <a:pt x="89" y="742"/>
                    <a:pt x="74" y="735"/>
                  </a:cubicBezTo>
                  <a:cubicBezTo>
                    <a:pt x="67" y="735"/>
                    <a:pt x="52" y="735"/>
                    <a:pt x="45" y="727"/>
                  </a:cubicBezTo>
                  <a:cubicBezTo>
                    <a:pt x="67" y="609"/>
                    <a:pt x="67" y="609"/>
                    <a:pt x="67" y="609"/>
                  </a:cubicBezTo>
                  <a:cubicBezTo>
                    <a:pt x="74" y="609"/>
                    <a:pt x="82" y="609"/>
                    <a:pt x="89" y="616"/>
                  </a:cubicBezTo>
                  <a:cubicBezTo>
                    <a:pt x="97" y="616"/>
                    <a:pt x="97" y="616"/>
                    <a:pt x="104" y="616"/>
                  </a:cubicBezTo>
                  <a:cubicBezTo>
                    <a:pt x="134" y="616"/>
                    <a:pt x="148" y="609"/>
                    <a:pt x="163" y="594"/>
                  </a:cubicBezTo>
                  <a:cubicBezTo>
                    <a:pt x="178" y="586"/>
                    <a:pt x="193" y="564"/>
                    <a:pt x="200" y="549"/>
                  </a:cubicBezTo>
                  <a:cubicBezTo>
                    <a:pt x="208" y="520"/>
                    <a:pt x="208" y="520"/>
                    <a:pt x="208" y="520"/>
                  </a:cubicBezTo>
                  <a:cubicBezTo>
                    <a:pt x="0" y="0"/>
                    <a:pt x="0" y="0"/>
                    <a:pt x="0" y="0"/>
                  </a:cubicBezTo>
                  <a:cubicBezTo>
                    <a:pt x="163" y="0"/>
                    <a:pt x="163" y="0"/>
                    <a:pt x="163" y="0"/>
                  </a:cubicBezTo>
                  <a:cubicBezTo>
                    <a:pt x="237" y="230"/>
                    <a:pt x="237" y="230"/>
                    <a:pt x="237" y="230"/>
                  </a:cubicBezTo>
                  <a:cubicBezTo>
                    <a:pt x="245" y="253"/>
                    <a:pt x="252" y="275"/>
                    <a:pt x="260" y="305"/>
                  </a:cubicBezTo>
                  <a:cubicBezTo>
                    <a:pt x="267" y="327"/>
                    <a:pt x="275" y="349"/>
                    <a:pt x="282" y="379"/>
                  </a:cubicBezTo>
                  <a:cubicBezTo>
                    <a:pt x="289" y="356"/>
                    <a:pt x="297" y="327"/>
                    <a:pt x="304" y="305"/>
                  </a:cubicBezTo>
                  <a:cubicBezTo>
                    <a:pt x="304" y="275"/>
                    <a:pt x="312" y="253"/>
                    <a:pt x="319" y="230"/>
                  </a:cubicBezTo>
                  <a:cubicBezTo>
                    <a:pt x="386" y="0"/>
                    <a:pt x="386" y="0"/>
                    <a:pt x="386" y="0"/>
                  </a:cubicBezTo>
                  <a:cubicBezTo>
                    <a:pt x="534" y="0"/>
                    <a:pt x="534" y="0"/>
                    <a:pt x="534" y="0"/>
                  </a:cubicBezTo>
                  <a:cubicBezTo>
                    <a:pt x="349" y="534"/>
                    <a:pt x="349" y="534"/>
                    <a:pt x="349" y="534"/>
                  </a:cubicBezTo>
                  <a:cubicBezTo>
                    <a:pt x="341" y="572"/>
                    <a:pt x="326" y="601"/>
                    <a:pt x="312" y="623"/>
                  </a:cubicBezTo>
                  <a:cubicBezTo>
                    <a:pt x="297" y="653"/>
                    <a:pt x="282" y="675"/>
                    <a:pt x="260" y="690"/>
                  </a:cubicBezTo>
                  <a:cubicBezTo>
                    <a:pt x="245" y="705"/>
                    <a:pt x="223" y="720"/>
                    <a:pt x="200" y="727"/>
                  </a:cubicBezTo>
                  <a:cubicBezTo>
                    <a:pt x="178" y="735"/>
                    <a:pt x="148" y="742"/>
                    <a:pt x="119" y="742"/>
                  </a:cubicBezTo>
                  <a:close/>
                </a:path>
              </a:pathLst>
            </a:custGeom>
            <a:solidFill>
              <a:srgbClr val="0000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29" name="Freeform: Shape 19">
              <a:extLst>
                <a:ext uri="{FF2B5EF4-FFF2-40B4-BE49-F238E27FC236}">
                  <a16:creationId xmlns:a16="http://schemas.microsoft.com/office/drawing/2014/main" id="{70D56D9C-9550-4B70-B834-601605529096}"/>
                </a:ext>
              </a:extLst>
            </p:cNvPr>
            <p:cNvSpPr/>
            <p:nvPr/>
          </p:nvSpPr>
          <p:spPr>
            <a:xfrm>
              <a:off x="9068352" y="673486"/>
              <a:ext cx="328320" cy="365399"/>
            </a:xfrm>
            <a:custGeom>
              <a:avLst/>
              <a:gdLst/>
              <a:ahLst/>
              <a:cxnLst>
                <a:cxn ang="3cd4">
                  <a:pos x="hc" y="t"/>
                </a:cxn>
                <a:cxn ang="cd2">
                  <a:pos x="l" y="vc"/>
                </a:cxn>
                <a:cxn ang="cd4">
                  <a:pos x="hc" y="b"/>
                </a:cxn>
                <a:cxn ang="0">
                  <a:pos x="r" y="vc"/>
                </a:cxn>
              </a:cxnLst>
              <a:rect l="l" t="t" r="r" b="b"/>
              <a:pathLst>
                <a:path w="913" h="1016">
                  <a:moveTo>
                    <a:pt x="913" y="1016"/>
                  </a:moveTo>
                  <a:cubicBezTo>
                    <a:pt x="675" y="1016"/>
                    <a:pt x="675" y="1016"/>
                    <a:pt x="675" y="1016"/>
                  </a:cubicBezTo>
                  <a:cubicBezTo>
                    <a:pt x="609" y="772"/>
                    <a:pt x="609" y="772"/>
                    <a:pt x="609" y="772"/>
                  </a:cubicBezTo>
                  <a:cubicBezTo>
                    <a:pt x="505" y="772"/>
                    <a:pt x="505" y="772"/>
                    <a:pt x="505" y="772"/>
                  </a:cubicBezTo>
                  <a:cubicBezTo>
                    <a:pt x="505" y="594"/>
                    <a:pt x="505" y="594"/>
                    <a:pt x="505" y="594"/>
                  </a:cubicBezTo>
                  <a:cubicBezTo>
                    <a:pt x="564" y="594"/>
                    <a:pt x="564" y="594"/>
                    <a:pt x="564" y="594"/>
                  </a:cubicBezTo>
                  <a:cubicBezTo>
                    <a:pt x="534" y="497"/>
                    <a:pt x="534" y="497"/>
                    <a:pt x="534" y="497"/>
                  </a:cubicBezTo>
                  <a:cubicBezTo>
                    <a:pt x="512" y="401"/>
                    <a:pt x="482" y="275"/>
                    <a:pt x="453" y="171"/>
                  </a:cubicBezTo>
                  <a:cubicBezTo>
                    <a:pt x="445" y="171"/>
                    <a:pt x="445" y="171"/>
                    <a:pt x="445" y="171"/>
                  </a:cubicBezTo>
                  <a:cubicBezTo>
                    <a:pt x="423" y="282"/>
                    <a:pt x="393" y="401"/>
                    <a:pt x="371" y="497"/>
                  </a:cubicBezTo>
                  <a:cubicBezTo>
                    <a:pt x="342" y="594"/>
                    <a:pt x="342" y="594"/>
                    <a:pt x="342" y="594"/>
                  </a:cubicBezTo>
                  <a:cubicBezTo>
                    <a:pt x="401" y="594"/>
                    <a:pt x="401" y="594"/>
                    <a:pt x="401" y="594"/>
                  </a:cubicBezTo>
                  <a:cubicBezTo>
                    <a:pt x="401" y="772"/>
                    <a:pt x="401" y="772"/>
                    <a:pt x="401" y="772"/>
                  </a:cubicBezTo>
                  <a:cubicBezTo>
                    <a:pt x="297" y="772"/>
                    <a:pt x="297" y="772"/>
                    <a:pt x="297" y="772"/>
                  </a:cubicBezTo>
                  <a:cubicBezTo>
                    <a:pt x="238" y="1016"/>
                    <a:pt x="238" y="1016"/>
                    <a:pt x="238" y="1016"/>
                  </a:cubicBezTo>
                  <a:cubicBezTo>
                    <a:pt x="0" y="1016"/>
                    <a:pt x="0" y="1016"/>
                    <a:pt x="0" y="1016"/>
                  </a:cubicBezTo>
                  <a:cubicBezTo>
                    <a:pt x="319" y="0"/>
                    <a:pt x="319" y="0"/>
                    <a:pt x="319" y="0"/>
                  </a:cubicBezTo>
                  <a:cubicBezTo>
                    <a:pt x="594" y="0"/>
                    <a:pt x="594" y="0"/>
                    <a:pt x="594" y="0"/>
                  </a:cubicBezTo>
                  <a:close/>
                </a:path>
              </a:pathLst>
            </a:custGeom>
            <a:solidFill>
              <a:srgbClr val="5DB67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grpSp>
    </p:spTree>
    <p:extLst>
      <p:ext uri="{BB962C8B-B14F-4D97-AF65-F5344CB8AC3E}">
        <p14:creationId xmlns:p14="http://schemas.microsoft.com/office/powerpoint/2010/main" val="1775010171"/>
      </p:ext>
    </p:extLst>
  </p:cSld>
  <p:clrMapOvr>
    <a:masterClrMapping/>
  </p:clrMapOvr>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el und Inhalt">
    <p:spTree>
      <p:nvGrpSpPr>
        <p:cNvPr id="1" name=""/>
        <p:cNvGrpSpPr/>
        <p:nvPr/>
      </p:nvGrpSpPr>
      <p:grpSpPr>
        <a:xfrm>
          <a:off x="0" y="0"/>
          <a:ext cx="0" cy="0"/>
          <a:chOff x="0" y="0"/>
          <a:chExt cx="0" cy="0"/>
        </a:xfrm>
      </p:grpSpPr>
      <p:sp>
        <p:nvSpPr>
          <p:cNvPr id="5" name="Titel">
            <a:extLst>
              <a:ext uri="{FF2B5EF4-FFF2-40B4-BE49-F238E27FC236}">
                <a16:creationId xmlns:a16="http://schemas.microsoft.com/office/drawing/2014/main" id="{393FBC36-807A-4304-BC5F-A8F3BE18130F}"/>
              </a:ext>
            </a:extLst>
          </p:cNvPr>
          <p:cNvSpPr>
            <a:spLocks noGrp="1"/>
          </p:cNvSpPr>
          <p:nvPr>
            <p:ph type="title" hasCustomPrompt="1"/>
          </p:nvPr>
        </p:nvSpPr>
        <p:spPr>
          <a:xfrm>
            <a:off x="1227221" y="308956"/>
            <a:ext cx="7737392" cy="709200"/>
          </a:xfrm>
          <a:prstGeom prst="rect">
            <a:avLst/>
          </a:prstGeom>
        </p:spPr>
        <p:txBody>
          <a:bodyPr anchor="t" anchorCtr="0">
            <a:noAutofit/>
          </a:bodyPr>
          <a:lstStyle>
            <a:lvl1pPr>
              <a:defRPr sz="2400" b="1">
                <a:solidFill>
                  <a:schemeClr val="bg1"/>
                </a:solidFill>
                <a:latin typeface="Source Sans Pro" panose="020B0503030403020204" pitchFamily="34" charset="0"/>
                <a:ea typeface="Source Sans Pro" panose="020B0503030403020204" pitchFamily="34" charset="0"/>
              </a:defRPr>
            </a:lvl1pPr>
          </a:lstStyle>
          <a:p>
            <a:r>
              <a:rPr lang="de-AT"/>
              <a:t>Folienüberschrift durch Klicken </a:t>
            </a:r>
            <a:br>
              <a:rPr lang="de-AT"/>
            </a:br>
            <a:r>
              <a:rPr lang="de-AT"/>
              <a:t>bearbeiten</a:t>
            </a:r>
            <a:endParaRPr lang="de-DE"/>
          </a:p>
        </p:txBody>
      </p:sp>
      <p:sp>
        <p:nvSpPr>
          <p:cNvPr id="8" name="Inhalt">
            <a:extLst>
              <a:ext uri="{FF2B5EF4-FFF2-40B4-BE49-F238E27FC236}">
                <a16:creationId xmlns:a16="http://schemas.microsoft.com/office/drawing/2014/main" id="{874DEB3E-06AC-4355-A050-3CFBC860557C}"/>
              </a:ext>
            </a:extLst>
          </p:cNvPr>
          <p:cNvSpPr>
            <a:spLocks noGrp="1"/>
          </p:cNvSpPr>
          <p:nvPr>
            <p:ph idx="1" hasCustomPrompt="1"/>
          </p:nvPr>
        </p:nvSpPr>
        <p:spPr>
          <a:xfrm>
            <a:off x="539750" y="1203325"/>
            <a:ext cx="8424862" cy="3419871"/>
          </a:xfrm>
          <a:prstGeom prst="rect">
            <a:avLst/>
          </a:prstGeom>
        </p:spPr>
        <p:txBody>
          <a:bodyPr/>
          <a:lstStyle>
            <a:lvl1pPr marL="0" indent="0">
              <a:lnSpc>
                <a:spcPct val="80000"/>
              </a:lnSpc>
              <a:buNone/>
              <a:defRPr sz="1800" b="0">
                <a:solidFill>
                  <a:schemeClr val="bg1"/>
                </a:solidFill>
                <a:latin typeface="Source Sans Pro" panose="020B0503030403020204" pitchFamily="34" charset="0"/>
                <a:ea typeface="Source Sans Pro" panose="020B0503030403020204" pitchFamily="34" charset="0"/>
              </a:defRPr>
            </a:lvl1pPr>
            <a:lvl2pPr marL="182563" indent="-182563">
              <a:lnSpc>
                <a:spcPct val="80000"/>
              </a:lnSpc>
              <a:defRPr sz="1800">
                <a:solidFill>
                  <a:schemeClr val="bg1"/>
                </a:solidFill>
                <a:latin typeface="Source Sans Pro" panose="020B0503030403020204" pitchFamily="34" charset="0"/>
                <a:ea typeface="Source Sans Pro" panose="020B0503030403020204" pitchFamily="34" charset="0"/>
              </a:defRPr>
            </a:lvl2pPr>
            <a:lvl3pPr marL="358775" indent="-176213">
              <a:lnSpc>
                <a:spcPct val="80000"/>
              </a:lnSpc>
              <a:defRPr sz="1800">
                <a:solidFill>
                  <a:schemeClr val="bg1"/>
                </a:solidFill>
                <a:latin typeface="Source Sans Pro" panose="020B0503030403020204" pitchFamily="34" charset="0"/>
                <a:ea typeface="Source Sans Pro" panose="020B0503030403020204" pitchFamily="34" charset="0"/>
              </a:defRPr>
            </a:lvl3pPr>
            <a:lvl4pPr marL="538163" indent="-179388">
              <a:lnSpc>
                <a:spcPct val="80000"/>
              </a:lnSpc>
              <a:defRPr sz="1800">
                <a:solidFill>
                  <a:schemeClr val="bg1"/>
                </a:solidFill>
                <a:latin typeface="Source Sans Pro" panose="020B0503030403020204" pitchFamily="34" charset="0"/>
                <a:ea typeface="Source Sans Pro" panose="020B0503030403020204" pitchFamily="34" charset="0"/>
              </a:defRPr>
            </a:lvl4pPr>
            <a:lvl5pPr marL="715963" indent="-177800">
              <a:lnSpc>
                <a:spcPct val="80000"/>
              </a:lnSpc>
              <a:defRPr sz="1800">
                <a:solidFill>
                  <a:schemeClr val="bg1"/>
                </a:solidFill>
                <a:latin typeface="Source Sans Pro" panose="020B0503030403020204" pitchFamily="34" charset="0"/>
                <a:ea typeface="Source Sans Pro" panose="020B0503030403020204" pitchFamily="34" charset="0"/>
              </a:defRPr>
            </a:lvl5pPr>
          </a:lstStyle>
          <a:p>
            <a:pPr lvl="0"/>
            <a:r>
              <a:rPr lang="de-DE"/>
              <a:t>Text bearbeiten</a:t>
            </a:r>
          </a:p>
          <a:p>
            <a:pPr lvl="1"/>
            <a:r>
              <a:rPr lang="de-DE"/>
              <a:t>Zweite Ebene</a:t>
            </a:r>
          </a:p>
          <a:p>
            <a:pPr lvl="2"/>
            <a:r>
              <a:rPr lang="de-DE"/>
              <a:t>Dritte Ebene</a:t>
            </a:r>
          </a:p>
          <a:p>
            <a:pPr lvl="3"/>
            <a:r>
              <a:rPr lang="de-DE"/>
              <a:t>Vierte Ebene</a:t>
            </a:r>
          </a:p>
          <a:p>
            <a:pPr lvl="4"/>
            <a:r>
              <a:rPr lang="de-DE"/>
              <a:t>Fünfte Ebene</a:t>
            </a:r>
          </a:p>
        </p:txBody>
      </p:sp>
      <p:sp>
        <p:nvSpPr>
          <p:cNvPr id="6" name="Fußnote">
            <a:extLst>
              <a:ext uri="{FF2B5EF4-FFF2-40B4-BE49-F238E27FC236}">
                <a16:creationId xmlns:a16="http://schemas.microsoft.com/office/drawing/2014/main" id="{986C1F18-E6AE-4D46-8D5F-CF89290056F5}"/>
              </a:ext>
            </a:extLst>
          </p:cNvPr>
          <p:cNvSpPr>
            <a:spLocks noGrp="1"/>
          </p:cNvSpPr>
          <p:nvPr>
            <p:ph type="body" sz="quarter" idx="12" hasCustomPrompt="1"/>
          </p:nvPr>
        </p:nvSpPr>
        <p:spPr>
          <a:xfrm>
            <a:off x="539750" y="4843562"/>
            <a:ext cx="7762039" cy="207003"/>
          </a:xfrm>
          <a:prstGeom prst="rect">
            <a:avLst/>
          </a:prstGeom>
        </p:spPr>
        <p:txBody>
          <a:bodyPr lIns="90000" tIns="0" rIns="90000" bIns="0" anchor="b" anchorCtr="0"/>
          <a:lstStyle>
            <a:lvl1pPr marL="0" indent="0">
              <a:lnSpc>
                <a:spcPct val="100000"/>
              </a:lnSpc>
              <a:spcBef>
                <a:spcPts val="0"/>
              </a:spcBef>
              <a:buNone/>
              <a:defRPr sz="1200">
                <a:solidFill>
                  <a:schemeClr val="bg1"/>
                </a:solidFill>
                <a:latin typeface="Source Sans Pro" panose="020B0503030403020204" pitchFamily="34" charset="0"/>
                <a:ea typeface="Source Sans Pro" panose="020B0503030403020204" pitchFamily="34" charset="0"/>
              </a:defRPr>
            </a:lvl1pPr>
            <a:lvl2pPr marL="0">
              <a:lnSpc>
                <a:spcPct val="100000"/>
              </a:lnSpc>
              <a:spcBef>
                <a:spcPts val="0"/>
              </a:spcBef>
              <a:defRPr sz="825"/>
            </a:lvl2pPr>
            <a:lvl3pPr marL="0">
              <a:lnSpc>
                <a:spcPct val="100000"/>
              </a:lnSpc>
              <a:spcBef>
                <a:spcPts val="0"/>
              </a:spcBef>
              <a:defRPr sz="825"/>
            </a:lvl3pPr>
            <a:lvl4pPr marL="0">
              <a:lnSpc>
                <a:spcPct val="100000"/>
              </a:lnSpc>
              <a:spcBef>
                <a:spcPts val="0"/>
              </a:spcBef>
              <a:defRPr sz="825"/>
            </a:lvl4pPr>
            <a:lvl5pPr marL="0">
              <a:lnSpc>
                <a:spcPct val="100000"/>
              </a:lnSpc>
              <a:spcBef>
                <a:spcPts val="0"/>
              </a:spcBef>
              <a:defRPr sz="825"/>
            </a:lvl5pPr>
          </a:lstStyle>
          <a:p>
            <a:pPr lvl="0"/>
            <a:r>
              <a:rPr lang="de-DE"/>
              <a:t>Quelle: Fußnote</a:t>
            </a:r>
          </a:p>
        </p:txBody>
      </p:sp>
    </p:spTree>
    <p:extLst>
      <p:ext uri="{BB962C8B-B14F-4D97-AF65-F5344CB8AC3E}">
        <p14:creationId xmlns:p14="http://schemas.microsoft.com/office/powerpoint/2010/main" val="1382960041"/>
      </p:ext>
    </p:extLst>
  </p:cSld>
  <p:clrMapOvr>
    <a:masterClrMapping/>
  </p:clrMapOvr>
  <p:extLst>
    <p:ext uri="{DCECCB84-F9BA-43D5-87BE-67443E8EF086}">
      <p15:sldGuideLst xmlns:p15="http://schemas.microsoft.com/office/powerpoint/2012/main">
        <p15:guide id="1" pos="340">
          <p15:clr>
            <a:srgbClr val="FBAE40"/>
          </p15:clr>
        </p15:guide>
        <p15:guide id="2" orient="horz" pos="75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Leer Grün">
    <p:spTree>
      <p:nvGrpSpPr>
        <p:cNvPr id="1" name=""/>
        <p:cNvGrpSpPr/>
        <p:nvPr/>
      </p:nvGrpSpPr>
      <p:grpSpPr>
        <a:xfrm>
          <a:off x="0" y="0"/>
          <a:ext cx="0" cy="0"/>
          <a:chOff x="0" y="0"/>
          <a:chExt cx="0" cy="0"/>
        </a:xfrm>
      </p:grpSpPr>
      <p:grpSp>
        <p:nvGrpSpPr>
          <p:cNvPr id="8" name="Gruppieren 7">
            <a:extLst>
              <a:ext uri="{FF2B5EF4-FFF2-40B4-BE49-F238E27FC236}">
                <a16:creationId xmlns:a16="http://schemas.microsoft.com/office/drawing/2014/main" id="{D1BCC04E-264A-44C5-ACD5-DA4C90E50F06}"/>
              </a:ext>
              <a:ext uri="{C183D7F6-B498-43B3-948B-1728B52AA6E4}">
                <adec:decorative xmlns:adec="http://schemas.microsoft.com/office/drawing/2017/decorative" val="1"/>
              </a:ext>
            </a:extLst>
          </p:cNvPr>
          <p:cNvGrpSpPr/>
          <p:nvPr userDrawn="1"/>
        </p:nvGrpSpPr>
        <p:grpSpPr>
          <a:xfrm>
            <a:off x="0" y="0"/>
            <a:ext cx="9144000" cy="5143501"/>
            <a:chOff x="0" y="0"/>
            <a:chExt cx="9144000" cy="5143501"/>
          </a:xfrm>
        </p:grpSpPr>
        <p:sp>
          <p:nvSpPr>
            <p:cNvPr id="4" name="Freeform: Shape 5">
              <a:extLst>
                <a:ext uri="{FF2B5EF4-FFF2-40B4-BE49-F238E27FC236}">
                  <a16:creationId xmlns:a16="http://schemas.microsoft.com/office/drawing/2014/main" id="{E84BFF8C-165F-4ECB-AD9D-5A23DB583B6C}"/>
                </a:ext>
                <a:ext uri="{C183D7F6-B498-43B3-948B-1728B52AA6E4}">
                  <adec:decorative xmlns:adec="http://schemas.microsoft.com/office/drawing/2017/decorative" val="1"/>
                </a:ext>
              </a:extLst>
            </p:cNvPr>
            <p:cNvSpPr/>
            <p:nvPr userDrawn="1"/>
          </p:nvSpPr>
          <p:spPr bwMode="gray">
            <a:xfrm>
              <a:off x="0" y="0"/>
              <a:ext cx="9144000" cy="5143500"/>
            </a:xfrm>
            <a:custGeom>
              <a:avLst/>
              <a:gdLst/>
              <a:ahLst/>
              <a:cxnLst>
                <a:cxn ang="3cd4">
                  <a:pos x="hc" y="t"/>
                </a:cxn>
                <a:cxn ang="cd2">
                  <a:pos x="l" y="vc"/>
                </a:cxn>
                <a:cxn ang="cd4">
                  <a:pos x="hc" y="b"/>
                </a:cxn>
                <a:cxn ang="0">
                  <a:pos x="r" y="vc"/>
                </a:cxn>
              </a:cxnLst>
              <a:rect l="l" t="t" r="r" b="b"/>
              <a:pathLst>
                <a:path w="18999" h="10682">
                  <a:moveTo>
                    <a:pt x="18999" y="10682"/>
                  </a:moveTo>
                  <a:lnTo>
                    <a:pt x="0" y="10682"/>
                  </a:lnTo>
                  <a:lnTo>
                    <a:pt x="0" y="0"/>
                  </a:lnTo>
                  <a:lnTo>
                    <a:pt x="18999" y="0"/>
                  </a:lnTo>
                  <a:close/>
                </a:path>
              </a:pathLst>
            </a:custGeom>
            <a:solidFill>
              <a:srgbClr val="59BE7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6" name="Freeform: Shape 6">
              <a:extLst>
                <a:ext uri="{FF2B5EF4-FFF2-40B4-BE49-F238E27FC236}">
                  <a16:creationId xmlns:a16="http://schemas.microsoft.com/office/drawing/2014/main" id="{CDA46D32-6B91-4944-A814-9240E5FFE6DA}"/>
                </a:ext>
              </a:extLst>
            </p:cNvPr>
            <p:cNvSpPr/>
            <p:nvPr userDrawn="1"/>
          </p:nvSpPr>
          <p:spPr bwMode="gray">
            <a:xfrm>
              <a:off x="0" y="1925856"/>
              <a:ext cx="9135455" cy="1193359"/>
            </a:xfrm>
            <a:custGeom>
              <a:avLst/>
              <a:gdLst/>
              <a:ahLst/>
              <a:cxnLst>
                <a:cxn ang="3cd4">
                  <a:pos x="hc" y="t"/>
                </a:cxn>
                <a:cxn ang="cd2">
                  <a:pos x="l" y="vc"/>
                </a:cxn>
                <a:cxn ang="cd4">
                  <a:pos x="hc" y="b"/>
                </a:cxn>
                <a:cxn ang="0">
                  <a:pos x="r" y="vc"/>
                </a:cxn>
              </a:cxnLst>
              <a:rect l="l" t="t" r="r" b="b"/>
              <a:pathLst>
                <a:path w="18427" h="3531">
                  <a:moveTo>
                    <a:pt x="18427" y="3531"/>
                  </a:moveTo>
                  <a:lnTo>
                    <a:pt x="0" y="3531"/>
                  </a:lnTo>
                  <a:lnTo>
                    <a:pt x="0" y="0"/>
                  </a:lnTo>
                  <a:lnTo>
                    <a:pt x="18427" y="0"/>
                  </a:ln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7" name="Freeform: Shape 9">
              <a:extLst>
                <a:ext uri="{FF2B5EF4-FFF2-40B4-BE49-F238E27FC236}">
                  <a16:creationId xmlns:a16="http://schemas.microsoft.com/office/drawing/2014/main" id="{0B3C1A1E-2CFA-45DC-AF39-4CE59FC4962E}"/>
                </a:ext>
                <a:ext uri="{C183D7F6-B498-43B3-948B-1728B52AA6E4}">
                  <adec:decorative xmlns:adec="http://schemas.microsoft.com/office/drawing/2017/decorative" val="1"/>
                </a:ext>
              </a:extLst>
            </p:cNvPr>
            <p:cNvSpPr/>
            <p:nvPr userDrawn="1"/>
          </p:nvSpPr>
          <p:spPr bwMode="white">
            <a:xfrm>
              <a:off x="3946631" y="37939"/>
              <a:ext cx="5188825" cy="5105562"/>
            </a:xfrm>
            <a:custGeom>
              <a:avLst/>
              <a:gdLst/>
              <a:ahLst/>
              <a:cxnLst>
                <a:cxn ang="3cd4">
                  <a:pos x="hc" y="t"/>
                </a:cxn>
                <a:cxn ang="cd2">
                  <a:pos x="l" y="vc"/>
                </a:cxn>
                <a:cxn ang="cd4">
                  <a:pos x="hc" y="b"/>
                </a:cxn>
                <a:cxn ang="0">
                  <a:pos x="r" y="vc"/>
                </a:cxn>
              </a:cxnLst>
              <a:rect l="l" t="t" r="r" b="b"/>
              <a:pathLst>
                <a:path w="7070" h="7076">
                  <a:moveTo>
                    <a:pt x="7070" y="0"/>
                  </a:moveTo>
                  <a:lnTo>
                    <a:pt x="7070" y="7076"/>
                  </a:lnTo>
                  <a:lnTo>
                    <a:pt x="0" y="7076"/>
                  </a:lnTo>
                  <a:close/>
                </a:path>
              </a:pathLst>
            </a:custGeom>
            <a:solidFill>
              <a:schemeClr val="bg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grpSp>
      <p:sp>
        <p:nvSpPr>
          <p:cNvPr id="5" name="Titel 1">
            <a:extLst>
              <a:ext uri="{FF2B5EF4-FFF2-40B4-BE49-F238E27FC236}">
                <a16:creationId xmlns:a16="http://schemas.microsoft.com/office/drawing/2014/main" id="{206AAEA5-C1FB-4A55-B199-6A5D4922CF6F}"/>
              </a:ext>
            </a:extLst>
          </p:cNvPr>
          <p:cNvSpPr>
            <a:spLocks noGrp="1"/>
          </p:cNvSpPr>
          <p:nvPr>
            <p:ph type="title" hasCustomPrompt="1"/>
          </p:nvPr>
        </p:nvSpPr>
        <p:spPr bwMode="gray">
          <a:xfrm>
            <a:off x="1227221" y="2203200"/>
            <a:ext cx="4789018" cy="709200"/>
          </a:xfrm>
          <a:prstGeom prst="rect">
            <a:avLst/>
          </a:prstGeom>
        </p:spPr>
        <p:txBody>
          <a:bodyPr anchor="t" anchorCtr="0">
            <a:noAutofit/>
          </a:bodyPr>
          <a:lstStyle>
            <a:lvl1pPr>
              <a:defRPr sz="2400" b="1">
                <a:solidFill>
                  <a:schemeClr val="tx2"/>
                </a:solidFill>
                <a:latin typeface="Source Sans Pro" panose="020B0503030403020204" pitchFamily="34" charset="0"/>
                <a:ea typeface="Source Sans Pro" panose="020B0503030403020204" pitchFamily="34" charset="0"/>
              </a:defRPr>
            </a:lvl1pPr>
          </a:lstStyle>
          <a:p>
            <a:r>
              <a:rPr lang="de-AT"/>
              <a:t>Folienüberschrift durch Klicken </a:t>
            </a:r>
            <a:br>
              <a:rPr lang="de-AT"/>
            </a:br>
            <a:r>
              <a:rPr lang="de-AT"/>
              <a:t>bearbeiten</a:t>
            </a:r>
            <a:endParaRPr lang="de-DE"/>
          </a:p>
        </p:txBody>
      </p:sp>
    </p:spTree>
    <p:extLst>
      <p:ext uri="{BB962C8B-B14F-4D97-AF65-F5344CB8AC3E}">
        <p14:creationId xmlns:p14="http://schemas.microsoft.com/office/powerpoint/2010/main" val="2259554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ur Titel_dunkel">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B7B08E87-9E89-4A1A-8615-AE76C2036270}"/>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19932520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3" name="Objekt 2" hidden="1">
                        <a:extLst>
                          <a:ext uri="{FF2B5EF4-FFF2-40B4-BE49-F238E27FC236}">
                            <a16:creationId xmlns:a16="http://schemas.microsoft.com/office/drawing/2014/main" id="{B7B08E87-9E89-4A1A-8615-AE76C2036270}"/>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7" name="Titel">
            <a:extLst>
              <a:ext uri="{FF2B5EF4-FFF2-40B4-BE49-F238E27FC236}">
                <a16:creationId xmlns:a16="http://schemas.microsoft.com/office/drawing/2014/main" id="{D44A68D3-A456-3D2F-08C3-70E8B8047E4D}"/>
              </a:ext>
            </a:extLst>
          </p:cNvPr>
          <p:cNvSpPr>
            <a:spLocks noGrp="1"/>
          </p:cNvSpPr>
          <p:nvPr>
            <p:ph type="title" hasCustomPrompt="1"/>
          </p:nvPr>
        </p:nvSpPr>
        <p:spPr>
          <a:xfrm>
            <a:off x="539749" y="416287"/>
            <a:ext cx="8182219" cy="709200"/>
          </a:xfrm>
          <a:prstGeom prst="rect">
            <a:avLst/>
          </a:prstGeom>
        </p:spPr>
        <p:txBody>
          <a:bodyPr vert="horz" anchor="t" anchorCtr="0">
            <a:noAutofit/>
          </a:bodyPr>
          <a:lstStyle>
            <a:lvl1pPr rtl="0">
              <a:defRPr sz="2600" b="1">
                <a:solidFill>
                  <a:schemeClr val="bg1"/>
                </a:solidFill>
                <a:latin typeface="Source Sans Pro" panose="020B0503030403020204" pitchFamily="34" charset="0"/>
                <a:ea typeface="Source Sans Pro" panose="020B0503030403020204" pitchFamily="34" charset="0"/>
              </a:defRPr>
            </a:lvl1pPr>
          </a:lstStyle>
          <a:p>
            <a:r>
              <a:rPr lang="de-AT"/>
              <a:t>Folienüberschrift durch Klicken </a:t>
            </a:r>
            <a:br>
              <a:rPr lang="de-AT"/>
            </a:br>
            <a:r>
              <a:rPr lang="de-AT"/>
              <a:t>bearbeiten</a:t>
            </a:r>
          </a:p>
        </p:txBody>
      </p:sp>
    </p:spTree>
    <p:extLst>
      <p:ext uri="{BB962C8B-B14F-4D97-AF65-F5344CB8AC3E}">
        <p14:creationId xmlns:p14="http://schemas.microsoft.com/office/powerpoint/2010/main" val="1684254190"/>
      </p:ext>
    </p:extLst>
  </p:cSld>
  <p:clrMapOvr>
    <a:masterClrMapping/>
  </p:clrMapOvr>
  <p:extLst>
    <p:ext uri="{DCECCB84-F9BA-43D5-87BE-67443E8EF086}">
      <p15:sldGuideLst xmlns:p15="http://schemas.microsoft.com/office/powerpoint/2012/main">
        <p15:guide id="1" pos="340">
          <p15:clr>
            <a:srgbClr val="FBAE40"/>
          </p15:clr>
        </p15:guide>
        <p15:guide id="2" orient="horz" pos="758">
          <p15:clr>
            <a:srgbClr val="FBAE40"/>
          </p15:clr>
        </p15:guide>
        <p15:guide id="3" pos="771"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Nur Titel">
    <p:spTree>
      <p:nvGrpSpPr>
        <p:cNvPr id="1" name=""/>
        <p:cNvGrpSpPr/>
        <p:nvPr/>
      </p:nvGrpSpPr>
      <p:grpSpPr>
        <a:xfrm>
          <a:off x="0" y="0"/>
          <a:ext cx="0" cy="0"/>
          <a:chOff x="0" y="0"/>
          <a:chExt cx="0" cy="0"/>
        </a:xfrm>
      </p:grpSpPr>
      <p:sp>
        <p:nvSpPr>
          <p:cNvPr id="4" name="Titel">
            <a:extLst>
              <a:ext uri="{FF2B5EF4-FFF2-40B4-BE49-F238E27FC236}">
                <a16:creationId xmlns:a16="http://schemas.microsoft.com/office/drawing/2014/main" id="{874DAD5E-0DD3-4F50-AC2D-BCD429C8B2A3}"/>
              </a:ext>
            </a:extLst>
          </p:cNvPr>
          <p:cNvSpPr>
            <a:spLocks noGrp="1"/>
          </p:cNvSpPr>
          <p:nvPr>
            <p:ph type="title" hasCustomPrompt="1"/>
          </p:nvPr>
        </p:nvSpPr>
        <p:spPr>
          <a:xfrm>
            <a:off x="1227221" y="308956"/>
            <a:ext cx="7737392" cy="709200"/>
          </a:xfrm>
          <a:prstGeom prst="rect">
            <a:avLst/>
          </a:prstGeom>
        </p:spPr>
        <p:txBody>
          <a:bodyPr anchor="t" anchorCtr="0">
            <a:noAutofit/>
          </a:bodyPr>
          <a:lstStyle>
            <a:lvl1pPr>
              <a:defRPr sz="2400" b="1">
                <a:solidFill>
                  <a:schemeClr val="bg1"/>
                </a:solidFill>
                <a:latin typeface="Source Sans Pro" panose="020B0503030403020204" pitchFamily="34" charset="0"/>
                <a:ea typeface="Source Sans Pro" panose="020B0503030403020204" pitchFamily="34" charset="0"/>
              </a:defRPr>
            </a:lvl1pPr>
          </a:lstStyle>
          <a:p>
            <a:r>
              <a:rPr lang="de-AT"/>
              <a:t>Folienüberschrift durch Klicken </a:t>
            </a:r>
            <a:br>
              <a:rPr lang="de-AT"/>
            </a:br>
            <a:r>
              <a:rPr lang="de-AT"/>
              <a:t>bearbeiten</a:t>
            </a:r>
            <a:endParaRPr lang="de-DE"/>
          </a:p>
        </p:txBody>
      </p:sp>
      <p:sp>
        <p:nvSpPr>
          <p:cNvPr id="3" name="Inhalt">
            <a:extLst>
              <a:ext uri="{FF2B5EF4-FFF2-40B4-BE49-F238E27FC236}">
                <a16:creationId xmlns:a16="http://schemas.microsoft.com/office/drawing/2014/main" id="{EFE40E6D-DFE4-45D5-B0BC-94D84FBFFC56}"/>
              </a:ext>
            </a:extLst>
          </p:cNvPr>
          <p:cNvSpPr>
            <a:spLocks noGrp="1"/>
          </p:cNvSpPr>
          <p:nvPr>
            <p:ph idx="1" hasCustomPrompt="1"/>
          </p:nvPr>
        </p:nvSpPr>
        <p:spPr>
          <a:xfrm>
            <a:off x="539750" y="1203325"/>
            <a:ext cx="8424862" cy="3419871"/>
          </a:xfrm>
          <a:prstGeom prst="rect">
            <a:avLst/>
          </a:prstGeom>
        </p:spPr>
        <p:txBody>
          <a:bodyPr/>
          <a:lstStyle>
            <a:lvl1pPr marL="0" indent="0">
              <a:lnSpc>
                <a:spcPct val="80000"/>
              </a:lnSpc>
              <a:buNone/>
              <a:defRPr sz="1800" b="0">
                <a:solidFill>
                  <a:schemeClr val="bg1"/>
                </a:solidFill>
                <a:latin typeface="Source Sans Pro" panose="020B0503030403020204" pitchFamily="34" charset="0"/>
                <a:ea typeface="Source Sans Pro" panose="020B0503030403020204" pitchFamily="34" charset="0"/>
              </a:defRPr>
            </a:lvl1pPr>
            <a:lvl2pPr marL="182563" indent="-182563">
              <a:lnSpc>
                <a:spcPct val="80000"/>
              </a:lnSpc>
              <a:defRPr sz="1800">
                <a:solidFill>
                  <a:schemeClr val="bg1"/>
                </a:solidFill>
                <a:latin typeface="Source Sans Pro" panose="020B0503030403020204" pitchFamily="34" charset="0"/>
                <a:ea typeface="Source Sans Pro" panose="020B0503030403020204" pitchFamily="34" charset="0"/>
              </a:defRPr>
            </a:lvl2pPr>
            <a:lvl3pPr marL="358775" indent="-176213">
              <a:lnSpc>
                <a:spcPct val="80000"/>
              </a:lnSpc>
              <a:defRPr sz="1800">
                <a:solidFill>
                  <a:schemeClr val="bg1"/>
                </a:solidFill>
                <a:latin typeface="Source Sans Pro" panose="020B0503030403020204" pitchFamily="34" charset="0"/>
                <a:ea typeface="Source Sans Pro" panose="020B0503030403020204" pitchFamily="34" charset="0"/>
              </a:defRPr>
            </a:lvl3pPr>
            <a:lvl4pPr marL="538163" indent="-179388">
              <a:lnSpc>
                <a:spcPct val="80000"/>
              </a:lnSpc>
              <a:defRPr sz="1800">
                <a:solidFill>
                  <a:schemeClr val="bg1"/>
                </a:solidFill>
                <a:latin typeface="Source Sans Pro" panose="020B0503030403020204" pitchFamily="34" charset="0"/>
                <a:ea typeface="Source Sans Pro" panose="020B0503030403020204" pitchFamily="34" charset="0"/>
              </a:defRPr>
            </a:lvl4pPr>
            <a:lvl5pPr marL="715963" indent="-177800">
              <a:lnSpc>
                <a:spcPct val="80000"/>
              </a:lnSpc>
              <a:defRPr sz="1800">
                <a:solidFill>
                  <a:schemeClr val="bg1"/>
                </a:solidFill>
                <a:latin typeface="Source Sans Pro" panose="020B0503030403020204" pitchFamily="34" charset="0"/>
                <a:ea typeface="Source Sans Pro" panose="020B0503030403020204" pitchFamily="34" charset="0"/>
              </a:defRPr>
            </a:lvl5pPr>
          </a:lstStyle>
          <a:p>
            <a:pPr lvl="0"/>
            <a:r>
              <a:rPr lang="de-DE"/>
              <a:t>Text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8243142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el und Inhalt mit 2 Spalten 1__dunkel">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365D7D9C-7E82-4796-ADD7-12DD19A85F9C}"/>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37446290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3" name="Objekt 2" hidden="1">
                        <a:extLst>
                          <a:ext uri="{FF2B5EF4-FFF2-40B4-BE49-F238E27FC236}">
                            <a16:creationId xmlns:a16="http://schemas.microsoft.com/office/drawing/2014/main" id="{365D7D9C-7E82-4796-ADD7-12DD19A85F9C}"/>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a:extLst>
              <a:ext uri="{FF2B5EF4-FFF2-40B4-BE49-F238E27FC236}">
                <a16:creationId xmlns:a16="http://schemas.microsoft.com/office/drawing/2014/main" id="{E53C9732-1171-7F4F-3D47-4E0C9C47E733}"/>
              </a:ext>
            </a:extLst>
          </p:cNvPr>
          <p:cNvSpPr>
            <a:spLocks noGrp="1"/>
          </p:cNvSpPr>
          <p:nvPr>
            <p:ph type="title" hasCustomPrompt="1"/>
          </p:nvPr>
        </p:nvSpPr>
        <p:spPr>
          <a:xfrm>
            <a:off x="539749" y="329723"/>
            <a:ext cx="8182219" cy="709200"/>
          </a:xfrm>
          <a:prstGeom prst="rect">
            <a:avLst/>
          </a:prstGeom>
        </p:spPr>
        <p:txBody>
          <a:bodyPr vert="horz" anchor="t" anchorCtr="0">
            <a:noAutofit/>
          </a:bodyPr>
          <a:lstStyle>
            <a:lvl1pPr rtl="0">
              <a:defRPr sz="2800" b="1">
                <a:solidFill>
                  <a:schemeClr val="bg1"/>
                </a:solidFill>
                <a:latin typeface="Source Sans Pro" panose="020B0503030403020204" pitchFamily="34" charset="0"/>
                <a:ea typeface="Source Sans Pro" panose="020B0503030403020204" pitchFamily="34" charset="0"/>
              </a:defRPr>
            </a:lvl1pPr>
          </a:lstStyle>
          <a:p>
            <a:r>
              <a:rPr lang="de-AT"/>
              <a:t>Folienüberschrift durch Klicken </a:t>
            </a:r>
            <a:br>
              <a:rPr lang="de-AT"/>
            </a:br>
            <a:r>
              <a:rPr lang="de-AT"/>
              <a:t>bearbeiten</a:t>
            </a:r>
          </a:p>
        </p:txBody>
      </p:sp>
      <p:sp>
        <p:nvSpPr>
          <p:cNvPr id="9" name="Inhalt links">
            <a:extLst>
              <a:ext uri="{FF2B5EF4-FFF2-40B4-BE49-F238E27FC236}">
                <a16:creationId xmlns:a16="http://schemas.microsoft.com/office/drawing/2014/main" id="{693497C4-4DC9-4A37-A2F4-D67CC7CFF985}"/>
              </a:ext>
            </a:extLst>
          </p:cNvPr>
          <p:cNvSpPr>
            <a:spLocks noGrp="1"/>
          </p:cNvSpPr>
          <p:nvPr>
            <p:ph idx="1" hasCustomPrompt="1"/>
          </p:nvPr>
        </p:nvSpPr>
        <p:spPr>
          <a:xfrm>
            <a:off x="539750" y="1203325"/>
            <a:ext cx="4032250" cy="3419871"/>
          </a:xfrm>
          <a:prstGeom prst="rect">
            <a:avLst/>
          </a:prstGeom>
        </p:spPr>
        <p:txBody>
          <a:bodyPr/>
          <a:lstStyle>
            <a:lvl1pPr marL="0" indent="0" rtl="0">
              <a:lnSpc>
                <a:spcPct val="80000"/>
              </a:lnSpc>
              <a:buNone/>
              <a:defRPr sz="1800" b="0">
                <a:solidFill>
                  <a:schemeClr val="bg1"/>
                </a:solidFill>
                <a:latin typeface="Source Sans Pro" panose="020B0503030403020204" pitchFamily="34" charset="0"/>
                <a:ea typeface="Source Sans Pro" panose="020B0503030403020204" pitchFamily="34" charset="0"/>
              </a:defRPr>
            </a:lvl1pPr>
            <a:lvl2pPr marL="182563" indent="-182563" rtl="0">
              <a:lnSpc>
                <a:spcPct val="80000"/>
              </a:lnSpc>
              <a:defRPr sz="1800">
                <a:solidFill>
                  <a:schemeClr val="bg1"/>
                </a:solidFill>
                <a:latin typeface="Source Sans Pro" panose="020B0503030403020204" pitchFamily="34" charset="0"/>
                <a:ea typeface="Source Sans Pro" panose="020B0503030403020204" pitchFamily="34" charset="0"/>
              </a:defRPr>
            </a:lvl2pPr>
            <a:lvl3pPr marL="358775" indent="-176213" rtl="0">
              <a:lnSpc>
                <a:spcPct val="80000"/>
              </a:lnSpc>
              <a:defRPr sz="1800">
                <a:solidFill>
                  <a:schemeClr val="bg1"/>
                </a:solidFill>
                <a:latin typeface="Source Sans Pro" panose="020B0503030403020204" pitchFamily="34" charset="0"/>
                <a:ea typeface="Source Sans Pro" panose="020B0503030403020204" pitchFamily="34" charset="0"/>
              </a:defRPr>
            </a:lvl3pPr>
            <a:lvl4pPr marL="538163" indent="-179388" rtl="0">
              <a:lnSpc>
                <a:spcPct val="80000"/>
              </a:lnSpc>
              <a:defRPr sz="1800">
                <a:solidFill>
                  <a:schemeClr val="bg1"/>
                </a:solidFill>
                <a:latin typeface="Source Sans Pro" panose="020B0503030403020204" pitchFamily="34" charset="0"/>
                <a:ea typeface="Source Sans Pro" panose="020B0503030403020204" pitchFamily="34" charset="0"/>
              </a:defRPr>
            </a:lvl4pPr>
            <a:lvl5pPr marL="715963" indent="-177800" rtl="0">
              <a:lnSpc>
                <a:spcPct val="80000"/>
              </a:lnSpc>
              <a:defRPr sz="1800">
                <a:solidFill>
                  <a:schemeClr val="bg1"/>
                </a:solidFill>
                <a:latin typeface="Source Sans Pro" panose="020B0503030403020204" pitchFamily="34" charset="0"/>
                <a:ea typeface="Source Sans Pro" panose="020B0503030403020204" pitchFamily="34" charset="0"/>
              </a:defRPr>
            </a:lvl5pPr>
          </a:lstStyle>
          <a:p>
            <a:pPr lvl="0"/>
            <a:r>
              <a:rPr lang="de-AT"/>
              <a:t>Text bearbeiten</a:t>
            </a:r>
          </a:p>
          <a:p>
            <a:pPr lvl="1"/>
            <a:r>
              <a:rPr lang="de-AT"/>
              <a:t>Zweite Ebene</a:t>
            </a:r>
          </a:p>
          <a:p>
            <a:pPr lvl="2"/>
            <a:r>
              <a:rPr lang="de-AT"/>
              <a:t>Dritte Ebene</a:t>
            </a:r>
          </a:p>
          <a:p>
            <a:pPr lvl="3"/>
            <a:r>
              <a:rPr lang="de-AT"/>
              <a:t>Vierte Ebene</a:t>
            </a:r>
          </a:p>
          <a:p>
            <a:pPr lvl="4"/>
            <a:r>
              <a:rPr lang="de-AT"/>
              <a:t>Fünfte Ebene</a:t>
            </a:r>
          </a:p>
        </p:txBody>
      </p:sp>
      <p:sp>
        <p:nvSpPr>
          <p:cNvPr id="10" name="Inhalt rechts">
            <a:extLst>
              <a:ext uri="{FF2B5EF4-FFF2-40B4-BE49-F238E27FC236}">
                <a16:creationId xmlns:a16="http://schemas.microsoft.com/office/drawing/2014/main" id="{78E5C2F5-BF80-475A-9694-BE84480A8F7F}"/>
              </a:ext>
            </a:extLst>
          </p:cNvPr>
          <p:cNvSpPr>
            <a:spLocks noGrp="1"/>
          </p:cNvSpPr>
          <p:nvPr>
            <p:ph idx="13" hasCustomPrompt="1"/>
          </p:nvPr>
        </p:nvSpPr>
        <p:spPr>
          <a:xfrm>
            <a:off x="4678682" y="1203325"/>
            <a:ext cx="4285930" cy="3419871"/>
          </a:xfrm>
          <a:prstGeom prst="rect">
            <a:avLst/>
          </a:prstGeom>
        </p:spPr>
        <p:txBody>
          <a:bodyPr/>
          <a:lstStyle>
            <a:lvl1pPr marL="0" indent="0" rtl="0">
              <a:lnSpc>
                <a:spcPct val="80000"/>
              </a:lnSpc>
              <a:buNone/>
              <a:defRPr sz="1800" b="0">
                <a:solidFill>
                  <a:schemeClr val="bg1"/>
                </a:solidFill>
                <a:latin typeface="Source Sans Pro" panose="020B0503030403020204" pitchFamily="34" charset="0"/>
                <a:ea typeface="Source Sans Pro" panose="020B0503030403020204" pitchFamily="34" charset="0"/>
              </a:defRPr>
            </a:lvl1pPr>
            <a:lvl2pPr marL="182563" indent="-182563" rtl="0">
              <a:lnSpc>
                <a:spcPct val="80000"/>
              </a:lnSpc>
              <a:defRPr sz="1800">
                <a:solidFill>
                  <a:schemeClr val="bg1"/>
                </a:solidFill>
                <a:latin typeface="Source Sans Pro" panose="020B0503030403020204" pitchFamily="34" charset="0"/>
                <a:ea typeface="Source Sans Pro" panose="020B0503030403020204" pitchFamily="34" charset="0"/>
              </a:defRPr>
            </a:lvl2pPr>
            <a:lvl3pPr marL="358775" indent="-176213" rtl="0">
              <a:lnSpc>
                <a:spcPct val="80000"/>
              </a:lnSpc>
              <a:defRPr sz="1800">
                <a:solidFill>
                  <a:schemeClr val="bg1"/>
                </a:solidFill>
                <a:latin typeface="Source Sans Pro" panose="020B0503030403020204" pitchFamily="34" charset="0"/>
                <a:ea typeface="Source Sans Pro" panose="020B0503030403020204" pitchFamily="34" charset="0"/>
              </a:defRPr>
            </a:lvl3pPr>
            <a:lvl4pPr marL="538163" indent="-179388" rtl="0">
              <a:lnSpc>
                <a:spcPct val="80000"/>
              </a:lnSpc>
              <a:defRPr sz="1800">
                <a:solidFill>
                  <a:schemeClr val="bg1"/>
                </a:solidFill>
                <a:latin typeface="Source Sans Pro" panose="020B0503030403020204" pitchFamily="34" charset="0"/>
                <a:ea typeface="Source Sans Pro" panose="020B0503030403020204" pitchFamily="34" charset="0"/>
              </a:defRPr>
            </a:lvl4pPr>
            <a:lvl5pPr marL="715963" indent="-177800" rtl="0">
              <a:lnSpc>
                <a:spcPct val="80000"/>
              </a:lnSpc>
              <a:defRPr sz="1800">
                <a:solidFill>
                  <a:schemeClr val="bg1"/>
                </a:solidFill>
                <a:latin typeface="Source Sans Pro" panose="020B0503030403020204" pitchFamily="34" charset="0"/>
                <a:ea typeface="Source Sans Pro" panose="020B0503030403020204" pitchFamily="34" charset="0"/>
              </a:defRPr>
            </a:lvl5pPr>
          </a:lstStyle>
          <a:p>
            <a:pPr lvl="0"/>
            <a:r>
              <a:rPr lang="de-AT"/>
              <a:t>Text bearbeiten</a:t>
            </a:r>
          </a:p>
          <a:p>
            <a:pPr lvl="1"/>
            <a:r>
              <a:rPr lang="de-AT"/>
              <a:t>Zweite Ebene</a:t>
            </a:r>
          </a:p>
          <a:p>
            <a:pPr lvl="2"/>
            <a:r>
              <a:rPr lang="de-AT"/>
              <a:t>Dritte Ebene</a:t>
            </a:r>
          </a:p>
          <a:p>
            <a:pPr lvl="3"/>
            <a:r>
              <a:rPr lang="de-AT"/>
              <a:t>Vierte Ebene</a:t>
            </a:r>
          </a:p>
          <a:p>
            <a:pPr lvl="4"/>
            <a:r>
              <a:rPr lang="de-AT"/>
              <a:t>Fünfte Ebene</a:t>
            </a:r>
          </a:p>
        </p:txBody>
      </p:sp>
      <p:sp>
        <p:nvSpPr>
          <p:cNvPr id="8" name="Fußnote">
            <a:extLst>
              <a:ext uri="{FF2B5EF4-FFF2-40B4-BE49-F238E27FC236}">
                <a16:creationId xmlns:a16="http://schemas.microsoft.com/office/drawing/2014/main" id="{B606F0F2-184F-43C4-83D7-7B841313B881}"/>
              </a:ext>
            </a:extLst>
          </p:cNvPr>
          <p:cNvSpPr>
            <a:spLocks noGrp="1"/>
          </p:cNvSpPr>
          <p:nvPr>
            <p:ph type="body" sz="quarter" idx="12" hasCustomPrompt="1"/>
          </p:nvPr>
        </p:nvSpPr>
        <p:spPr>
          <a:xfrm>
            <a:off x="539750" y="4843562"/>
            <a:ext cx="7762039" cy="207003"/>
          </a:xfrm>
          <a:prstGeom prst="rect">
            <a:avLst/>
          </a:prstGeom>
        </p:spPr>
        <p:txBody>
          <a:bodyPr lIns="90000" tIns="0" rIns="90000" bIns="0" anchor="b" anchorCtr="0"/>
          <a:lstStyle>
            <a:lvl1pPr marL="0" indent="0" rtl="0">
              <a:lnSpc>
                <a:spcPct val="100000"/>
              </a:lnSpc>
              <a:spcBef>
                <a:spcPts val="0"/>
              </a:spcBef>
              <a:buNone/>
              <a:defRPr sz="1200">
                <a:solidFill>
                  <a:schemeClr val="bg1"/>
                </a:solidFill>
                <a:latin typeface="Source Sans Pro" panose="020B0503030403020204" pitchFamily="34" charset="0"/>
                <a:ea typeface="Source Sans Pro" panose="020B0503030403020204" pitchFamily="34" charset="0"/>
              </a:defRPr>
            </a:lvl1pPr>
            <a:lvl2pPr marL="0">
              <a:lnSpc>
                <a:spcPct val="100000"/>
              </a:lnSpc>
              <a:spcBef>
                <a:spcPts val="0"/>
              </a:spcBef>
              <a:defRPr sz="825"/>
            </a:lvl2pPr>
            <a:lvl3pPr marL="0">
              <a:lnSpc>
                <a:spcPct val="100000"/>
              </a:lnSpc>
              <a:spcBef>
                <a:spcPts val="0"/>
              </a:spcBef>
              <a:defRPr sz="825"/>
            </a:lvl3pPr>
            <a:lvl4pPr marL="0">
              <a:lnSpc>
                <a:spcPct val="100000"/>
              </a:lnSpc>
              <a:spcBef>
                <a:spcPts val="0"/>
              </a:spcBef>
              <a:defRPr sz="825"/>
            </a:lvl4pPr>
            <a:lvl5pPr marL="0">
              <a:lnSpc>
                <a:spcPct val="100000"/>
              </a:lnSpc>
              <a:spcBef>
                <a:spcPts val="0"/>
              </a:spcBef>
              <a:defRPr sz="825"/>
            </a:lvl5pPr>
          </a:lstStyle>
          <a:p>
            <a:pPr lvl="0"/>
            <a:r>
              <a:rPr lang="de-AT"/>
              <a:t>Quelle: Fußnote</a:t>
            </a:r>
          </a:p>
        </p:txBody>
      </p:sp>
    </p:spTree>
    <p:extLst>
      <p:ext uri="{BB962C8B-B14F-4D97-AF65-F5344CB8AC3E}">
        <p14:creationId xmlns:p14="http://schemas.microsoft.com/office/powerpoint/2010/main" val="2052990159"/>
      </p:ext>
    </p:extLst>
  </p:cSld>
  <p:clrMapOvr>
    <a:masterClrMapping/>
  </p:clrMapOvr>
  <p:extLst>
    <p:ext uri="{DCECCB84-F9BA-43D5-87BE-67443E8EF086}">
      <p15:sldGuideLst xmlns:p15="http://schemas.microsoft.com/office/powerpoint/2012/main">
        <p15:guide id="1" orient="horz" pos="100">
          <p15:clr>
            <a:srgbClr val="FBAE40"/>
          </p15:clr>
        </p15:guide>
        <p15:guide id="2" pos="340">
          <p15:clr>
            <a:srgbClr val="FBAE40"/>
          </p15:clr>
        </p15:guide>
        <p15:guide id="3" pos="5420">
          <p15:clr>
            <a:srgbClr val="FBAE40"/>
          </p15:clr>
        </p15:guide>
        <p15:guide id="4" orient="horz" pos="2913">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itel und Inhalt 1_dunkel">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B7B08E87-9E89-4A1A-8615-AE76C2036270}"/>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11451002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3" name="Objekt 2" hidden="1">
                        <a:extLst>
                          <a:ext uri="{FF2B5EF4-FFF2-40B4-BE49-F238E27FC236}">
                            <a16:creationId xmlns:a16="http://schemas.microsoft.com/office/drawing/2014/main" id="{B7B08E87-9E89-4A1A-8615-AE76C2036270}"/>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itel">
            <a:extLst>
              <a:ext uri="{FF2B5EF4-FFF2-40B4-BE49-F238E27FC236}">
                <a16:creationId xmlns:a16="http://schemas.microsoft.com/office/drawing/2014/main" id="{393FBC36-807A-4304-BC5F-A8F3BE18130F}"/>
              </a:ext>
            </a:extLst>
          </p:cNvPr>
          <p:cNvSpPr>
            <a:spLocks noGrp="1"/>
          </p:cNvSpPr>
          <p:nvPr>
            <p:ph type="title" hasCustomPrompt="1"/>
          </p:nvPr>
        </p:nvSpPr>
        <p:spPr>
          <a:xfrm>
            <a:off x="539749" y="329723"/>
            <a:ext cx="8182219" cy="709200"/>
          </a:xfrm>
          <a:prstGeom prst="rect">
            <a:avLst/>
          </a:prstGeom>
        </p:spPr>
        <p:txBody>
          <a:bodyPr vert="horz" anchor="t" anchorCtr="0">
            <a:noAutofit/>
          </a:bodyPr>
          <a:lstStyle>
            <a:lvl1pPr rtl="0">
              <a:defRPr sz="2800" b="1">
                <a:solidFill>
                  <a:schemeClr val="bg1"/>
                </a:solidFill>
                <a:latin typeface="Source Sans Pro" panose="020B0503030403020204" pitchFamily="34" charset="0"/>
                <a:ea typeface="Source Sans Pro" panose="020B0503030403020204" pitchFamily="34" charset="0"/>
              </a:defRPr>
            </a:lvl1pPr>
          </a:lstStyle>
          <a:p>
            <a:r>
              <a:rPr lang="de-AT"/>
              <a:t>Folienüberschrift durch Klicken </a:t>
            </a:r>
            <a:br>
              <a:rPr lang="de-AT"/>
            </a:br>
            <a:r>
              <a:rPr lang="de-AT"/>
              <a:t>bearbeiten</a:t>
            </a:r>
          </a:p>
        </p:txBody>
      </p:sp>
      <p:sp>
        <p:nvSpPr>
          <p:cNvPr id="8" name="Inhalt">
            <a:extLst>
              <a:ext uri="{FF2B5EF4-FFF2-40B4-BE49-F238E27FC236}">
                <a16:creationId xmlns:a16="http://schemas.microsoft.com/office/drawing/2014/main" id="{874DEB3E-06AC-4355-A050-3CFBC860557C}"/>
              </a:ext>
            </a:extLst>
          </p:cNvPr>
          <p:cNvSpPr>
            <a:spLocks noGrp="1"/>
          </p:cNvSpPr>
          <p:nvPr>
            <p:ph idx="1" hasCustomPrompt="1"/>
          </p:nvPr>
        </p:nvSpPr>
        <p:spPr>
          <a:xfrm>
            <a:off x="539750" y="1203325"/>
            <a:ext cx="8182218" cy="3419871"/>
          </a:xfrm>
          <a:prstGeom prst="rect">
            <a:avLst/>
          </a:prstGeom>
        </p:spPr>
        <p:txBody>
          <a:bodyPr/>
          <a:lstStyle>
            <a:lvl1pPr marL="0" indent="0" rtl="0">
              <a:lnSpc>
                <a:spcPct val="80000"/>
              </a:lnSpc>
              <a:buNone/>
              <a:defRPr sz="1800" b="0">
                <a:solidFill>
                  <a:schemeClr val="bg1"/>
                </a:solidFill>
                <a:latin typeface="Source Sans Pro" panose="020B0503030403020204" pitchFamily="34" charset="0"/>
                <a:ea typeface="Source Sans Pro" panose="020B0503030403020204" pitchFamily="34" charset="0"/>
              </a:defRPr>
            </a:lvl1pPr>
            <a:lvl2pPr marL="182563" indent="-182563" rtl="0">
              <a:lnSpc>
                <a:spcPct val="80000"/>
              </a:lnSpc>
              <a:defRPr sz="1800">
                <a:solidFill>
                  <a:schemeClr val="bg1"/>
                </a:solidFill>
                <a:latin typeface="Source Sans Pro" panose="020B0503030403020204" pitchFamily="34" charset="0"/>
                <a:ea typeface="Source Sans Pro" panose="020B0503030403020204" pitchFamily="34" charset="0"/>
              </a:defRPr>
            </a:lvl2pPr>
            <a:lvl3pPr marL="358775" indent="-176213" rtl="0">
              <a:lnSpc>
                <a:spcPct val="80000"/>
              </a:lnSpc>
              <a:defRPr sz="1800">
                <a:solidFill>
                  <a:schemeClr val="bg1"/>
                </a:solidFill>
                <a:latin typeface="Source Sans Pro" panose="020B0503030403020204" pitchFamily="34" charset="0"/>
                <a:ea typeface="Source Sans Pro" panose="020B0503030403020204" pitchFamily="34" charset="0"/>
              </a:defRPr>
            </a:lvl3pPr>
            <a:lvl4pPr marL="538163" indent="-179388" rtl="0">
              <a:lnSpc>
                <a:spcPct val="80000"/>
              </a:lnSpc>
              <a:defRPr sz="1800">
                <a:solidFill>
                  <a:schemeClr val="bg1"/>
                </a:solidFill>
                <a:latin typeface="Source Sans Pro" panose="020B0503030403020204" pitchFamily="34" charset="0"/>
                <a:ea typeface="Source Sans Pro" panose="020B0503030403020204" pitchFamily="34" charset="0"/>
              </a:defRPr>
            </a:lvl4pPr>
            <a:lvl5pPr marL="715963" indent="-177800" rtl="0">
              <a:lnSpc>
                <a:spcPct val="80000"/>
              </a:lnSpc>
              <a:defRPr sz="1800">
                <a:solidFill>
                  <a:schemeClr val="bg1"/>
                </a:solidFill>
                <a:latin typeface="Source Sans Pro" panose="020B0503030403020204" pitchFamily="34" charset="0"/>
                <a:ea typeface="Source Sans Pro" panose="020B0503030403020204" pitchFamily="34" charset="0"/>
              </a:defRPr>
            </a:lvl5pPr>
          </a:lstStyle>
          <a:p>
            <a:pPr lvl="0"/>
            <a:r>
              <a:rPr lang="de-AT"/>
              <a:t>Text bearbeiten</a:t>
            </a:r>
          </a:p>
          <a:p>
            <a:pPr lvl="1"/>
            <a:r>
              <a:rPr lang="de-AT"/>
              <a:t>Zweite Ebene</a:t>
            </a:r>
          </a:p>
          <a:p>
            <a:pPr lvl="2"/>
            <a:r>
              <a:rPr lang="de-AT"/>
              <a:t>Dritte Ebene</a:t>
            </a:r>
          </a:p>
          <a:p>
            <a:pPr lvl="3"/>
            <a:r>
              <a:rPr lang="de-AT"/>
              <a:t>Vierte Ebene</a:t>
            </a:r>
          </a:p>
          <a:p>
            <a:pPr lvl="4"/>
            <a:r>
              <a:rPr lang="de-AT"/>
              <a:t>Fünfte Ebene</a:t>
            </a:r>
          </a:p>
        </p:txBody>
      </p:sp>
      <p:sp>
        <p:nvSpPr>
          <p:cNvPr id="7" name="Fußnote">
            <a:extLst>
              <a:ext uri="{FF2B5EF4-FFF2-40B4-BE49-F238E27FC236}">
                <a16:creationId xmlns:a16="http://schemas.microsoft.com/office/drawing/2014/main" id="{C4E36C52-6DA5-7827-40FB-BF756B34D8F9}"/>
              </a:ext>
            </a:extLst>
          </p:cNvPr>
          <p:cNvSpPr>
            <a:spLocks noGrp="1"/>
          </p:cNvSpPr>
          <p:nvPr>
            <p:ph type="body" sz="quarter" idx="14" hasCustomPrompt="1"/>
          </p:nvPr>
        </p:nvSpPr>
        <p:spPr>
          <a:xfrm>
            <a:off x="539749" y="4787649"/>
            <a:ext cx="7964171" cy="207003"/>
          </a:xfrm>
          <a:prstGeom prst="rect">
            <a:avLst/>
          </a:prstGeom>
        </p:spPr>
        <p:txBody>
          <a:bodyPr lIns="90000" tIns="0" rIns="90000" bIns="0" anchor="b" anchorCtr="0"/>
          <a:lstStyle>
            <a:lvl1pPr marL="0" indent="0" rtl="0">
              <a:lnSpc>
                <a:spcPct val="100000"/>
              </a:lnSpc>
              <a:spcBef>
                <a:spcPts val="0"/>
              </a:spcBef>
              <a:buNone/>
              <a:defRPr sz="1200">
                <a:solidFill>
                  <a:schemeClr val="bg1"/>
                </a:solidFill>
                <a:latin typeface="Source Sans Pro" panose="020B0503030403020204" pitchFamily="34" charset="0"/>
                <a:ea typeface="Source Sans Pro" panose="020B0503030403020204" pitchFamily="34" charset="0"/>
              </a:defRPr>
            </a:lvl1pPr>
            <a:lvl2pPr marL="0">
              <a:lnSpc>
                <a:spcPct val="100000"/>
              </a:lnSpc>
              <a:spcBef>
                <a:spcPts val="0"/>
              </a:spcBef>
              <a:defRPr sz="825"/>
            </a:lvl2pPr>
            <a:lvl3pPr marL="0">
              <a:lnSpc>
                <a:spcPct val="100000"/>
              </a:lnSpc>
              <a:spcBef>
                <a:spcPts val="0"/>
              </a:spcBef>
              <a:defRPr sz="825"/>
            </a:lvl3pPr>
            <a:lvl4pPr marL="0">
              <a:lnSpc>
                <a:spcPct val="100000"/>
              </a:lnSpc>
              <a:spcBef>
                <a:spcPts val="0"/>
              </a:spcBef>
              <a:defRPr sz="825"/>
            </a:lvl4pPr>
            <a:lvl5pPr marL="0">
              <a:lnSpc>
                <a:spcPct val="100000"/>
              </a:lnSpc>
              <a:spcBef>
                <a:spcPts val="0"/>
              </a:spcBef>
              <a:defRPr sz="825"/>
            </a:lvl5pPr>
          </a:lstStyle>
          <a:p>
            <a:pPr lvl="0"/>
            <a:r>
              <a:rPr lang="de-AT"/>
              <a:t>Quelle: Fußnote</a:t>
            </a:r>
          </a:p>
        </p:txBody>
      </p:sp>
    </p:spTree>
    <p:extLst>
      <p:ext uri="{BB962C8B-B14F-4D97-AF65-F5344CB8AC3E}">
        <p14:creationId xmlns:p14="http://schemas.microsoft.com/office/powerpoint/2010/main" val="1502714138"/>
      </p:ext>
    </p:extLst>
  </p:cSld>
  <p:clrMapOvr>
    <a:masterClrMapping/>
  </p:clrMapOvr>
  <p:extLst>
    <p:ext uri="{DCECCB84-F9BA-43D5-87BE-67443E8EF086}">
      <p15:sldGuideLst xmlns:p15="http://schemas.microsoft.com/office/powerpoint/2012/main">
        <p15:guide id="1" pos="340">
          <p15:clr>
            <a:srgbClr val="FBAE40"/>
          </p15:clr>
        </p15:guide>
        <p15:guide id="2" orient="horz" pos="758">
          <p15:clr>
            <a:srgbClr val="FBAE40"/>
          </p15:clr>
        </p15:guide>
        <p15:guide id="3" pos="77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2_Nur Titel dunkel">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0FBC59A1-AF59-472E-B116-D960A0152F4C}"/>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14582776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3" name="Objekt 2" hidden="1">
                        <a:extLst>
                          <a:ext uri="{FF2B5EF4-FFF2-40B4-BE49-F238E27FC236}">
                            <a16:creationId xmlns:a16="http://schemas.microsoft.com/office/drawing/2014/main" id="{0FBC59A1-AF59-472E-B116-D960A0152F4C}"/>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a:extLst>
              <a:ext uri="{FF2B5EF4-FFF2-40B4-BE49-F238E27FC236}">
                <a16:creationId xmlns:a16="http://schemas.microsoft.com/office/drawing/2014/main" id="{7B4E5EEC-7A31-6DE2-B669-5E1A18E76360}"/>
              </a:ext>
              <a:ext uri="{C183D7F6-B498-43B3-948B-1728B52AA6E4}">
                <adec:decorative xmlns:adec="http://schemas.microsoft.com/office/drawing/2017/decorative" val="1"/>
              </a:ext>
            </a:extLst>
          </p:cNvPr>
          <p:cNvSpPr txBox="1">
            <a:spLocks/>
          </p:cNvSpPr>
          <p:nvPr userDrawn="1"/>
        </p:nvSpPr>
        <p:spPr>
          <a:xfrm>
            <a:off x="539749" y="329723"/>
            <a:ext cx="8182219" cy="975684"/>
          </a:xfrm>
          <a:prstGeom prst="rect">
            <a:avLst/>
          </a:prstGeom>
        </p:spPr>
        <p:txBody>
          <a:bodyPr vert="horz" anchor="t" anchorCtr="0">
            <a:noAutofit/>
          </a:bodyPr>
          <a:lstStyle>
            <a:lvl1pPr algn="l" defTabSz="685800" rtl="0" eaLnBrk="1" latinLnBrk="0" hangingPunct="1">
              <a:lnSpc>
                <a:spcPct val="90000"/>
              </a:lnSpc>
              <a:spcBef>
                <a:spcPct val="0"/>
              </a:spcBef>
              <a:buNone/>
              <a:defRPr sz="2000" b="1" kern="1200">
                <a:solidFill>
                  <a:schemeClr val="bg1"/>
                </a:solidFill>
                <a:highlight>
                  <a:srgbClr val="863EE8"/>
                </a:highlight>
                <a:latin typeface="Source Sans Pro" panose="020B0503030403020204" pitchFamily="34" charset="0"/>
                <a:ea typeface="Source Sans Pro" panose="020B0503030403020204" pitchFamily="34" charset="0"/>
                <a:cs typeface="+mj-cs"/>
              </a:defRPr>
            </a:lvl1pPr>
          </a:lstStyle>
          <a:p>
            <a:endParaRPr lang="de-AT"/>
          </a:p>
        </p:txBody>
      </p:sp>
      <p:sp>
        <p:nvSpPr>
          <p:cNvPr id="5" name="Freeform: myAbility &quot;A&quot;">
            <a:extLst>
              <a:ext uri="{FF2B5EF4-FFF2-40B4-BE49-F238E27FC236}">
                <a16:creationId xmlns:a16="http://schemas.microsoft.com/office/drawing/2014/main" id="{7B8D222D-5335-31F3-DDA6-8C83E7ACBBA2}"/>
              </a:ext>
              <a:ext uri="{C183D7F6-B498-43B3-948B-1728B52AA6E4}">
                <adec:decorative xmlns:adec="http://schemas.microsoft.com/office/drawing/2017/decorative" val="1"/>
              </a:ext>
            </a:extLst>
          </p:cNvPr>
          <p:cNvSpPr/>
          <p:nvPr userDrawn="1"/>
        </p:nvSpPr>
        <p:spPr bwMode="black">
          <a:xfrm>
            <a:off x="66351" y="54297"/>
            <a:ext cx="342671" cy="378819"/>
          </a:xfrm>
          <a:custGeom>
            <a:avLst/>
            <a:gdLst/>
            <a:ahLst/>
            <a:cxnLst>
              <a:cxn ang="3cd4">
                <a:pos x="hc" y="t"/>
              </a:cxn>
              <a:cxn ang="cd2">
                <a:pos x="l" y="vc"/>
              </a:cxn>
              <a:cxn ang="cd4">
                <a:pos x="hc" y="b"/>
              </a:cxn>
              <a:cxn ang="0">
                <a:pos x="r" y="vc"/>
              </a:cxn>
            </a:cxnLst>
            <a:rect l="l" t="t" r="r" b="b"/>
            <a:pathLst>
              <a:path w="712" h="787">
                <a:moveTo>
                  <a:pt x="712" y="787"/>
                </a:moveTo>
                <a:cubicBezTo>
                  <a:pt x="519" y="787"/>
                  <a:pt x="519" y="787"/>
                  <a:pt x="519" y="787"/>
                </a:cubicBezTo>
                <a:cubicBezTo>
                  <a:pt x="475" y="601"/>
                  <a:pt x="475" y="601"/>
                  <a:pt x="475" y="601"/>
                </a:cubicBezTo>
                <a:cubicBezTo>
                  <a:pt x="393" y="601"/>
                  <a:pt x="393" y="601"/>
                  <a:pt x="393" y="601"/>
                </a:cubicBezTo>
                <a:cubicBezTo>
                  <a:pt x="393" y="460"/>
                  <a:pt x="393" y="460"/>
                  <a:pt x="393" y="460"/>
                </a:cubicBezTo>
                <a:cubicBezTo>
                  <a:pt x="438" y="460"/>
                  <a:pt x="438" y="460"/>
                  <a:pt x="438" y="460"/>
                </a:cubicBezTo>
                <a:cubicBezTo>
                  <a:pt x="415" y="386"/>
                  <a:pt x="415" y="386"/>
                  <a:pt x="415" y="386"/>
                </a:cubicBezTo>
                <a:cubicBezTo>
                  <a:pt x="393" y="312"/>
                  <a:pt x="378" y="215"/>
                  <a:pt x="356" y="134"/>
                </a:cubicBezTo>
                <a:cubicBezTo>
                  <a:pt x="349" y="134"/>
                  <a:pt x="349" y="134"/>
                  <a:pt x="349" y="134"/>
                </a:cubicBezTo>
                <a:cubicBezTo>
                  <a:pt x="334" y="215"/>
                  <a:pt x="311" y="312"/>
                  <a:pt x="289" y="386"/>
                </a:cubicBezTo>
                <a:cubicBezTo>
                  <a:pt x="267" y="460"/>
                  <a:pt x="267" y="460"/>
                  <a:pt x="267" y="460"/>
                </a:cubicBezTo>
                <a:cubicBezTo>
                  <a:pt x="311" y="460"/>
                  <a:pt x="311" y="460"/>
                  <a:pt x="311" y="460"/>
                </a:cubicBezTo>
                <a:cubicBezTo>
                  <a:pt x="311" y="601"/>
                  <a:pt x="311" y="601"/>
                  <a:pt x="311" y="601"/>
                </a:cubicBezTo>
                <a:cubicBezTo>
                  <a:pt x="230" y="601"/>
                  <a:pt x="230" y="601"/>
                  <a:pt x="230" y="601"/>
                </a:cubicBezTo>
                <a:cubicBezTo>
                  <a:pt x="185" y="787"/>
                  <a:pt x="185" y="787"/>
                  <a:pt x="185" y="787"/>
                </a:cubicBezTo>
                <a:cubicBezTo>
                  <a:pt x="0" y="787"/>
                  <a:pt x="0" y="787"/>
                  <a:pt x="0" y="787"/>
                </a:cubicBezTo>
                <a:cubicBezTo>
                  <a:pt x="252" y="0"/>
                  <a:pt x="252" y="0"/>
                  <a:pt x="252" y="0"/>
                </a:cubicBezTo>
                <a:cubicBezTo>
                  <a:pt x="460" y="0"/>
                  <a:pt x="460" y="0"/>
                  <a:pt x="460" y="0"/>
                </a:cubicBezTo>
                <a:close/>
              </a:path>
            </a:pathLst>
          </a:custGeom>
          <a:solidFill>
            <a:srgbClr val="5DB67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4" name="Fußnote">
            <a:extLst>
              <a:ext uri="{FF2B5EF4-FFF2-40B4-BE49-F238E27FC236}">
                <a16:creationId xmlns:a16="http://schemas.microsoft.com/office/drawing/2014/main" id="{F04D6D2C-6BD9-2349-D200-8AE238E58AD3}"/>
              </a:ext>
            </a:extLst>
          </p:cNvPr>
          <p:cNvSpPr>
            <a:spLocks noGrp="1"/>
          </p:cNvSpPr>
          <p:nvPr>
            <p:ph type="body" sz="quarter" idx="27" hasCustomPrompt="1"/>
          </p:nvPr>
        </p:nvSpPr>
        <p:spPr>
          <a:xfrm>
            <a:off x="645485" y="4706150"/>
            <a:ext cx="7813988" cy="179784"/>
          </a:xfrm>
          <a:prstGeom prst="rect">
            <a:avLst/>
          </a:prstGeom>
        </p:spPr>
        <p:txBody>
          <a:bodyPr lIns="90000" tIns="0" rIns="90000" bIns="0" anchor="b" anchorCtr="0"/>
          <a:lstStyle>
            <a:lvl1pPr marL="0" indent="0" rtl="0">
              <a:lnSpc>
                <a:spcPct val="100000"/>
              </a:lnSpc>
              <a:spcBef>
                <a:spcPts val="0"/>
              </a:spcBef>
              <a:buNone/>
              <a:defRPr sz="1100">
                <a:solidFill>
                  <a:schemeClr val="bg1"/>
                </a:solidFill>
                <a:latin typeface="Source Sans Pro" panose="020B0503030403020204" pitchFamily="34" charset="0"/>
                <a:ea typeface="Source Sans Pro" panose="020B0503030403020204" pitchFamily="34" charset="0"/>
              </a:defRPr>
            </a:lvl1pPr>
            <a:lvl2pPr marL="0">
              <a:lnSpc>
                <a:spcPct val="100000"/>
              </a:lnSpc>
              <a:spcBef>
                <a:spcPts val="0"/>
              </a:spcBef>
              <a:defRPr sz="825"/>
            </a:lvl2pPr>
            <a:lvl3pPr marL="0">
              <a:lnSpc>
                <a:spcPct val="100000"/>
              </a:lnSpc>
              <a:spcBef>
                <a:spcPts val="0"/>
              </a:spcBef>
              <a:defRPr sz="825"/>
            </a:lvl3pPr>
            <a:lvl4pPr marL="0">
              <a:lnSpc>
                <a:spcPct val="100000"/>
              </a:lnSpc>
              <a:spcBef>
                <a:spcPts val="0"/>
              </a:spcBef>
              <a:defRPr sz="825"/>
            </a:lvl4pPr>
            <a:lvl5pPr marL="0">
              <a:lnSpc>
                <a:spcPct val="100000"/>
              </a:lnSpc>
              <a:spcBef>
                <a:spcPts val="0"/>
              </a:spcBef>
              <a:defRPr sz="825"/>
            </a:lvl5pPr>
          </a:lstStyle>
          <a:p>
            <a:pPr lvl="0"/>
            <a:r>
              <a:rPr lang="de-AT"/>
              <a:t>Quelle: Fußnote</a:t>
            </a:r>
          </a:p>
        </p:txBody>
      </p:sp>
      <p:sp>
        <p:nvSpPr>
          <p:cNvPr id="7" name="Foliennummernplatzhalter">
            <a:extLst>
              <a:ext uri="{FF2B5EF4-FFF2-40B4-BE49-F238E27FC236}">
                <a16:creationId xmlns:a16="http://schemas.microsoft.com/office/drawing/2014/main" id="{1FCEEB22-4117-AC99-7B9B-58BEF283D84C}"/>
              </a:ext>
            </a:extLst>
          </p:cNvPr>
          <p:cNvSpPr txBox="1">
            <a:spLocks/>
          </p:cNvSpPr>
          <p:nvPr userDrawn="1"/>
        </p:nvSpPr>
        <p:spPr bwMode="gray">
          <a:xfrm>
            <a:off x="8053097" y="4662207"/>
            <a:ext cx="726178" cy="270000"/>
          </a:xfrm>
          <a:prstGeom prst="rect">
            <a:avLst/>
          </a:prstGeom>
        </p:spPr>
        <p:txBody>
          <a:bodyPr vert="horz" lIns="68580" tIns="34290" rIns="0" bIns="34290" rtlCol="0" anchor="ctr"/>
          <a:lstStyle>
            <a:defPPr>
              <a:defRPr lang="de-DE"/>
            </a:defPPr>
            <a:lvl1pPr marL="0" algn="r" defTabSz="914400" rtl="0" eaLnBrk="1" latinLnBrk="0" hangingPunct="1">
              <a:defRPr sz="110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AEDF4927-1DD5-47E8-B77E-EE372ACDC335}" type="slidenum">
              <a:rPr lang="de-AT" sz="1200" b="1" smtClean="0">
                <a:solidFill>
                  <a:srgbClr val="DBF2E3"/>
                </a:solidFill>
                <a:latin typeface="Source Sans Pro" panose="020B0503030403020204" pitchFamily="34" charset="0"/>
                <a:ea typeface="Source Sans Pro" panose="020B0503030403020204" pitchFamily="34" charset="0"/>
                <a:cs typeface="Source Sans Pro" charset="0"/>
              </a:rPr>
              <a:pPr rtl="0"/>
              <a:t>‹#›</a:t>
            </a:fld>
            <a:endParaRPr lang="de-AT" sz="1200" b="1">
              <a:solidFill>
                <a:srgbClr val="DBF2E3"/>
              </a:solidFill>
              <a:latin typeface="Source Sans Pro" panose="020B0503030403020204" pitchFamily="34" charset="0"/>
              <a:ea typeface="Source Sans Pro" panose="020B0503030403020204" pitchFamily="34" charset="0"/>
              <a:cs typeface="Source Sans Pro" charset="0"/>
            </a:endParaRPr>
          </a:p>
        </p:txBody>
      </p:sp>
      <p:sp>
        <p:nvSpPr>
          <p:cNvPr id="6" name="Copyrighthinweis">
            <a:extLst>
              <a:ext uri="{FF2B5EF4-FFF2-40B4-BE49-F238E27FC236}">
                <a16:creationId xmlns:a16="http://schemas.microsoft.com/office/drawing/2014/main" id="{5F257C94-B3B9-7EE8-B163-8BC7CAB05D94}"/>
              </a:ext>
            </a:extLst>
          </p:cNvPr>
          <p:cNvSpPr txBox="1">
            <a:spLocks/>
          </p:cNvSpPr>
          <p:nvPr userDrawn="1"/>
        </p:nvSpPr>
        <p:spPr>
          <a:xfrm rot="16200000">
            <a:off x="-1290389" y="3655754"/>
            <a:ext cx="2823084" cy="152408"/>
          </a:xfrm>
          <a:prstGeom prst="rect">
            <a:avLst/>
          </a:prstGeom>
        </p:spPr>
        <p:txBody>
          <a:bodyPr vert="horz" lIns="68580" tIns="34290" rIns="68580" bIns="34290" rtlCol="0" anchor="ctr"/>
          <a:lstStyle>
            <a:defPPr>
              <a:defRPr lang="de-DE"/>
            </a:defPPr>
            <a:lvl1pPr marL="0" algn="l" defTabSz="914400" rtl="0" eaLnBrk="1" latinLnBrk="0" hangingPunct="1">
              <a:defRPr lang="de-AT" sz="1100" kern="1200" smtClean="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de-AT" sz="700">
                <a:solidFill>
                  <a:schemeClr val="bg1"/>
                </a:solidFill>
                <a:latin typeface="Source Sans Pro" panose="020B0503030403020204" pitchFamily="34" charset="0"/>
                <a:ea typeface="Source Sans Pro" panose="020B0503030403020204" pitchFamily="34" charset="0"/>
                <a:cs typeface="Source Sans Pro" charset="0"/>
              </a:rPr>
              <a:t>© 2025. myAbility. Alle Rechte vorbehalten.</a:t>
            </a:r>
          </a:p>
        </p:txBody>
      </p:sp>
      <p:sp>
        <p:nvSpPr>
          <p:cNvPr id="17" name="Titel">
            <a:extLst>
              <a:ext uri="{FF2B5EF4-FFF2-40B4-BE49-F238E27FC236}">
                <a16:creationId xmlns:a16="http://schemas.microsoft.com/office/drawing/2014/main" id="{88D9E5CB-E068-F4A1-B26D-FE9D597A02DB}"/>
              </a:ext>
            </a:extLst>
          </p:cNvPr>
          <p:cNvSpPr>
            <a:spLocks noGrp="1"/>
          </p:cNvSpPr>
          <p:nvPr>
            <p:ph type="ctrTitle" hasCustomPrompt="1"/>
          </p:nvPr>
        </p:nvSpPr>
        <p:spPr>
          <a:xfrm>
            <a:off x="637677" y="357357"/>
            <a:ext cx="5812933" cy="416531"/>
          </a:xfrm>
          <a:prstGeom prst="rect">
            <a:avLst/>
          </a:prstGeom>
        </p:spPr>
        <p:txBody>
          <a:bodyPr vert="horz" rIns="0" anchor="b">
            <a:noAutofit/>
          </a:bodyPr>
          <a:lstStyle>
            <a:lvl1pPr algn="l" rtl="0">
              <a:defRPr sz="2600" b="1">
                <a:solidFill>
                  <a:schemeClr val="bg1">
                    <a:lumMod val="95000"/>
                  </a:schemeClr>
                </a:solidFill>
                <a:latin typeface="Source Sans Pro" panose="020B0503030403020204" pitchFamily="34" charset="0"/>
                <a:ea typeface="Source Sans Pro" panose="020B0503030403020204" pitchFamily="34" charset="0"/>
                <a:cs typeface="Source Sans Pro" panose="020B0503030403020204" pitchFamily="34" charset="0"/>
              </a:defRPr>
            </a:lvl1pPr>
          </a:lstStyle>
          <a:p>
            <a:r>
              <a:rPr lang="de-AT"/>
              <a:t>Titel durch Klicken bearbeiten</a:t>
            </a:r>
          </a:p>
        </p:txBody>
      </p:sp>
      <p:sp>
        <p:nvSpPr>
          <p:cNvPr id="18" name="Textplatzhalter 8">
            <a:extLst>
              <a:ext uri="{FF2B5EF4-FFF2-40B4-BE49-F238E27FC236}">
                <a16:creationId xmlns:a16="http://schemas.microsoft.com/office/drawing/2014/main" id="{8DA0526C-9B43-EAAB-B0B2-17BB8C406102}"/>
              </a:ext>
            </a:extLst>
          </p:cNvPr>
          <p:cNvSpPr>
            <a:spLocks noGrp="1"/>
          </p:cNvSpPr>
          <p:nvPr>
            <p:ph type="body" sz="quarter" idx="13" hasCustomPrompt="1"/>
          </p:nvPr>
        </p:nvSpPr>
        <p:spPr>
          <a:xfrm>
            <a:off x="638175" y="831850"/>
            <a:ext cx="5811838" cy="382588"/>
          </a:xfrm>
          <a:prstGeom prst="rect">
            <a:avLst/>
          </a:prstGeom>
        </p:spPr>
        <p:txBody>
          <a:bodyPr/>
          <a:lstStyle>
            <a:lvl1pPr marL="0" indent="0">
              <a:buNone/>
              <a:defRPr>
                <a:solidFill>
                  <a:srgbClr val="DBF2E3"/>
                </a:solidFill>
              </a:defRPr>
            </a:lvl1pPr>
          </a:lstStyle>
          <a:p>
            <a:pPr lvl="0"/>
            <a:r>
              <a:rPr lang="de-DE"/>
              <a:t>Untertitel durch Klicken bearbeiten</a:t>
            </a:r>
            <a:endParaRPr lang="de-AT"/>
          </a:p>
        </p:txBody>
      </p:sp>
    </p:spTree>
    <p:extLst>
      <p:ext uri="{BB962C8B-B14F-4D97-AF65-F5344CB8AC3E}">
        <p14:creationId xmlns:p14="http://schemas.microsoft.com/office/powerpoint/2010/main" val="13364942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8_Abschlussfolie: Hintergrund + Slogan dunkel ">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440AF21B-3BCA-81DC-8BEC-30E8CEBAA377}"/>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23931945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73" imgH="473" progId="TCLayout.ActiveDocument.1">
                  <p:embed/>
                </p:oleObj>
              </mc:Choice>
              <mc:Fallback>
                <p:oleObj name="think-cell Folie" r:id="rId3" imgW="473" imgH="473" progId="TCLayout.ActiveDocument.1">
                  <p:embed/>
                  <p:pic>
                    <p:nvPicPr>
                      <p:cNvPr id="4" name="think-cell data - do not delete" hidden="1">
                        <a:extLst>
                          <a:ext uri="{FF2B5EF4-FFF2-40B4-BE49-F238E27FC236}">
                            <a16:creationId xmlns:a16="http://schemas.microsoft.com/office/drawing/2014/main" id="{440AF21B-3BCA-81DC-8BEC-30E8CEBAA377}"/>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5" name="myA-Logo">
            <a:extLst>
              <a:ext uri="{FF2B5EF4-FFF2-40B4-BE49-F238E27FC236}">
                <a16:creationId xmlns:a16="http://schemas.microsoft.com/office/drawing/2014/main" id="{20F84A1C-BE35-94E6-0595-C2F0538B10F3}"/>
              </a:ext>
              <a:ext uri="{C183D7F6-B498-43B3-948B-1728B52AA6E4}">
                <adec:decorative xmlns:adec="http://schemas.microsoft.com/office/drawing/2017/decorative" val="1"/>
              </a:ext>
            </a:extLst>
          </p:cNvPr>
          <p:cNvGrpSpPr/>
          <p:nvPr userDrawn="1"/>
        </p:nvGrpSpPr>
        <p:grpSpPr>
          <a:xfrm>
            <a:off x="3765199" y="443943"/>
            <a:ext cx="1613599" cy="421674"/>
            <a:chOff x="8582352" y="673486"/>
            <a:chExt cx="1684800" cy="440280"/>
          </a:xfrm>
        </p:grpSpPr>
        <p:sp>
          <p:nvSpPr>
            <p:cNvPr id="16" name="Freeform: Shape 11">
              <a:extLst>
                <a:ext uri="{FF2B5EF4-FFF2-40B4-BE49-F238E27FC236}">
                  <a16:creationId xmlns:a16="http://schemas.microsoft.com/office/drawing/2014/main" id="{AE61DB40-1FDC-8C0C-7249-4B613209CBB8}"/>
                </a:ext>
              </a:extLst>
            </p:cNvPr>
            <p:cNvSpPr/>
            <p:nvPr/>
          </p:nvSpPr>
          <p:spPr>
            <a:xfrm>
              <a:off x="8582352" y="841966"/>
              <a:ext cx="285480" cy="196920"/>
            </a:xfrm>
            <a:custGeom>
              <a:avLst/>
              <a:gdLst/>
              <a:ahLst/>
              <a:cxnLst>
                <a:cxn ang="3cd4">
                  <a:pos x="hc" y="t"/>
                </a:cxn>
                <a:cxn ang="cd2">
                  <a:pos x="l" y="vc"/>
                </a:cxn>
                <a:cxn ang="cd4">
                  <a:pos x="hc" y="b"/>
                </a:cxn>
                <a:cxn ang="0">
                  <a:pos x="r" y="vc"/>
                </a:cxn>
              </a:cxnLst>
              <a:rect l="l" t="t" r="r" b="b"/>
              <a:pathLst>
                <a:path w="794" h="548">
                  <a:moveTo>
                    <a:pt x="0" y="548"/>
                  </a:moveTo>
                  <a:cubicBezTo>
                    <a:pt x="0" y="14"/>
                    <a:pt x="0" y="14"/>
                    <a:pt x="0" y="14"/>
                  </a:cubicBezTo>
                  <a:cubicBezTo>
                    <a:pt x="133" y="14"/>
                    <a:pt x="133" y="14"/>
                    <a:pt x="133" y="14"/>
                  </a:cubicBezTo>
                  <a:cubicBezTo>
                    <a:pt x="141" y="81"/>
                    <a:pt x="141" y="81"/>
                    <a:pt x="141" y="81"/>
                  </a:cubicBezTo>
                  <a:cubicBezTo>
                    <a:pt x="148" y="81"/>
                    <a:pt x="148" y="81"/>
                    <a:pt x="148" y="81"/>
                  </a:cubicBezTo>
                  <a:cubicBezTo>
                    <a:pt x="170" y="59"/>
                    <a:pt x="193" y="37"/>
                    <a:pt x="215" y="22"/>
                  </a:cubicBezTo>
                  <a:cubicBezTo>
                    <a:pt x="245" y="7"/>
                    <a:pt x="274" y="0"/>
                    <a:pt x="311" y="0"/>
                  </a:cubicBezTo>
                  <a:cubicBezTo>
                    <a:pt x="349" y="0"/>
                    <a:pt x="378" y="7"/>
                    <a:pt x="400" y="22"/>
                  </a:cubicBezTo>
                  <a:cubicBezTo>
                    <a:pt x="423" y="37"/>
                    <a:pt x="445" y="59"/>
                    <a:pt x="460" y="89"/>
                  </a:cubicBezTo>
                  <a:cubicBezTo>
                    <a:pt x="482" y="66"/>
                    <a:pt x="504" y="44"/>
                    <a:pt x="534" y="22"/>
                  </a:cubicBezTo>
                  <a:cubicBezTo>
                    <a:pt x="556" y="7"/>
                    <a:pt x="586" y="0"/>
                    <a:pt x="623" y="0"/>
                  </a:cubicBezTo>
                  <a:cubicBezTo>
                    <a:pt x="683" y="0"/>
                    <a:pt x="727" y="14"/>
                    <a:pt x="749" y="59"/>
                  </a:cubicBezTo>
                  <a:cubicBezTo>
                    <a:pt x="779" y="96"/>
                    <a:pt x="794" y="148"/>
                    <a:pt x="794" y="215"/>
                  </a:cubicBezTo>
                  <a:cubicBezTo>
                    <a:pt x="794" y="548"/>
                    <a:pt x="794" y="548"/>
                    <a:pt x="794" y="548"/>
                  </a:cubicBezTo>
                  <a:cubicBezTo>
                    <a:pt x="631" y="548"/>
                    <a:pt x="631" y="548"/>
                    <a:pt x="631" y="548"/>
                  </a:cubicBezTo>
                  <a:cubicBezTo>
                    <a:pt x="631" y="237"/>
                    <a:pt x="631" y="237"/>
                    <a:pt x="631" y="237"/>
                  </a:cubicBezTo>
                  <a:cubicBezTo>
                    <a:pt x="631" y="192"/>
                    <a:pt x="631" y="170"/>
                    <a:pt x="616" y="155"/>
                  </a:cubicBezTo>
                  <a:cubicBezTo>
                    <a:pt x="608" y="141"/>
                    <a:pt x="594" y="133"/>
                    <a:pt x="571" y="133"/>
                  </a:cubicBezTo>
                  <a:cubicBezTo>
                    <a:pt x="542" y="133"/>
                    <a:pt x="512" y="148"/>
                    <a:pt x="475" y="185"/>
                  </a:cubicBezTo>
                  <a:cubicBezTo>
                    <a:pt x="475" y="548"/>
                    <a:pt x="475" y="548"/>
                    <a:pt x="475" y="548"/>
                  </a:cubicBezTo>
                  <a:cubicBezTo>
                    <a:pt x="319" y="548"/>
                    <a:pt x="319" y="548"/>
                    <a:pt x="319" y="548"/>
                  </a:cubicBezTo>
                  <a:cubicBezTo>
                    <a:pt x="319" y="237"/>
                    <a:pt x="319" y="237"/>
                    <a:pt x="319" y="237"/>
                  </a:cubicBezTo>
                  <a:cubicBezTo>
                    <a:pt x="319" y="192"/>
                    <a:pt x="311" y="170"/>
                    <a:pt x="304" y="155"/>
                  </a:cubicBezTo>
                  <a:cubicBezTo>
                    <a:pt x="289" y="141"/>
                    <a:pt x="274" y="133"/>
                    <a:pt x="252" y="133"/>
                  </a:cubicBezTo>
                  <a:cubicBezTo>
                    <a:pt x="222" y="133"/>
                    <a:pt x="193" y="148"/>
                    <a:pt x="163" y="185"/>
                  </a:cubicBezTo>
                  <a:cubicBezTo>
                    <a:pt x="163" y="548"/>
                    <a:pt x="163" y="548"/>
                    <a:pt x="163" y="548"/>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17" name="Freeform: Shape 12">
              <a:extLst>
                <a:ext uri="{FF2B5EF4-FFF2-40B4-BE49-F238E27FC236}">
                  <a16:creationId xmlns:a16="http://schemas.microsoft.com/office/drawing/2014/main" id="{94DBDDCB-F06F-D237-15A1-1E9BFD415AD9}"/>
                </a:ext>
              </a:extLst>
            </p:cNvPr>
            <p:cNvSpPr/>
            <p:nvPr/>
          </p:nvSpPr>
          <p:spPr>
            <a:xfrm>
              <a:off x="8886912" y="847005"/>
              <a:ext cx="191880" cy="266760"/>
            </a:xfrm>
            <a:custGeom>
              <a:avLst/>
              <a:gdLst/>
              <a:ahLst/>
              <a:cxnLst>
                <a:cxn ang="3cd4">
                  <a:pos x="hc" y="t"/>
                </a:cxn>
                <a:cxn ang="cd2">
                  <a:pos x="l" y="vc"/>
                </a:cxn>
                <a:cxn ang="cd4">
                  <a:pos x="hc" y="b"/>
                </a:cxn>
                <a:cxn ang="0">
                  <a:pos x="r" y="vc"/>
                </a:cxn>
              </a:cxnLst>
              <a:rect l="l" t="t" r="r" b="b"/>
              <a:pathLst>
                <a:path w="534" h="742">
                  <a:moveTo>
                    <a:pt x="118" y="742"/>
                  </a:moveTo>
                  <a:cubicBezTo>
                    <a:pt x="104" y="742"/>
                    <a:pt x="89" y="742"/>
                    <a:pt x="74" y="735"/>
                  </a:cubicBezTo>
                  <a:cubicBezTo>
                    <a:pt x="66" y="735"/>
                    <a:pt x="52" y="735"/>
                    <a:pt x="44" y="727"/>
                  </a:cubicBezTo>
                  <a:cubicBezTo>
                    <a:pt x="74" y="609"/>
                    <a:pt x="74" y="609"/>
                    <a:pt x="74" y="609"/>
                  </a:cubicBezTo>
                  <a:cubicBezTo>
                    <a:pt x="74" y="609"/>
                    <a:pt x="81" y="609"/>
                    <a:pt x="89" y="616"/>
                  </a:cubicBezTo>
                  <a:cubicBezTo>
                    <a:pt x="96" y="616"/>
                    <a:pt x="104" y="616"/>
                    <a:pt x="104" y="616"/>
                  </a:cubicBezTo>
                  <a:cubicBezTo>
                    <a:pt x="133" y="616"/>
                    <a:pt x="155" y="609"/>
                    <a:pt x="170" y="594"/>
                  </a:cubicBezTo>
                  <a:cubicBezTo>
                    <a:pt x="185" y="586"/>
                    <a:pt x="193" y="564"/>
                    <a:pt x="200" y="549"/>
                  </a:cubicBezTo>
                  <a:cubicBezTo>
                    <a:pt x="207" y="520"/>
                    <a:pt x="207" y="520"/>
                    <a:pt x="207" y="520"/>
                  </a:cubicBezTo>
                  <a:cubicBezTo>
                    <a:pt x="0" y="0"/>
                    <a:pt x="0" y="0"/>
                    <a:pt x="0" y="0"/>
                  </a:cubicBezTo>
                  <a:cubicBezTo>
                    <a:pt x="163" y="0"/>
                    <a:pt x="163" y="0"/>
                    <a:pt x="163" y="0"/>
                  </a:cubicBezTo>
                  <a:cubicBezTo>
                    <a:pt x="237" y="230"/>
                    <a:pt x="237" y="230"/>
                    <a:pt x="237" y="230"/>
                  </a:cubicBezTo>
                  <a:cubicBezTo>
                    <a:pt x="244" y="253"/>
                    <a:pt x="252" y="275"/>
                    <a:pt x="259" y="305"/>
                  </a:cubicBezTo>
                  <a:cubicBezTo>
                    <a:pt x="267" y="327"/>
                    <a:pt x="274" y="349"/>
                    <a:pt x="281" y="379"/>
                  </a:cubicBezTo>
                  <a:cubicBezTo>
                    <a:pt x="289" y="356"/>
                    <a:pt x="296" y="327"/>
                    <a:pt x="304" y="305"/>
                  </a:cubicBezTo>
                  <a:cubicBezTo>
                    <a:pt x="311" y="275"/>
                    <a:pt x="311" y="253"/>
                    <a:pt x="319" y="230"/>
                  </a:cubicBezTo>
                  <a:cubicBezTo>
                    <a:pt x="385" y="0"/>
                    <a:pt x="385" y="0"/>
                    <a:pt x="385" y="0"/>
                  </a:cubicBezTo>
                  <a:cubicBezTo>
                    <a:pt x="534" y="0"/>
                    <a:pt x="534" y="0"/>
                    <a:pt x="534" y="0"/>
                  </a:cubicBezTo>
                  <a:cubicBezTo>
                    <a:pt x="348" y="534"/>
                    <a:pt x="348" y="534"/>
                    <a:pt x="348" y="534"/>
                  </a:cubicBezTo>
                  <a:cubicBezTo>
                    <a:pt x="341" y="572"/>
                    <a:pt x="326" y="601"/>
                    <a:pt x="311" y="623"/>
                  </a:cubicBezTo>
                  <a:cubicBezTo>
                    <a:pt x="296" y="653"/>
                    <a:pt x="281" y="675"/>
                    <a:pt x="259" y="690"/>
                  </a:cubicBezTo>
                  <a:cubicBezTo>
                    <a:pt x="244" y="705"/>
                    <a:pt x="222" y="720"/>
                    <a:pt x="200" y="727"/>
                  </a:cubicBezTo>
                  <a:cubicBezTo>
                    <a:pt x="178" y="735"/>
                    <a:pt x="148" y="742"/>
                    <a:pt x="118" y="742"/>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18" name="Freeform: Shape 13">
              <a:extLst>
                <a:ext uri="{FF2B5EF4-FFF2-40B4-BE49-F238E27FC236}">
                  <a16:creationId xmlns:a16="http://schemas.microsoft.com/office/drawing/2014/main" id="{1CE55970-6DAE-E14B-DDC9-140109C5590E}"/>
                </a:ext>
              </a:extLst>
            </p:cNvPr>
            <p:cNvSpPr/>
            <p:nvPr/>
          </p:nvSpPr>
          <p:spPr>
            <a:xfrm>
              <a:off x="9439512" y="767087"/>
              <a:ext cx="181440" cy="274680"/>
            </a:xfrm>
            <a:custGeom>
              <a:avLst/>
              <a:gdLst/>
              <a:ahLst/>
              <a:cxnLst>
                <a:cxn ang="3cd4">
                  <a:pos x="hc" y="t"/>
                </a:cxn>
                <a:cxn ang="cd2">
                  <a:pos x="l" y="vc"/>
                </a:cxn>
                <a:cxn ang="cd4">
                  <a:pos x="hc" y="b"/>
                </a:cxn>
                <a:cxn ang="0">
                  <a:pos x="r" y="vc"/>
                </a:cxn>
              </a:cxnLst>
              <a:rect l="l" t="t" r="r" b="b"/>
              <a:pathLst>
                <a:path w="505" h="764">
                  <a:moveTo>
                    <a:pt x="282" y="764"/>
                  </a:moveTo>
                  <a:cubicBezTo>
                    <a:pt x="253" y="764"/>
                    <a:pt x="230" y="764"/>
                    <a:pt x="208" y="749"/>
                  </a:cubicBezTo>
                  <a:cubicBezTo>
                    <a:pt x="186" y="734"/>
                    <a:pt x="163" y="719"/>
                    <a:pt x="141" y="697"/>
                  </a:cubicBezTo>
                  <a:cubicBezTo>
                    <a:pt x="134" y="697"/>
                    <a:pt x="134" y="697"/>
                    <a:pt x="134" y="697"/>
                  </a:cubicBezTo>
                  <a:cubicBezTo>
                    <a:pt x="119" y="756"/>
                    <a:pt x="119" y="756"/>
                    <a:pt x="119" y="756"/>
                  </a:cubicBezTo>
                  <a:cubicBezTo>
                    <a:pt x="0" y="756"/>
                    <a:pt x="0" y="756"/>
                    <a:pt x="0" y="756"/>
                  </a:cubicBezTo>
                  <a:cubicBezTo>
                    <a:pt x="0" y="0"/>
                    <a:pt x="0" y="0"/>
                    <a:pt x="0" y="0"/>
                  </a:cubicBezTo>
                  <a:cubicBezTo>
                    <a:pt x="156" y="0"/>
                    <a:pt x="156" y="0"/>
                    <a:pt x="156" y="0"/>
                  </a:cubicBezTo>
                  <a:cubicBezTo>
                    <a:pt x="156" y="185"/>
                    <a:pt x="156" y="185"/>
                    <a:pt x="156" y="185"/>
                  </a:cubicBezTo>
                  <a:cubicBezTo>
                    <a:pt x="156" y="267"/>
                    <a:pt x="156" y="267"/>
                    <a:pt x="156" y="267"/>
                  </a:cubicBezTo>
                  <a:cubicBezTo>
                    <a:pt x="171" y="245"/>
                    <a:pt x="193" y="230"/>
                    <a:pt x="223" y="222"/>
                  </a:cubicBezTo>
                  <a:cubicBezTo>
                    <a:pt x="245" y="215"/>
                    <a:pt x="267" y="208"/>
                    <a:pt x="297" y="208"/>
                  </a:cubicBezTo>
                  <a:cubicBezTo>
                    <a:pt x="327" y="208"/>
                    <a:pt x="357" y="215"/>
                    <a:pt x="379" y="222"/>
                  </a:cubicBezTo>
                  <a:cubicBezTo>
                    <a:pt x="408" y="237"/>
                    <a:pt x="431" y="260"/>
                    <a:pt x="446" y="282"/>
                  </a:cubicBezTo>
                  <a:cubicBezTo>
                    <a:pt x="468" y="304"/>
                    <a:pt x="483" y="334"/>
                    <a:pt x="490" y="363"/>
                  </a:cubicBezTo>
                  <a:cubicBezTo>
                    <a:pt x="498" y="400"/>
                    <a:pt x="505" y="438"/>
                    <a:pt x="505" y="475"/>
                  </a:cubicBezTo>
                  <a:cubicBezTo>
                    <a:pt x="505" y="527"/>
                    <a:pt x="498" y="564"/>
                    <a:pt x="483" y="601"/>
                  </a:cubicBezTo>
                  <a:cubicBezTo>
                    <a:pt x="475" y="638"/>
                    <a:pt x="453" y="667"/>
                    <a:pt x="438" y="690"/>
                  </a:cubicBezTo>
                  <a:cubicBezTo>
                    <a:pt x="416" y="712"/>
                    <a:pt x="386" y="734"/>
                    <a:pt x="364" y="749"/>
                  </a:cubicBezTo>
                  <a:cubicBezTo>
                    <a:pt x="334" y="764"/>
                    <a:pt x="305" y="764"/>
                    <a:pt x="282" y="764"/>
                  </a:cubicBezTo>
                  <a:close/>
                  <a:moveTo>
                    <a:pt x="245" y="638"/>
                  </a:moveTo>
                  <a:cubicBezTo>
                    <a:pt x="267" y="638"/>
                    <a:pt x="290" y="623"/>
                    <a:pt x="312" y="601"/>
                  </a:cubicBezTo>
                  <a:cubicBezTo>
                    <a:pt x="334" y="578"/>
                    <a:pt x="342" y="534"/>
                    <a:pt x="342" y="482"/>
                  </a:cubicBezTo>
                  <a:cubicBezTo>
                    <a:pt x="342" y="386"/>
                    <a:pt x="312" y="334"/>
                    <a:pt x="245" y="334"/>
                  </a:cubicBezTo>
                  <a:cubicBezTo>
                    <a:pt x="215" y="334"/>
                    <a:pt x="186" y="349"/>
                    <a:pt x="156" y="386"/>
                  </a:cubicBezTo>
                  <a:cubicBezTo>
                    <a:pt x="156" y="601"/>
                    <a:pt x="156" y="601"/>
                    <a:pt x="156" y="601"/>
                  </a:cubicBezTo>
                  <a:cubicBezTo>
                    <a:pt x="171" y="616"/>
                    <a:pt x="186" y="623"/>
                    <a:pt x="201" y="630"/>
                  </a:cubicBezTo>
                  <a:cubicBezTo>
                    <a:pt x="215" y="638"/>
                    <a:pt x="230" y="638"/>
                    <a:pt x="245" y="638"/>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19" name="Freeform: Shape 14">
              <a:extLst>
                <a:ext uri="{FF2B5EF4-FFF2-40B4-BE49-F238E27FC236}">
                  <a16:creationId xmlns:a16="http://schemas.microsoft.com/office/drawing/2014/main" id="{D3DFB489-A0B2-7792-4C2B-F8143F61A7AB}"/>
                </a:ext>
              </a:extLst>
            </p:cNvPr>
            <p:cNvSpPr/>
            <p:nvPr/>
          </p:nvSpPr>
          <p:spPr>
            <a:xfrm>
              <a:off x="9647952" y="759167"/>
              <a:ext cx="66600" cy="279720"/>
            </a:xfrm>
            <a:custGeom>
              <a:avLst/>
              <a:gdLst/>
              <a:ahLst/>
              <a:cxnLst>
                <a:cxn ang="3cd4">
                  <a:pos x="hc" y="t"/>
                </a:cxn>
                <a:cxn ang="cd2">
                  <a:pos x="l" y="vc"/>
                </a:cxn>
                <a:cxn ang="cd4">
                  <a:pos x="hc" y="b"/>
                </a:cxn>
                <a:cxn ang="0">
                  <a:pos x="r" y="vc"/>
                </a:cxn>
              </a:cxnLst>
              <a:rect l="l" t="t" r="r" b="b"/>
              <a:pathLst>
                <a:path w="186" h="778">
                  <a:moveTo>
                    <a:pt x="97" y="163"/>
                  </a:moveTo>
                  <a:cubicBezTo>
                    <a:pt x="67" y="163"/>
                    <a:pt x="45" y="155"/>
                    <a:pt x="30" y="141"/>
                  </a:cubicBezTo>
                  <a:cubicBezTo>
                    <a:pt x="8" y="126"/>
                    <a:pt x="0" y="104"/>
                    <a:pt x="0" y="81"/>
                  </a:cubicBezTo>
                  <a:cubicBezTo>
                    <a:pt x="0" y="59"/>
                    <a:pt x="8" y="37"/>
                    <a:pt x="30" y="22"/>
                  </a:cubicBezTo>
                  <a:cubicBezTo>
                    <a:pt x="45" y="7"/>
                    <a:pt x="67" y="0"/>
                    <a:pt x="97" y="0"/>
                  </a:cubicBezTo>
                  <a:cubicBezTo>
                    <a:pt x="119" y="0"/>
                    <a:pt x="141" y="7"/>
                    <a:pt x="163" y="22"/>
                  </a:cubicBezTo>
                  <a:cubicBezTo>
                    <a:pt x="178" y="37"/>
                    <a:pt x="186" y="59"/>
                    <a:pt x="186" y="81"/>
                  </a:cubicBezTo>
                  <a:cubicBezTo>
                    <a:pt x="186" y="104"/>
                    <a:pt x="178" y="126"/>
                    <a:pt x="163" y="141"/>
                  </a:cubicBezTo>
                  <a:cubicBezTo>
                    <a:pt x="141" y="155"/>
                    <a:pt x="119" y="163"/>
                    <a:pt x="97" y="163"/>
                  </a:cubicBezTo>
                  <a:close/>
                  <a:moveTo>
                    <a:pt x="15" y="778"/>
                  </a:moveTo>
                  <a:cubicBezTo>
                    <a:pt x="15" y="244"/>
                    <a:pt x="15" y="244"/>
                    <a:pt x="15" y="244"/>
                  </a:cubicBezTo>
                  <a:cubicBezTo>
                    <a:pt x="171" y="244"/>
                    <a:pt x="171" y="244"/>
                    <a:pt x="171" y="244"/>
                  </a:cubicBezTo>
                  <a:cubicBezTo>
                    <a:pt x="171" y="778"/>
                    <a:pt x="171" y="778"/>
                    <a:pt x="171" y="778"/>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20" name="Freeform: Shape 15">
              <a:extLst>
                <a:ext uri="{FF2B5EF4-FFF2-40B4-BE49-F238E27FC236}">
                  <a16:creationId xmlns:a16="http://schemas.microsoft.com/office/drawing/2014/main" id="{AA20C011-5861-94B8-EF18-1525C55F90F7}"/>
                </a:ext>
              </a:extLst>
            </p:cNvPr>
            <p:cNvSpPr/>
            <p:nvPr/>
          </p:nvSpPr>
          <p:spPr>
            <a:xfrm>
              <a:off x="9751992" y="767087"/>
              <a:ext cx="82440" cy="274680"/>
            </a:xfrm>
            <a:custGeom>
              <a:avLst/>
              <a:gdLst/>
              <a:ahLst/>
              <a:cxnLst>
                <a:cxn ang="3cd4">
                  <a:pos x="hc" y="t"/>
                </a:cxn>
                <a:cxn ang="cd2">
                  <a:pos x="l" y="vc"/>
                </a:cxn>
                <a:cxn ang="cd4">
                  <a:pos x="hc" y="b"/>
                </a:cxn>
                <a:cxn ang="0">
                  <a:pos x="r" y="vc"/>
                </a:cxn>
              </a:cxnLst>
              <a:rect l="l" t="t" r="r" b="b"/>
              <a:pathLst>
                <a:path w="230" h="764">
                  <a:moveTo>
                    <a:pt x="149" y="764"/>
                  </a:moveTo>
                  <a:cubicBezTo>
                    <a:pt x="119" y="764"/>
                    <a:pt x="97" y="764"/>
                    <a:pt x="82" y="756"/>
                  </a:cubicBezTo>
                  <a:cubicBezTo>
                    <a:pt x="60" y="742"/>
                    <a:pt x="45" y="734"/>
                    <a:pt x="37" y="719"/>
                  </a:cubicBezTo>
                  <a:cubicBezTo>
                    <a:pt x="23" y="705"/>
                    <a:pt x="15" y="682"/>
                    <a:pt x="8" y="660"/>
                  </a:cubicBezTo>
                  <a:cubicBezTo>
                    <a:pt x="8" y="638"/>
                    <a:pt x="0" y="616"/>
                    <a:pt x="0" y="586"/>
                  </a:cubicBezTo>
                  <a:cubicBezTo>
                    <a:pt x="0" y="0"/>
                    <a:pt x="0" y="0"/>
                    <a:pt x="0" y="0"/>
                  </a:cubicBezTo>
                  <a:cubicBezTo>
                    <a:pt x="164" y="0"/>
                    <a:pt x="164" y="0"/>
                    <a:pt x="164" y="0"/>
                  </a:cubicBezTo>
                  <a:cubicBezTo>
                    <a:pt x="164" y="593"/>
                    <a:pt x="164" y="593"/>
                    <a:pt x="164" y="593"/>
                  </a:cubicBezTo>
                  <a:cubicBezTo>
                    <a:pt x="164" y="608"/>
                    <a:pt x="164" y="623"/>
                    <a:pt x="171" y="630"/>
                  </a:cubicBezTo>
                  <a:cubicBezTo>
                    <a:pt x="178" y="638"/>
                    <a:pt x="186" y="638"/>
                    <a:pt x="186" y="638"/>
                  </a:cubicBezTo>
                  <a:cubicBezTo>
                    <a:pt x="193" y="638"/>
                    <a:pt x="193" y="638"/>
                    <a:pt x="201" y="638"/>
                  </a:cubicBezTo>
                  <a:lnTo>
                    <a:pt x="208" y="638"/>
                  </a:lnTo>
                  <a:cubicBezTo>
                    <a:pt x="230" y="756"/>
                    <a:pt x="230" y="756"/>
                    <a:pt x="230" y="756"/>
                  </a:cubicBezTo>
                  <a:cubicBezTo>
                    <a:pt x="215" y="756"/>
                    <a:pt x="208" y="764"/>
                    <a:pt x="193" y="764"/>
                  </a:cubicBezTo>
                  <a:cubicBezTo>
                    <a:pt x="178" y="764"/>
                    <a:pt x="164" y="764"/>
                    <a:pt x="149" y="764"/>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21" name="Freeform: Shape 16">
              <a:extLst>
                <a:ext uri="{FF2B5EF4-FFF2-40B4-BE49-F238E27FC236}">
                  <a16:creationId xmlns:a16="http://schemas.microsoft.com/office/drawing/2014/main" id="{88ACD67F-F181-090D-B87F-855E543CCABE}"/>
                </a:ext>
              </a:extLst>
            </p:cNvPr>
            <p:cNvSpPr/>
            <p:nvPr/>
          </p:nvSpPr>
          <p:spPr>
            <a:xfrm>
              <a:off x="9850992" y="759167"/>
              <a:ext cx="66240" cy="279720"/>
            </a:xfrm>
            <a:custGeom>
              <a:avLst/>
              <a:gdLst/>
              <a:ahLst/>
              <a:cxnLst>
                <a:cxn ang="3cd4">
                  <a:pos x="hc" y="t"/>
                </a:cxn>
                <a:cxn ang="cd2">
                  <a:pos x="l" y="vc"/>
                </a:cxn>
                <a:cxn ang="cd4">
                  <a:pos x="hc" y="b"/>
                </a:cxn>
                <a:cxn ang="0">
                  <a:pos x="r" y="vc"/>
                </a:cxn>
              </a:cxnLst>
              <a:rect l="l" t="t" r="r" b="b"/>
              <a:pathLst>
                <a:path w="185" h="778">
                  <a:moveTo>
                    <a:pt x="89" y="163"/>
                  </a:moveTo>
                  <a:cubicBezTo>
                    <a:pt x="67" y="163"/>
                    <a:pt x="44" y="155"/>
                    <a:pt x="29" y="141"/>
                  </a:cubicBezTo>
                  <a:cubicBezTo>
                    <a:pt x="7" y="126"/>
                    <a:pt x="0" y="104"/>
                    <a:pt x="0" y="81"/>
                  </a:cubicBezTo>
                  <a:cubicBezTo>
                    <a:pt x="0" y="59"/>
                    <a:pt x="7" y="37"/>
                    <a:pt x="29" y="22"/>
                  </a:cubicBezTo>
                  <a:cubicBezTo>
                    <a:pt x="44" y="7"/>
                    <a:pt x="67" y="0"/>
                    <a:pt x="89" y="0"/>
                  </a:cubicBezTo>
                  <a:cubicBezTo>
                    <a:pt x="118" y="0"/>
                    <a:pt x="141" y="7"/>
                    <a:pt x="156" y="22"/>
                  </a:cubicBezTo>
                  <a:cubicBezTo>
                    <a:pt x="178" y="37"/>
                    <a:pt x="185" y="59"/>
                    <a:pt x="185" y="81"/>
                  </a:cubicBezTo>
                  <a:cubicBezTo>
                    <a:pt x="185" y="104"/>
                    <a:pt x="178" y="126"/>
                    <a:pt x="156" y="141"/>
                  </a:cubicBezTo>
                  <a:cubicBezTo>
                    <a:pt x="141" y="155"/>
                    <a:pt x="118" y="163"/>
                    <a:pt x="89" y="163"/>
                  </a:cubicBezTo>
                  <a:close/>
                  <a:moveTo>
                    <a:pt x="15" y="778"/>
                  </a:moveTo>
                  <a:cubicBezTo>
                    <a:pt x="15" y="244"/>
                    <a:pt x="15" y="244"/>
                    <a:pt x="15" y="244"/>
                  </a:cubicBezTo>
                  <a:cubicBezTo>
                    <a:pt x="170" y="244"/>
                    <a:pt x="170" y="244"/>
                    <a:pt x="170" y="244"/>
                  </a:cubicBezTo>
                  <a:cubicBezTo>
                    <a:pt x="170" y="778"/>
                    <a:pt x="170" y="778"/>
                    <a:pt x="170" y="778"/>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22" name="Freeform: Shape 17">
              <a:extLst>
                <a:ext uri="{FF2B5EF4-FFF2-40B4-BE49-F238E27FC236}">
                  <a16:creationId xmlns:a16="http://schemas.microsoft.com/office/drawing/2014/main" id="{83443918-A589-FC3D-DE84-CAD056CB23AB}"/>
                </a:ext>
              </a:extLst>
            </p:cNvPr>
            <p:cNvSpPr/>
            <p:nvPr/>
          </p:nvSpPr>
          <p:spPr>
            <a:xfrm>
              <a:off x="9936312" y="793727"/>
              <a:ext cx="136080" cy="248040"/>
            </a:xfrm>
            <a:custGeom>
              <a:avLst/>
              <a:gdLst/>
              <a:ahLst/>
              <a:cxnLst>
                <a:cxn ang="3cd4">
                  <a:pos x="hc" y="t"/>
                </a:cxn>
                <a:cxn ang="cd2">
                  <a:pos x="l" y="vc"/>
                </a:cxn>
                <a:cxn ang="cd4">
                  <a:pos x="hc" y="b"/>
                </a:cxn>
                <a:cxn ang="0">
                  <a:pos x="r" y="vc"/>
                </a:cxn>
              </a:cxnLst>
              <a:rect l="l" t="t" r="r" b="b"/>
              <a:pathLst>
                <a:path w="379" h="690">
                  <a:moveTo>
                    <a:pt x="260" y="690"/>
                  </a:moveTo>
                  <a:cubicBezTo>
                    <a:pt x="223" y="690"/>
                    <a:pt x="201" y="690"/>
                    <a:pt x="171" y="675"/>
                  </a:cubicBezTo>
                  <a:cubicBezTo>
                    <a:pt x="149" y="668"/>
                    <a:pt x="134" y="653"/>
                    <a:pt x="119" y="638"/>
                  </a:cubicBezTo>
                  <a:cubicBezTo>
                    <a:pt x="104" y="616"/>
                    <a:pt x="89" y="593"/>
                    <a:pt x="82" y="571"/>
                  </a:cubicBezTo>
                  <a:cubicBezTo>
                    <a:pt x="75" y="542"/>
                    <a:pt x="75" y="519"/>
                    <a:pt x="75" y="490"/>
                  </a:cubicBezTo>
                  <a:cubicBezTo>
                    <a:pt x="75" y="267"/>
                    <a:pt x="75" y="267"/>
                    <a:pt x="75" y="267"/>
                  </a:cubicBezTo>
                  <a:cubicBezTo>
                    <a:pt x="0" y="267"/>
                    <a:pt x="0" y="267"/>
                    <a:pt x="0" y="267"/>
                  </a:cubicBezTo>
                  <a:cubicBezTo>
                    <a:pt x="0" y="148"/>
                    <a:pt x="0" y="148"/>
                    <a:pt x="0" y="148"/>
                  </a:cubicBezTo>
                  <a:cubicBezTo>
                    <a:pt x="82" y="148"/>
                    <a:pt x="82" y="148"/>
                    <a:pt x="82" y="148"/>
                  </a:cubicBezTo>
                  <a:cubicBezTo>
                    <a:pt x="104" y="0"/>
                    <a:pt x="104" y="0"/>
                    <a:pt x="104" y="0"/>
                  </a:cubicBezTo>
                  <a:cubicBezTo>
                    <a:pt x="230" y="0"/>
                    <a:pt x="230" y="0"/>
                    <a:pt x="230" y="0"/>
                  </a:cubicBezTo>
                  <a:cubicBezTo>
                    <a:pt x="230" y="148"/>
                    <a:pt x="230" y="148"/>
                    <a:pt x="230" y="148"/>
                  </a:cubicBezTo>
                  <a:cubicBezTo>
                    <a:pt x="364" y="148"/>
                    <a:pt x="364" y="148"/>
                    <a:pt x="364" y="148"/>
                  </a:cubicBezTo>
                  <a:cubicBezTo>
                    <a:pt x="364" y="267"/>
                    <a:pt x="364" y="267"/>
                    <a:pt x="364" y="267"/>
                  </a:cubicBezTo>
                  <a:cubicBezTo>
                    <a:pt x="230" y="267"/>
                    <a:pt x="230" y="267"/>
                    <a:pt x="230" y="267"/>
                  </a:cubicBezTo>
                  <a:cubicBezTo>
                    <a:pt x="230" y="482"/>
                    <a:pt x="230" y="482"/>
                    <a:pt x="230" y="482"/>
                  </a:cubicBezTo>
                  <a:cubicBezTo>
                    <a:pt x="230" y="512"/>
                    <a:pt x="238" y="534"/>
                    <a:pt x="253" y="549"/>
                  </a:cubicBezTo>
                  <a:cubicBezTo>
                    <a:pt x="267" y="564"/>
                    <a:pt x="282" y="571"/>
                    <a:pt x="305" y="571"/>
                  </a:cubicBezTo>
                  <a:cubicBezTo>
                    <a:pt x="312" y="571"/>
                    <a:pt x="319" y="571"/>
                    <a:pt x="327" y="564"/>
                  </a:cubicBezTo>
                  <a:cubicBezTo>
                    <a:pt x="334" y="564"/>
                    <a:pt x="342" y="564"/>
                    <a:pt x="349" y="556"/>
                  </a:cubicBezTo>
                  <a:cubicBezTo>
                    <a:pt x="379" y="675"/>
                    <a:pt x="379" y="675"/>
                    <a:pt x="379" y="675"/>
                  </a:cubicBezTo>
                  <a:cubicBezTo>
                    <a:pt x="364" y="675"/>
                    <a:pt x="349" y="682"/>
                    <a:pt x="327" y="690"/>
                  </a:cubicBezTo>
                  <a:cubicBezTo>
                    <a:pt x="305" y="690"/>
                    <a:pt x="282" y="690"/>
                    <a:pt x="260" y="690"/>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23" name="Freeform: Shape 18">
              <a:extLst>
                <a:ext uri="{FF2B5EF4-FFF2-40B4-BE49-F238E27FC236}">
                  <a16:creationId xmlns:a16="http://schemas.microsoft.com/office/drawing/2014/main" id="{368B17FD-C353-152E-48DC-8464145D1657}"/>
                </a:ext>
              </a:extLst>
            </p:cNvPr>
            <p:cNvSpPr/>
            <p:nvPr/>
          </p:nvSpPr>
          <p:spPr>
            <a:xfrm>
              <a:off x="10075272" y="847006"/>
              <a:ext cx="191880" cy="266760"/>
            </a:xfrm>
            <a:custGeom>
              <a:avLst/>
              <a:gdLst/>
              <a:ahLst/>
              <a:cxnLst>
                <a:cxn ang="3cd4">
                  <a:pos x="hc" y="t"/>
                </a:cxn>
                <a:cxn ang="cd2">
                  <a:pos x="l" y="vc"/>
                </a:cxn>
                <a:cxn ang="cd4">
                  <a:pos x="hc" y="b"/>
                </a:cxn>
                <a:cxn ang="0">
                  <a:pos x="r" y="vc"/>
                </a:cxn>
              </a:cxnLst>
              <a:rect l="l" t="t" r="r" b="b"/>
              <a:pathLst>
                <a:path w="534" h="742">
                  <a:moveTo>
                    <a:pt x="119" y="742"/>
                  </a:moveTo>
                  <a:cubicBezTo>
                    <a:pt x="104" y="742"/>
                    <a:pt x="89" y="742"/>
                    <a:pt x="74" y="735"/>
                  </a:cubicBezTo>
                  <a:cubicBezTo>
                    <a:pt x="67" y="735"/>
                    <a:pt x="52" y="735"/>
                    <a:pt x="45" y="727"/>
                  </a:cubicBezTo>
                  <a:cubicBezTo>
                    <a:pt x="67" y="609"/>
                    <a:pt x="67" y="609"/>
                    <a:pt x="67" y="609"/>
                  </a:cubicBezTo>
                  <a:cubicBezTo>
                    <a:pt x="74" y="609"/>
                    <a:pt x="82" y="609"/>
                    <a:pt x="89" y="616"/>
                  </a:cubicBezTo>
                  <a:cubicBezTo>
                    <a:pt x="97" y="616"/>
                    <a:pt x="97" y="616"/>
                    <a:pt x="104" y="616"/>
                  </a:cubicBezTo>
                  <a:cubicBezTo>
                    <a:pt x="134" y="616"/>
                    <a:pt x="148" y="609"/>
                    <a:pt x="163" y="594"/>
                  </a:cubicBezTo>
                  <a:cubicBezTo>
                    <a:pt x="178" y="586"/>
                    <a:pt x="193" y="564"/>
                    <a:pt x="200" y="549"/>
                  </a:cubicBezTo>
                  <a:cubicBezTo>
                    <a:pt x="208" y="520"/>
                    <a:pt x="208" y="520"/>
                    <a:pt x="208" y="520"/>
                  </a:cubicBezTo>
                  <a:cubicBezTo>
                    <a:pt x="0" y="0"/>
                    <a:pt x="0" y="0"/>
                    <a:pt x="0" y="0"/>
                  </a:cubicBezTo>
                  <a:cubicBezTo>
                    <a:pt x="163" y="0"/>
                    <a:pt x="163" y="0"/>
                    <a:pt x="163" y="0"/>
                  </a:cubicBezTo>
                  <a:cubicBezTo>
                    <a:pt x="237" y="230"/>
                    <a:pt x="237" y="230"/>
                    <a:pt x="237" y="230"/>
                  </a:cubicBezTo>
                  <a:cubicBezTo>
                    <a:pt x="245" y="253"/>
                    <a:pt x="252" y="275"/>
                    <a:pt x="260" y="305"/>
                  </a:cubicBezTo>
                  <a:cubicBezTo>
                    <a:pt x="267" y="327"/>
                    <a:pt x="275" y="349"/>
                    <a:pt x="282" y="379"/>
                  </a:cubicBezTo>
                  <a:cubicBezTo>
                    <a:pt x="289" y="356"/>
                    <a:pt x="297" y="327"/>
                    <a:pt x="304" y="305"/>
                  </a:cubicBezTo>
                  <a:cubicBezTo>
                    <a:pt x="304" y="275"/>
                    <a:pt x="312" y="253"/>
                    <a:pt x="319" y="230"/>
                  </a:cubicBezTo>
                  <a:cubicBezTo>
                    <a:pt x="386" y="0"/>
                    <a:pt x="386" y="0"/>
                    <a:pt x="386" y="0"/>
                  </a:cubicBezTo>
                  <a:cubicBezTo>
                    <a:pt x="534" y="0"/>
                    <a:pt x="534" y="0"/>
                    <a:pt x="534" y="0"/>
                  </a:cubicBezTo>
                  <a:cubicBezTo>
                    <a:pt x="349" y="534"/>
                    <a:pt x="349" y="534"/>
                    <a:pt x="349" y="534"/>
                  </a:cubicBezTo>
                  <a:cubicBezTo>
                    <a:pt x="341" y="572"/>
                    <a:pt x="326" y="601"/>
                    <a:pt x="312" y="623"/>
                  </a:cubicBezTo>
                  <a:cubicBezTo>
                    <a:pt x="297" y="653"/>
                    <a:pt x="282" y="675"/>
                    <a:pt x="260" y="690"/>
                  </a:cubicBezTo>
                  <a:cubicBezTo>
                    <a:pt x="245" y="705"/>
                    <a:pt x="223" y="720"/>
                    <a:pt x="200" y="727"/>
                  </a:cubicBezTo>
                  <a:cubicBezTo>
                    <a:pt x="178" y="735"/>
                    <a:pt x="148" y="742"/>
                    <a:pt x="119" y="742"/>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24" name="Freeform: Shape 19">
              <a:extLst>
                <a:ext uri="{FF2B5EF4-FFF2-40B4-BE49-F238E27FC236}">
                  <a16:creationId xmlns:a16="http://schemas.microsoft.com/office/drawing/2014/main" id="{405E2585-06A0-B9AC-040B-7B5EEB5A616B}"/>
                </a:ext>
              </a:extLst>
            </p:cNvPr>
            <p:cNvSpPr/>
            <p:nvPr/>
          </p:nvSpPr>
          <p:spPr>
            <a:xfrm>
              <a:off x="9068352" y="673486"/>
              <a:ext cx="328320" cy="365399"/>
            </a:xfrm>
            <a:custGeom>
              <a:avLst/>
              <a:gdLst/>
              <a:ahLst/>
              <a:cxnLst>
                <a:cxn ang="3cd4">
                  <a:pos x="hc" y="t"/>
                </a:cxn>
                <a:cxn ang="cd2">
                  <a:pos x="l" y="vc"/>
                </a:cxn>
                <a:cxn ang="cd4">
                  <a:pos x="hc" y="b"/>
                </a:cxn>
                <a:cxn ang="0">
                  <a:pos x="r" y="vc"/>
                </a:cxn>
              </a:cxnLst>
              <a:rect l="l" t="t" r="r" b="b"/>
              <a:pathLst>
                <a:path w="913" h="1016">
                  <a:moveTo>
                    <a:pt x="913" y="1016"/>
                  </a:moveTo>
                  <a:cubicBezTo>
                    <a:pt x="675" y="1016"/>
                    <a:pt x="675" y="1016"/>
                    <a:pt x="675" y="1016"/>
                  </a:cubicBezTo>
                  <a:cubicBezTo>
                    <a:pt x="609" y="772"/>
                    <a:pt x="609" y="772"/>
                    <a:pt x="609" y="772"/>
                  </a:cubicBezTo>
                  <a:cubicBezTo>
                    <a:pt x="505" y="772"/>
                    <a:pt x="505" y="772"/>
                    <a:pt x="505" y="772"/>
                  </a:cubicBezTo>
                  <a:cubicBezTo>
                    <a:pt x="505" y="594"/>
                    <a:pt x="505" y="594"/>
                    <a:pt x="505" y="594"/>
                  </a:cubicBezTo>
                  <a:cubicBezTo>
                    <a:pt x="564" y="594"/>
                    <a:pt x="564" y="594"/>
                    <a:pt x="564" y="594"/>
                  </a:cubicBezTo>
                  <a:cubicBezTo>
                    <a:pt x="534" y="497"/>
                    <a:pt x="534" y="497"/>
                    <a:pt x="534" y="497"/>
                  </a:cubicBezTo>
                  <a:cubicBezTo>
                    <a:pt x="512" y="401"/>
                    <a:pt x="482" y="275"/>
                    <a:pt x="453" y="171"/>
                  </a:cubicBezTo>
                  <a:cubicBezTo>
                    <a:pt x="445" y="171"/>
                    <a:pt x="445" y="171"/>
                    <a:pt x="445" y="171"/>
                  </a:cubicBezTo>
                  <a:cubicBezTo>
                    <a:pt x="423" y="282"/>
                    <a:pt x="393" y="401"/>
                    <a:pt x="371" y="497"/>
                  </a:cubicBezTo>
                  <a:cubicBezTo>
                    <a:pt x="342" y="594"/>
                    <a:pt x="342" y="594"/>
                    <a:pt x="342" y="594"/>
                  </a:cubicBezTo>
                  <a:cubicBezTo>
                    <a:pt x="401" y="594"/>
                    <a:pt x="401" y="594"/>
                    <a:pt x="401" y="594"/>
                  </a:cubicBezTo>
                  <a:cubicBezTo>
                    <a:pt x="401" y="772"/>
                    <a:pt x="401" y="772"/>
                    <a:pt x="401" y="772"/>
                  </a:cubicBezTo>
                  <a:cubicBezTo>
                    <a:pt x="297" y="772"/>
                    <a:pt x="297" y="772"/>
                    <a:pt x="297" y="772"/>
                  </a:cubicBezTo>
                  <a:cubicBezTo>
                    <a:pt x="238" y="1016"/>
                    <a:pt x="238" y="1016"/>
                    <a:pt x="238" y="1016"/>
                  </a:cubicBezTo>
                  <a:cubicBezTo>
                    <a:pt x="0" y="1016"/>
                    <a:pt x="0" y="1016"/>
                    <a:pt x="0" y="1016"/>
                  </a:cubicBezTo>
                  <a:cubicBezTo>
                    <a:pt x="319" y="0"/>
                    <a:pt x="319" y="0"/>
                    <a:pt x="319" y="0"/>
                  </a:cubicBezTo>
                  <a:cubicBezTo>
                    <a:pt x="594" y="0"/>
                    <a:pt x="594" y="0"/>
                    <a:pt x="594" y="0"/>
                  </a:cubicBezTo>
                  <a:close/>
                </a:path>
              </a:pathLst>
            </a:custGeom>
            <a:solidFill>
              <a:srgbClr val="5DB67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grpSp>
      <p:sp>
        <p:nvSpPr>
          <p:cNvPr id="30" name="Textplatzhalter 34">
            <a:extLst>
              <a:ext uri="{FF2B5EF4-FFF2-40B4-BE49-F238E27FC236}">
                <a16:creationId xmlns:a16="http://schemas.microsoft.com/office/drawing/2014/main" id="{43854BB6-9D4A-E138-0859-D48B8FD8C696}"/>
              </a:ext>
            </a:extLst>
          </p:cNvPr>
          <p:cNvSpPr>
            <a:spLocks noGrp="1"/>
          </p:cNvSpPr>
          <p:nvPr>
            <p:ph type="body" sz="quarter" idx="33" hasCustomPrompt="1"/>
          </p:nvPr>
        </p:nvSpPr>
        <p:spPr>
          <a:xfrm>
            <a:off x="2526578" y="916643"/>
            <a:ext cx="4000089" cy="349958"/>
          </a:xfrm>
          <a:prstGeom prst="rect">
            <a:avLst/>
          </a:prstGeom>
        </p:spPr>
        <p:txBody>
          <a:bodyPr/>
          <a:lstStyle>
            <a:lvl1pPr marL="0" indent="0">
              <a:buNone/>
              <a:defRPr sz="1400">
                <a:solidFill>
                  <a:schemeClr val="bg2"/>
                </a:solidFill>
              </a:defRPr>
            </a:lvl1pPr>
            <a:lvl2pPr marL="342900" indent="0" algn="l">
              <a:buNone/>
              <a:defRPr sz="1200" b="0">
                <a:solidFill>
                  <a:schemeClr val="bg1"/>
                </a:solidFill>
              </a:defRPr>
            </a:lvl2pPr>
          </a:lstStyle>
          <a:p>
            <a:pPr algn="ctr"/>
            <a:r>
              <a:rPr lang="de-AT" sz="1200" b="1"/>
              <a:t>Wir gestalten eine inklusive Wirtschaft - mit Euch.</a:t>
            </a:r>
          </a:p>
        </p:txBody>
      </p:sp>
      <p:pic>
        <p:nvPicPr>
          <p:cNvPr id="32" name="Grafik 31">
            <a:extLst>
              <a:ext uri="{FF2B5EF4-FFF2-40B4-BE49-F238E27FC236}">
                <a16:creationId xmlns:a16="http://schemas.microsoft.com/office/drawing/2014/main" id="{6CFB3755-9427-5C5E-30D9-DED5A1D74DF4}"/>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a:xfrm>
            <a:off x="8009669" y="0"/>
            <a:ext cx="1134331" cy="5143500"/>
          </a:xfrm>
          <a:prstGeom prst="rect">
            <a:avLst/>
          </a:prstGeom>
        </p:spPr>
      </p:pic>
    </p:spTree>
    <p:extLst>
      <p:ext uri="{BB962C8B-B14F-4D97-AF65-F5344CB8AC3E}">
        <p14:creationId xmlns:p14="http://schemas.microsoft.com/office/powerpoint/2010/main" val="23287643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0_Titel mit einem Bild und rechteckige Motive dunkel">
    <p:spTree>
      <p:nvGrpSpPr>
        <p:cNvPr id="1" name=""/>
        <p:cNvGrpSpPr/>
        <p:nvPr/>
      </p:nvGrpSpPr>
      <p:grpSpPr>
        <a:xfrm>
          <a:off x="0" y="0"/>
          <a:ext cx="0" cy="0"/>
          <a:chOff x="0" y="0"/>
          <a:chExt cx="0" cy="0"/>
        </a:xfrm>
      </p:grpSpPr>
      <p:graphicFrame>
        <p:nvGraphicFramePr>
          <p:cNvPr id="14" name="Objekt 13" hidden="1">
            <a:extLst>
              <a:ext uri="{FF2B5EF4-FFF2-40B4-BE49-F238E27FC236}">
                <a16:creationId xmlns:a16="http://schemas.microsoft.com/office/drawing/2014/main" id="{D4F02395-1627-538D-ABD3-B2FEE8D63D0B}"/>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35120942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14" name="Objekt 13" hidden="1">
                        <a:extLst>
                          <a:ext uri="{FF2B5EF4-FFF2-40B4-BE49-F238E27FC236}">
                            <a16:creationId xmlns:a16="http://schemas.microsoft.com/office/drawing/2014/main" id="{D4F02395-1627-538D-ABD3-B2FEE8D63D0B}"/>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2" name="Rechteck 21">
            <a:extLst>
              <a:ext uri="{FF2B5EF4-FFF2-40B4-BE49-F238E27FC236}">
                <a16:creationId xmlns:a16="http://schemas.microsoft.com/office/drawing/2014/main" id="{394B39B1-0E3C-95BE-A96E-648A3ECF0E8F}"/>
              </a:ext>
              <a:ext uri="{C183D7F6-B498-43B3-948B-1728B52AA6E4}">
                <adec:decorative xmlns:adec="http://schemas.microsoft.com/office/drawing/2017/decorative" val="1"/>
              </a:ext>
            </a:extLst>
          </p:cNvPr>
          <p:cNvSpPr/>
          <p:nvPr userDrawn="1"/>
        </p:nvSpPr>
        <p:spPr>
          <a:xfrm>
            <a:off x="5278582" y="0"/>
            <a:ext cx="3865418" cy="1271199"/>
          </a:xfrm>
          <a:prstGeom prst="rect">
            <a:avLst/>
          </a:prstGeom>
          <a:solidFill>
            <a:schemeClr val="accent1">
              <a:lumMod val="40000"/>
              <a:lumOff val="60000"/>
            </a:schemeClr>
          </a:solidFill>
          <a:ln>
            <a:noFill/>
            <a:extLst>
              <a:ext uri="{C807C97D-BFC1-408E-A445-0C87EB9F89A2}">
                <ask:lineSketchStyleProps xmlns:ask="http://schemas.microsoft.com/office/drawing/2018/sketchyshapes" sd="4293693065">
                  <a:custGeom>
                    <a:avLst/>
                    <a:gdLst>
                      <a:gd name="connsiteX0" fmla="*/ 0 w 1844262"/>
                      <a:gd name="connsiteY0" fmla="*/ 0 h 2999509"/>
                      <a:gd name="connsiteX1" fmla="*/ 1844262 w 1844262"/>
                      <a:gd name="connsiteY1" fmla="*/ 0 h 2999509"/>
                      <a:gd name="connsiteX2" fmla="*/ 1844262 w 1844262"/>
                      <a:gd name="connsiteY2" fmla="*/ 2999509 h 2999509"/>
                      <a:gd name="connsiteX3" fmla="*/ 0 w 1844262"/>
                      <a:gd name="connsiteY3" fmla="*/ 2999509 h 2999509"/>
                      <a:gd name="connsiteX4" fmla="*/ 0 w 1844262"/>
                      <a:gd name="connsiteY4" fmla="*/ 0 h 2999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4262" h="2999509" fill="none" extrusionOk="0">
                        <a:moveTo>
                          <a:pt x="0" y="0"/>
                        </a:moveTo>
                        <a:cubicBezTo>
                          <a:pt x="568013" y="74733"/>
                          <a:pt x="948740" y="-119587"/>
                          <a:pt x="1844262" y="0"/>
                        </a:cubicBezTo>
                        <a:cubicBezTo>
                          <a:pt x="1804145" y="887234"/>
                          <a:pt x="1970414" y="1647950"/>
                          <a:pt x="1844262" y="2999509"/>
                        </a:cubicBezTo>
                        <a:cubicBezTo>
                          <a:pt x="1253852" y="3069740"/>
                          <a:pt x="307159" y="3158760"/>
                          <a:pt x="0" y="2999509"/>
                        </a:cubicBezTo>
                        <a:cubicBezTo>
                          <a:pt x="-48350" y="1501276"/>
                          <a:pt x="-101657" y="1459932"/>
                          <a:pt x="0" y="0"/>
                        </a:cubicBezTo>
                        <a:close/>
                      </a:path>
                      <a:path w="1844262" h="2999509" stroke="0" extrusionOk="0">
                        <a:moveTo>
                          <a:pt x="0" y="0"/>
                        </a:moveTo>
                        <a:cubicBezTo>
                          <a:pt x="712038" y="-28254"/>
                          <a:pt x="1461663" y="73085"/>
                          <a:pt x="1844262" y="0"/>
                        </a:cubicBezTo>
                        <a:cubicBezTo>
                          <a:pt x="1996423" y="503680"/>
                          <a:pt x="1712043" y="2133103"/>
                          <a:pt x="1844262" y="2999509"/>
                        </a:cubicBezTo>
                        <a:cubicBezTo>
                          <a:pt x="972490" y="2907004"/>
                          <a:pt x="651592" y="2867768"/>
                          <a:pt x="0" y="2999509"/>
                        </a:cubicBezTo>
                        <a:cubicBezTo>
                          <a:pt x="-166437" y="2261281"/>
                          <a:pt x="-168455" y="1335187"/>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indent="0" algn="ctr" defTabSz="685800" eaLnBrk="1" fontAlgn="auto" latinLnBrk="0" hangingPunct="1">
              <a:lnSpc>
                <a:spcPct val="80000"/>
              </a:lnSpc>
              <a:spcBef>
                <a:spcPts val="375"/>
              </a:spcBef>
              <a:spcAft>
                <a:spcPts val="0"/>
              </a:spcAft>
              <a:buClrTx/>
              <a:buSzTx/>
              <a:buFont typeface="Arial" panose="020B0604020202020204" pitchFamily="34" charset="0"/>
              <a:buNone/>
              <a:tabLst/>
            </a:pPr>
            <a:endParaRPr kumimoji="0" lang="de-AT" sz="105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endParaRPr>
          </a:p>
        </p:txBody>
      </p:sp>
      <p:sp>
        <p:nvSpPr>
          <p:cNvPr id="8" name="Titel">
            <a:extLst>
              <a:ext uri="{FF2B5EF4-FFF2-40B4-BE49-F238E27FC236}">
                <a16:creationId xmlns:a16="http://schemas.microsoft.com/office/drawing/2014/main" id="{7E575749-EA9C-A5B4-2799-164DCDD2A397}"/>
              </a:ext>
            </a:extLst>
          </p:cNvPr>
          <p:cNvSpPr>
            <a:spLocks noGrp="1"/>
          </p:cNvSpPr>
          <p:nvPr>
            <p:ph type="ctrTitle" hasCustomPrompt="1"/>
          </p:nvPr>
        </p:nvSpPr>
        <p:spPr>
          <a:xfrm>
            <a:off x="663181" y="1919717"/>
            <a:ext cx="3843337" cy="862557"/>
          </a:xfrm>
          <a:prstGeom prst="rect">
            <a:avLst/>
          </a:prstGeom>
        </p:spPr>
        <p:txBody>
          <a:bodyPr vert="horz" rIns="0" anchor="b">
            <a:noAutofit/>
          </a:bodyPr>
          <a:lstStyle>
            <a:lvl1pPr algn="l" rtl="0">
              <a:defRPr sz="2600" b="1">
                <a:solidFill>
                  <a:schemeClr val="bg1"/>
                </a:solidFill>
                <a:latin typeface="Source Sans Pro" panose="020B0503030403020204" pitchFamily="34" charset="0"/>
                <a:ea typeface="Source Sans Pro" panose="020B0503030403020204" pitchFamily="34" charset="0"/>
                <a:cs typeface="Source Sans Pro" panose="020B0503030403020204" pitchFamily="34" charset="0"/>
              </a:defRPr>
            </a:lvl1pPr>
          </a:lstStyle>
          <a:p>
            <a:r>
              <a:rPr lang="de-AT"/>
              <a:t>Titel durch Klicken bearbeiten</a:t>
            </a:r>
          </a:p>
        </p:txBody>
      </p:sp>
      <p:sp>
        <p:nvSpPr>
          <p:cNvPr id="9" name="Textplatzhalter 8">
            <a:extLst>
              <a:ext uri="{FF2B5EF4-FFF2-40B4-BE49-F238E27FC236}">
                <a16:creationId xmlns:a16="http://schemas.microsoft.com/office/drawing/2014/main" id="{3A728FBB-E586-605A-F059-5285B25ADC2B}"/>
              </a:ext>
            </a:extLst>
          </p:cNvPr>
          <p:cNvSpPr>
            <a:spLocks noGrp="1"/>
          </p:cNvSpPr>
          <p:nvPr>
            <p:ph type="body" sz="quarter" idx="13" hasCustomPrompt="1"/>
          </p:nvPr>
        </p:nvSpPr>
        <p:spPr>
          <a:xfrm>
            <a:off x="663181" y="2809567"/>
            <a:ext cx="3843337" cy="653239"/>
          </a:xfrm>
          <a:prstGeom prst="rect">
            <a:avLst/>
          </a:prstGeom>
        </p:spPr>
        <p:txBody>
          <a:bodyPr/>
          <a:lstStyle>
            <a:lvl1pPr marL="0" indent="0">
              <a:buNone/>
              <a:defRPr>
                <a:solidFill>
                  <a:srgbClr val="DBF2E3"/>
                </a:solidFill>
              </a:defRPr>
            </a:lvl1pPr>
          </a:lstStyle>
          <a:p>
            <a:pPr lvl="0"/>
            <a:r>
              <a:rPr lang="de-DE"/>
              <a:t>Untertitel durch Klicken bearbeiten</a:t>
            </a:r>
            <a:endParaRPr lang="de-AT"/>
          </a:p>
        </p:txBody>
      </p:sp>
      <p:sp>
        <p:nvSpPr>
          <p:cNvPr id="2" name="Bildplatzhalter 6">
            <a:extLst>
              <a:ext uri="{FF2B5EF4-FFF2-40B4-BE49-F238E27FC236}">
                <a16:creationId xmlns:a16="http://schemas.microsoft.com/office/drawing/2014/main" id="{A8732D03-4404-8C88-B276-40820F974A30}"/>
              </a:ext>
            </a:extLst>
          </p:cNvPr>
          <p:cNvSpPr>
            <a:spLocks noGrp="1"/>
          </p:cNvSpPr>
          <p:nvPr>
            <p:ph type="pic" sz="quarter" idx="23"/>
          </p:nvPr>
        </p:nvSpPr>
        <p:spPr>
          <a:xfrm>
            <a:off x="5278582" y="1327479"/>
            <a:ext cx="3865418" cy="2486438"/>
          </a:xfrm>
          <a:prstGeom prst="rect">
            <a:avLst/>
          </a:prstGeom>
          <a:ln>
            <a:noFill/>
            <a:extLst>
              <a:ext uri="{C807C97D-BFC1-408E-A445-0C87EB9F89A2}">
                <ask:lineSketchStyleProps xmlns:ask="http://schemas.microsoft.com/office/drawing/2018/sketchyshapes">
                  <ask:type>
                    <ask:lineSketchNone/>
                  </ask:type>
                </ask:lineSketchStyleProps>
              </a:ext>
            </a:extLst>
          </a:ln>
        </p:spPr>
        <p:txBody>
          <a:bodyPr/>
          <a:lstStyle>
            <a:lvl1pPr marL="0" indent="0" algn="ctr">
              <a:buNone/>
              <a:defRPr b="1">
                <a:solidFill>
                  <a:schemeClr val="tx1">
                    <a:lumMod val="75000"/>
                    <a:lumOff val="25000"/>
                  </a:schemeClr>
                </a:solidFill>
              </a:defRPr>
            </a:lvl1pPr>
          </a:lstStyle>
          <a:p>
            <a:r>
              <a:rPr lang="de-DE"/>
              <a:t>Bild durch Klicken auf Symbol hinzufügen</a:t>
            </a:r>
            <a:endParaRPr lang="de-AT"/>
          </a:p>
        </p:txBody>
      </p:sp>
      <p:sp>
        <p:nvSpPr>
          <p:cNvPr id="11" name="Rechteck 10">
            <a:extLst>
              <a:ext uri="{FF2B5EF4-FFF2-40B4-BE49-F238E27FC236}">
                <a16:creationId xmlns:a16="http://schemas.microsoft.com/office/drawing/2014/main" id="{3DCD3F4D-7598-4051-003E-4120A82CDD62}"/>
              </a:ext>
              <a:ext uri="{C183D7F6-B498-43B3-948B-1728B52AA6E4}">
                <adec:decorative xmlns:adec="http://schemas.microsoft.com/office/drawing/2017/decorative" val="1"/>
              </a:ext>
            </a:extLst>
          </p:cNvPr>
          <p:cNvSpPr/>
          <p:nvPr userDrawn="1"/>
        </p:nvSpPr>
        <p:spPr>
          <a:xfrm>
            <a:off x="5286390" y="3870198"/>
            <a:ext cx="3865418" cy="1271199"/>
          </a:xfrm>
          <a:prstGeom prst="rect">
            <a:avLst/>
          </a:prstGeom>
          <a:solidFill>
            <a:srgbClr val="59BD7B"/>
          </a:solidFill>
          <a:ln>
            <a:noFill/>
            <a:extLst>
              <a:ext uri="{C807C97D-BFC1-408E-A445-0C87EB9F89A2}">
                <ask:lineSketchStyleProps xmlns:ask="http://schemas.microsoft.com/office/drawing/2018/sketchyshapes" sd="4293693065">
                  <a:custGeom>
                    <a:avLst/>
                    <a:gdLst>
                      <a:gd name="connsiteX0" fmla="*/ 0 w 1844262"/>
                      <a:gd name="connsiteY0" fmla="*/ 0 h 2999509"/>
                      <a:gd name="connsiteX1" fmla="*/ 1844262 w 1844262"/>
                      <a:gd name="connsiteY1" fmla="*/ 0 h 2999509"/>
                      <a:gd name="connsiteX2" fmla="*/ 1844262 w 1844262"/>
                      <a:gd name="connsiteY2" fmla="*/ 2999509 h 2999509"/>
                      <a:gd name="connsiteX3" fmla="*/ 0 w 1844262"/>
                      <a:gd name="connsiteY3" fmla="*/ 2999509 h 2999509"/>
                      <a:gd name="connsiteX4" fmla="*/ 0 w 1844262"/>
                      <a:gd name="connsiteY4" fmla="*/ 0 h 2999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4262" h="2999509" fill="none" extrusionOk="0">
                        <a:moveTo>
                          <a:pt x="0" y="0"/>
                        </a:moveTo>
                        <a:cubicBezTo>
                          <a:pt x="568013" y="74733"/>
                          <a:pt x="948740" y="-119587"/>
                          <a:pt x="1844262" y="0"/>
                        </a:cubicBezTo>
                        <a:cubicBezTo>
                          <a:pt x="1804145" y="887234"/>
                          <a:pt x="1970414" y="1647950"/>
                          <a:pt x="1844262" y="2999509"/>
                        </a:cubicBezTo>
                        <a:cubicBezTo>
                          <a:pt x="1253852" y="3069740"/>
                          <a:pt x="307159" y="3158760"/>
                          <a:pt x="0" y="2999509"/>
                        </a:cubicBezTo>
                        <a:cubicBezTo>
                          <a:pt x="-48350" y="1501276"/>
                          <a:pt x="-101657" y="1459932"/>
                          <a:pt x="0" y="0"/>
                        </a:cubicBezTo>
                        <a:close/>
                      </a:path>
                      <a:path w="1844262" h="2999509" stroke="0" extrusionOk="0">
                        <a:moveTo>
                          <a:pt x="0" y="0"/>
                        </a:moveTo>
                        <a:cubicBezTo>
                          <a:pt x="712038" y="-28254"/>
                          <a:pt x="1461663" y="73085"/>
                          <a:pt x="1844262" y="0"/>
                        </a:cubicBezTo>
                        <a:cubicBezTo>
                          <a:pt x="1996423" y="503680"/>
                          <a:pt x="1712043" y="2133103"/>
                          <a:pt x="1844262" y="2999509"/>
                        </a:cubicBezTo>
                        <a:cubicBezTo>
                          <a:pt x="972490" y="2907004"/>
                          <a:pt x="651592" y="2867768"/>
                          <a:pt x="0" y="2999509"/>
                        </a:cubicBezTo>
                        <a:cubicBezTo>
                          <a:pt x="-166437" y="2261281"/>
                          <a:pt x="-168455" y="1335187"/>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indent="0" algn="ctr" defTabSz="685800" eaLnBrk="1" fontAlgn="auto" latinLnBrk="0" hangingPunct="1">
              <a:lnSpc>
                <a:spcPct val="80000"/>
              </a:lnSpc>
              <a:spcBef>
                <a:spcPts val="375"/>
              </a:spcBef>
              <a:spcAft>
                <a:spcPts val="0"/>
              </a:spcAft>
              <a:buClrTx/>
              <a:buSzTx/>
              <a:buFont typeface="Arial" panose="020B0604020202020204" pitchFamily="34" charset="0"/>
              <a:buNone/>
              <a:tabLst/>
            </a:pPr>
            <a:endParaRPr kumimoji="0" lang="de-AT" sz="105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endParaRPr>
          </a:p>
        </p:txBody>
      </p:sp>
      <p:sp>
        <p:nvSpPr>
          <p:cNvPr id="3" name="Fußnote">
            <a:extLst>
              <a:ext uri="{FF2B5EF4-FFF2-40B4-BE49-F238E27FC236}">
                <a16:creationId xmlns:a16="http://schemas.microsoft.com/office/drawing/2014/main" id="{EDFCF387-30EB-D81B-58D1-A3050DFA872D}"/>
              </a:ext>
            </a:extLst>
          </p:cNvPr>
          <p:cNvSpPr>
            <a:spLocks noGrp="1"/>
          </p:cNvSpPr>
          <p:nvPr>
            <p:ph type="body" sz="quarter" idx="27" hasCustomPrompt="1"/>
          </p:nvPr>
        </p:nvSpPr>
        <p:spPr>
          <a:xfrm>
            <a:off x="645485" y="4706150"/>
            <a:ext cx="7813988" cy="179784"/>
          </a:xfrm>
          <a:prstGeom prst="rect">
            <a:avLst/>
          </a:prstGeom>
        </p:spPr>
        <p:txBody>
          <a:bodyPr lIns="90000" tIns="0" rIns="90000" bIns="0" anchor="b" anchorCtr="0"/>
          <a:lstStyle>
            <a:lvl1pPr marL="0" indent="0" rtl="0">
              <a:lnSpc>
                <a:spcPct val="100000"/>
              </a:lnSpc>
              <a:spcBef>
                <a:spcPts val="0"/>
              </a:spcBef>
              <a:buNone/>
              <a:defRPr sz="1100">
                <a:solidFill>
                  <a:schemeClr val="bg1"/>
                </a:solidFill>
                <a:latin typeface="Source Sans Pro" panose="020B0503030403020204" pitchFamily="34" charset="0"/>
                <a:ea typeface="Source Sans Pro" panose="020B0503030403020204" pitchFamily="34" charset="0"/>
              </a:defRPr>
            </a:lvl1pPr>
            <a:lvl2pPr marL="0">
              <a:lnSpc>
                <a:spcPct val="100000"/>
              </a:lnSpc>
              <a:spcBef>
                <a:spcPts val="0"/>
              </a:spcBef>
              <a:defRPr sz="825"/>
            </a:lvl2pPr>
            <a:lvl3pPr marL="0">
              <a:lnSpc>
                <a:spcPct val="100000"/>
              </a:lnSpc>
              <a:spcBef>
                <a:spcPts val="0"/>
              </a:spcBef>
              <a:defRPr sz="825"/>
            </a:lvl3pPr>
            <a:lvl4pPr marL="0">
              <a:lnSpc>
                <a:spcPct val="100000"/>
              </a:lnSpc>
              <a:spcBef>
                <a:spcPts val="0"/>
              </a:spcBef>
              <a:defRPr sz="825"/>
            </a:lvl4pPr>
            <a:lvl5pPr marL="0">
              <a:lnSpc>
                <a:spcPct val="100000"/>
              </a:lnSpc>
              <a:spcBef>
                <a:spcPts val="0"/>
              </a:spcBef>
              <a:defRPr sz="825"/>
            </a:lvl5pPr>
          </a:lstStyle>
          <a:p>
            <a:pPr lvl="0"/>
            <a:r>
              <a:rPr lang="de-AT"/>
              <a:t>Quelle: Fußnote</a:t>
            </a:r>
          </a:p>
        </p:txBody>
      </p:sp>
    </p:spTree>
    <p:extLst>
      <p:ext uri="{BB962C8B-B14F-4D97-AF65-F5344CB8AC3E}">
        <p14:creationId xmlns:p14="http://schemas.microsoft.com/office/powerpoint/2010/main" val="31785661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5_Titel und Inhalt + Bild mit lila Akzent dunkel">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78875758-1D2F-44DD-91C6-613EB17EED26}"/>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28167032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3" name="Objekt 2" hidden="1">
                        <a:extLst>
                          <a:ext uri="{FF2B5EF4-FFF2-40B4-BE49-F238E27FC236}">
                            <a16:creationId xmlns:a16="http://schemas.microsoft.com/office/drawing/2014/main" id="{78875758-1D2F-44DD-91C6-613EB17EED26}"/>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Titel">
            <a:extLst>
              <a:ext uri="{FF2B5EF4-FFF2-40B4-BE49-F238E27FC236}">
                <a16:creationId xmlns:a16="http://schemas.microsoft.com/office/drawing/2014/main" id="{D75867C8-2EFD-DAF0-BF34-4C2143DDA232}"/>
              </a:ext>
            </a:extLst>
          </p:cNvPr>
          <p:cNvSpPr>
            <a:spLocks noGrp="1"/>
          </p:cNvSpPr>
          <p:nvPr>
            <p:ph type="ctrTitle" hasCustomPrompt="1"/>
          </p:nvPr>
        </p:nvSpPr>
        <p:spPr>
          <a:xfrm>
            <a:off x="652917" y="2155219"/>
            <a:ext cx="4520112" cy="416531"/>
          </a:xfrm>
          <a:prstGeom prst="rect">
            <a:avLst/>
          </a:prstGeom>
        </p:spPr>
        <p:txBody>
          <a:bodyPr vert="horz" rIns="0" anchor="b">
            <a:noAutofit/>
          </a:bodyPr>
          <a:lstStyle>
            <a:lvl1pPr algn="l" rtl="0">
              <a:defRPr sz="2600" b="1">
                <a:solidFill>
                  <a:schemeClr val="bg1">
                    <a:lumMod val="95000"/>
                  </a:schemeClr>
                </a:solidFill>
                <a:latin typeface="Source Sans Pro" panose="020B0503030403020204" pitchFamily="34" charset="0"/>
                <a:ea typeface="Source Sans Pro" panose="020B0503030403020204" pitchFamily="34" charset="0"/>
                <a:cs typeface="Source Sans Pro" panose="020B0503030403020204" pitchFamily="34" charset="0"/>
              </a:defRPr>
            </a:lvl1pPr>
          </a:lstStyle>
          <a:p>
            <a:r>
              <a:rPr lang="de-AT"/>
              <a:t>Titel durch Klicken bearbeiten</a:t>
            </a:r>
          </a:p>
        </p:txBody>
      </p:sp>
      <p:sp>
        <p:nvSpPr>
          <p:cNvPr id="11" name="Textplatzhalter 8">
            <a:extLst>
              <a:ext uri="{FF2B5EF4-FFF2-40B4-BE49-F238E27FC236}">
                <a16:creationId xmlns:a16="http://schemas.microsoft.com/office/drawing/2014/main" id="{2D702FF0-A3B8-F11D-6300-570EC5A484C9}"/>
              </a:ext>
            </a:extLst>
          </p:cNvPr>
          <p:cNvSpPr>
            <a:spLocks noGrp="1"/>
          </p:cNvSpPr>
          <p:nvPr>
            <p:ph type="body" sz="quarter" idx="26" hasCustomPrompt="1"/>
          </p:nvPr>
        </p:nvSpPr>
        <p:spPr>
          <a:xfrm>
            <a:off x="652916" y="2624007"/>
            <a:ext cx="4520111" cy="382588"/>
          </a:xfrm>
          <a:prstGeom prst="rect">
            <a:avLst/>
          </a:prstGeom>
        </p:spPr>
        <p:txBody>
          <a:bodyPr/>
          <a:lstStyle>
            <a:lvl1pPr marL="0" indent="0">
              <a:buNone/>
              <a:defRPr>
                <a:solidFill>
                  <a:srgbClr val="DBF2E3"/>
                </a:solidFill>
              </a:defRPr>
            </a:lvl1pPr>
            <a:lvl2pPr marL="342900" indent="0">
              <a:buNone/>
              <a:defRPr/>
            </a:lvl2pPr>
            <a:lvl3pPr marL="685800" indent="0">
              <a:buNone/>
              <a:defRPr/>
            </a:lvl3pPr>
            <a:lvl4pPr marL="1028700" indent="0">
              <a:buNone/>
              <a:defRPr/>
            </a:lvl4pPr>
            <a:lvl5pPr>
              <a:defRPr/>
            </a:lvl5pPr>
          </a:lstStyle>
          <a:p>
            <a:pPr lvl="0"/>
            <a:r>
              <a:rPr lang="de-DE"/>
              <a:t>Untertitel durch klicken bearbeiten</a:t>
            </a:r>
          </a:p>
        </p:txBody>
      </p:sp>
      <p:grpSp>
        <p:nvGrpSpPr>
          <p:cNvPr id="2" name="Hintergrund">
            <a:extLst>
              <a:ext uri="{FF2B5EF4-FFF2-40B4-BE49-F238E27FC236}">
                <a16:creationId xmlns:a16="http://schemas.microsoft.com/office/drawing/2014/main" id="{64579C3A-41E8-6A49-E1D0-7CE0BE4E8CF6}"/>
              </a:ext>
              <a:ext uri="{C183D7F6-B498-43B3-948B-1728B52AA6E4}">
                <adec:decorative xmlns:adec="http://schemas.microsoft.com/office/drawing/2017/decorative" val="1"/>
              </a:ext>
            </a:extLst>
          </p:cNvPr>
          <p:cNvGrpSpPr/>
          <p:nvPr userDrawn="1"/>
        </p:nvGrpSpPr>
        <p:grpSpPr>
          <a:xfrm flipH="1">
            <a:off x="7989454" y="-1"/>
            <a:ext cx="1154545" cy="5223162"/>
            <a:chOff x="-27376" y="-730663"/>
            <a:chExt cx="1654147" cy="5143502"/>
          </a:xfrm>
        </p:grpSpPr>
        <p:sp>
          <p:nvSpPr>
            <p:cNvPr id="4" name="Freeform: Shape 9">
              <a:extLst>
                <a:ext uri="{FF2B5EF4-FFF2-40B4-BE49-F238E27FC236}">
                  <a16:creationId xmlns:a16="http://schemas.microsoft.com/office/drawing/2014/main" id="{1F8DB55B-BA26-CC1A-F0C9-C6F302D3B7F4}"/>
                </a:ext>
                <a:ext uri="{C183D7F6-B498-43B3-948B-1728B52AA6E4}">
                  <adec:decorative xmlns:adec="http://schemas.microsoft.com/office/drawing/2017/decorative" val="1"/>
                </a:ext>
              </a:extLst>
            </p:cNvPr>
            <p:cNvSpPr/>
            <p:nvPr userDrawn="1"/>
          </p:nvSpPr>
          <p:spPr bwMode="white">
            <a:xfrm rot="10800000">
              <a:off x="-26870" y="-730663"/>
              <a:ext cx="1653641" cy="5143501"/>
            </a:xfrm>
            <a:custGeom>
              <a:avLst/>
              <a:gdLst/>
              <a:ahLst/>
              <a:cxnLst>
                <a:cxn ang="3cd4">
                  <a:pos x="hc" y="t"/>
                </a:cxn>
                <a:cxn ang="cd2">
                  <a:pos x="l" y="vc"/>
                </a:cxn>
                <a:cxn ang="cd4">
                  <a:pos x="hc" y="b"/>
                </a:cxn>
                <a:cxn ang="0">
                  <a:pos x="r" y="vc"/>
                </a:cxn>
              </a:cxnLst>
              <a:rect l="l" t="t" r="r" b="b"/>
              <a:pathLst>
                <a:path w="7070" h="7076">
                  <a:moveTo>
                    <a:pt x="7070" y="0"/>
                  </a:moveTo>
                  <a:lnTo>
                    <a:pt x="7070" y="7076"/>
                  </a:lnTo>
                  <a:lnTo>
                    <a:pt x="0" y="7076"/>
                  </a:lnTo>
                  <a:close/>
                </a:path>
              </a:pathLst>
            </a:custGeom>
            <a:solidFill>
              <a:srgbClr val="DBF2E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5" name="Freeform: Shape 7">
              <a:extLst>
                <a:ext uri="{FF2B5EF4-FFF2-40B4-BE49-F238E27FC236}">
                  <a16:creationId xmlns:a16="http://schemas.microsoft.com/office/drawing/2014/main" id="{928126AB-6DA2-0BED-B1F8-848625EAC830}"/>
                </a:ext>
                <a:ext uri="{C183D7F6-B498-43B3-948B-1728B52AA6E4}">
                  <adec:decorative xmlns:adec="http://schemas.microsoft.com/office/drawing/2017/decorative" val="1"/>
                </a:ext>
              </a:extLst>
            </p:cNvPr>
            <p:cNvSpPr/>
            <p:nvPr/>
          </p:nvSpPr>
          <p:spPr bwMode="white">
            <a:xfrm>
              <a:off x="-27376" y="-730661"/>
              <a:ext cx="1152746" cy="5143500"/>
            </a:xfrm>
            <a:custGeom>
              <a:avLst/>
              <a:gdLst/>
              <a:ahLst/>
              <a:cxnLst>
                <a:cxn ang="3cd4">
                  <a:pos x="hc" y="t"/>
                </a:cxn>
                <a:cxn ang="cd2">
                  <a:pos x="l" y="vc"/>
                </a:cxn>
                <a:cxn ang="cd4">
                  <a:pos x="hc" y="b"/>
                </a:cxn>
                <a:cxn ang="0">
                  <a:pos x="r" y="vc"/>
                </a:cxn>
              </a:cxnLst>
              <a:rect l="l" t="t" r="r" b="b"/>
              <a:pathLst>
                <a:path w="2396" h="10682">
                  <a:moveTo>
                    <a:pt x="0" y="10682"/>
                  </a:moveTo>
                  <a:lnTo>
                    <a:pt x="0" y="0"/>
                  </a:lnTo>
                  <a:lnTo>
                    <a:pt x="2396" y="0"/>
                  </a:lnTo>
                  <a:close/>
                </a:path>
              </a:pathLst>
            </a:custGeom>
            <a:solidFill>
              <a:srgbClr val="59BD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grpSp>
      <p:sp>
        <p:nvSpPr>
          <p:cNvPr id="7" name="Bildplatzhalter 6">
            <a:extLst>
              <a:ext uri="{FF2B5EF4-FFF2-40B4-BE49-F238E27FC236}">
                <a16:creationId xmlns:a16="http://schemas.microsoft.com/office/drawing/2014/main" id="{E3A42E05-4D7F-D489-B0AA-982CD3906049}"/>
              </a:ext>
            </a:extLst>
          </p:cNvPr>
          <p:cNvSpPr>
            <a:spLocks noGrp="1"/>
          </p:cNvSpPr>
          <p:nvPr>
            <p:ph type="pic" sz="quarter" idx="13"/>
          </p:nvPr>
        </p:nvSpPr>
        <p:spPr>
          <a:xfrm>
            <a:off x="5466525" y="545015"/>
            <a:ext cx="2951595" cy="4133666"/>
          </a:xfrm>
          <a:prstGeom prst="rect">
            <a:avLst/>
          </a:prstGeom>
          <a:ln>
            <a:noFill/>
            <a:extLst>
              <a:ext uri="{C807C97D-BFC1-408E-A445-0C87EB9F89A2}">
                <ask:lineSketchStyleProps xmlns:ask="http://schemas.microsoft.com/office/drawing/2018/sketchyshapes">
                  <ask:type>
                    <ask:lineSketchNone/>
                  </ask:type>
                </ask:lineSketchStyleProps>
              </a:ext>
            </a:extLst>
          </a:ln>
        </p:spPr>
        <p:txBody>
          <a:bodyPr/>
          <a:lstStyle>
            <a:lvl1pPr marL="0" indent="0" algn="ctr">
              <a:buNone/>
              <a:defRPr b="1">
                <a:solidFill>
                  <a:schemeClr val="tx1">
                    <a:lumMod val="75000"/>
                    <a:lumOff val="25000"/>
                  </a:schemeClr>
                </a:solidFill>
              </a:defRPr>
            </a:lvl1pPr>
          </a:lstStyle>
          <a:p>
            <a:r>
              <a:rPr lang="de-DE"/>
              <a:t>Bild durch Klicken auf Symbol hinzufügen</a:t>
            </a:r>
            <a:endParaRPr lang="de-AT"/>
          </a:p>
        </p:txBody>
      </p:sp>
      <p:sp>
        <p:nvSpPr>
          <p:cNvPr id="6" name="Fußnote">
            <a:extLst>
              <a:ext uri="{FF2B5EF4-FFF2-40B4-BE49-F238E27FC236}">
                <a16:creationId xmlns:a16="http://schemas.microsoft.com/office/drawing/2014/main" id="{9BD8AFC8-2616-5A7F-03DF-8B91EA8609FC}"/>
              </a:ext>
            </a:extLst>
          </p:cNvPr>
          <p:cNvSpPr>
            <a:spLocks noGrp="1"/>
          </p:cNvSpPr>
          <p:nvPr>
            <p:ph type="body" sz="quarter" idx="27" hasCustomPrompt="1"/>
          </p:nvPr>
        </p:nvSpPr>
        <p:spPr>
          <a:xfrm>
            <a:off x="645485" y="4706150"/>
            <a:ext cx="7813988" cy="179784"/>
          </a:xfrm>
          <a:prstGeom prst="rect">
            <a:avLst/>
          </a:prstGeom>
        </p:spPr>
        <p:txBody>
          <a:bodyPr lIns="90000" tIns="0" rIns="90000" bIns="0" anchor="b" anchorCtr="0"/>
          <a:lstStyle>
            <a:lvl1pPr marL="0" indent="0" rtl="0">
              <a:lnSpc>
                <a:spcPct val="100000"/>
              </a:lnSpc>
              <a:spcBef>
                <a:spcPts val="0"/>
              </a:spcBef>
              <a:buNone/>
              <a:defRPr sz="1100">
                <a:solidFill>
                  <a:schemeClr val="bg1"/>
                </a:solidFill>
                <a:latin typeface="Source Sans Pro" panose="020B0503030403020204" pitchFamily="34" charset="0"/>
                <a:ea typeface="Source Sans Pro" panose="020B0503030403020204" pitchFamily="34" charset="0"/>
              </a:defRPr>
            </a:lvl1pPr>
            <a:lvl2pPr marL="0">
              <a:lnSpc>
                <a:spcPct val="100000"/>
              </a:lnSpc>
              <a:spcBef>
                <a:spcPts val="0"/>
              </a:spcBef>
              <a:defRPr sz="825"/>
            </a:lvl2pPr>
            <a:lvl3pPr marL="0">
              <a:lnSpc>
                <a:spcPct val="100000"/>
              </a:lnSpc>
              <a:spcBef>
                <a:spcPts val="0"/>
              </a:spcBef>
              <a:defRPr sz="825"/>
            </a:lvl3pPr>
            <a:lvl4pPr marL="0">
              <a:lnSpc>
                <a:spcPct val="100000"/>
              </a:lnSpc>
              <a:spcBef>
                <a:spcPts val="0"/>
              </a:spcBef>
              <a:defRPr sz="825"/>
            </a:lvl4pPr>
            <a:lvl5pPr marL="0">
              <a:lnSpc>
                <a:spcPct val="100000"/>
              </a:lnSpc>
              <a:spcBef>
                <a:spcPts val="0"/>
              </a:spcBef>
              <a:defRPr sz="825"/>
            </a:lvl5pPr>
          </a:lstStyle>
          <a:p>
            <a:pPr lvl="0"/>
            <a:r>
              <a:rPr lang="de-AT"/>
              <a:t>Quelle: Fußnote</a:t>
            </a:r>
          </a:p>
        </p:txBody>
      </p:sp>
    </p:spTree>
    <p:extLst>
      <p:ext uri="{BB962C8B-B14F-4D97-AF65-F5344CB8AC3E}">
        <p14:creationId xmlns:p14="http://schemas.microsoft.com/office/powerpoint/2010/main" val="2827144215"/>
      </p:ext>
    </p:extLst>
  </p:cSld>
  <p:clrMapOvr>
    <a:masterClrMapping/>
  </p:clrMapOvr>
  <p:hf hdr="0" dt="0"/>
  <p:extLst>
    <p:ext uri="{DCECCB84-F9BA-43D5-87BE-67443E8EF086}">
      <p15:sldGuideLst xmlns:p15="http://schemas.microsoft.com/office/powerpoint/2012/main">
        <p15:guide id="1" pos="340">
          <p15:clr>
            <a:srgbClr val="FBAE40"/>
          </p15:clr>
        </p15:guide>
        <p15:guide id="2" orient="horz" pos="3049">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4_Titel mit Zitat und Bild dunkel">
    <p:bg>
      <p:bgPr>
        <a:solidFill>
          <a:srgbClr val="1E3532"/>
        </a:solidFill>
        <a:effectLst/>
      </p:bgPr>
    </p:bg>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6CE9832A-AFCD-4C58-AC54-ADBCB406F740}"/>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36510507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3" name="Objekt 2" hidden="1">
                        <a:extLst>
                          <a:ext uri="{FF2B5EF4-FFF2-40B4-BE49-F238E27FC236}">
                            <a16:creationId xmlns:a16="http://schemas.microsoft.com/office/drawing/2014/main" id="{6CE9832A-AFCD-4C58-AC54-ADBCB406F740}"/>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8" name="Ellipse 17">
            <a:extLst>
              <a:ext uri="{FF2B5EF4-FFF2-40B4-BE49-F238E27FC236}">
                <a16:creationId xmlns:a16="http://schemas.microsoft.com/office/drawing/2014/main" id="{DDA8D9A8-F3B2-EA65-9B9C-BDE21DE42CE9}"/>
              </a:ext>
              <a:ext uri="{C183D7F6-B498-43B3-948B-1728B52AA6E4}">
                <adec:decorative xmlns:adec="http://schemas.microsoft.com/office/drawing/2017/decorative" val="1"/>
              </a:ext>
            </a:extLst>
          </p:cNvPr>
          <p:cNvSpPr/>
          <p:nvPr userDrawn="1"/>
        </p:nvSpPr>
        <p:spPr>
          <a:xfrm>
            <a:off x="6326484" y="2554686"/>
            <a:ext cx="2143531" cy="2143531"/>
          </a:xfrm>
          <a:prstGeom prst="ellipse">
            <a:avLst/>
          </a:prstGeom>
          <a:solidFill>
            <a:srgbClr val="59BD7B"/>
          </a:solidFill>
          <a:ln>
            <a:solidFill>
              <a:schemeClr val="tx1"/>
            </a:solidFill>
            <a:extLst>
              <a:ext uri="{C807C97D-BFC1-408E-A445-0C87EB9F89A2}">
                <ask:lineSketchStyleProps xmlns:ask="http://schemas.microsoft.com/office/drawing/2018/sketchyshapes" sd="4293693065">
                  <a:custGeom>
                    <a:avLst/>
                    <a:gdLst>
                      <a:gd name="connsiteX0" fmla="*/ 0 w 734290"/>
                      <a:gd name="connsiteY0" fmla="*/ 367145 h 734290"/>
                      <a:gd name="connsiteX1" fmla="*/ 367145 w 734290"/>
                      <a:gd name="connsiteY1" fmla="*/ 0 h 734290"/>
                      <a:gd name="connsiteX2" fmla="*/ 734290 w 734290"/>
                      <a:gd name="connsiteY2" fmla="*/ 367145 h 734290"/>
                      <a:gd name="connsiteX3" fmla="*/ 367145 w 734290"/>
                      <a:gd name="connsiteY3" fmla="*/ 734290 h 734290"/>
                      <a:gd name="connsiteX4" fmla="*/ 0 w 734290"/>
                      <a:gd name="connsiteY4" fmla="*/ 367145 h 734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290" h="734290" fill="none" extrusionOk="0">
                        <a:moveTo>
                          <a:pt x="0" y="367145"/>
                        </a:moveTo>
                        <a:cubicBezTo>
                          <a:pt x="16523" y="150866"/>
                          <a:pt x="204270" y="999"/>
                          <a:pt x="367145" y="0"/>
                        </a:cubicBezTo>
                        <a:cubicBezTo>
                          <a:pt x="574216" y="1815"/>
                          <a:pt x="728879" y="163039"/>
                          <a:pt x="734290" y="367145"/>
                        </a:cubicBezTo>
                        <a:cubicBezTo>
                          <a:pt x="744146" y="546912"/>
                          <a:pt x="589065" y="719545"/>
                          <a:pt x="367145" y="734290"/>
                        </a:cubicBezTo>
                        <a:cubicBezTo>
                          <a:pt x="160514" y="731331"/>
                          <a:pt x="2922" y="575796"/>
                          <a:pt x="0" y="367145"/>
                        </a:cubicBezTo>
                        <a:close/>
                      </a:path>
                      <a:path w="734290" h="734290" stroke="0" extrusionOk="0">
                        <a:moveTo>
                          <a:pt x="0" y="367145"/>
                        </a:moveTo>
                        <a:cubicBezTo>
                          <a:pt x="427" y="187998"/>
                          <a:pt x="137228" y="-20154"/>
                          <a:pt x="367145" y="0"/>
                        </a:cubicBezTo>
                        <a:cubicBezTo>
                          <a:pt x="574680" y="-2298"/>
                          <a:pt x="729846" y="162298"/>
                          <a:pt x="734290" y="367145"/>
                        </a:cubicBezTo>
                        <a:cubicBezTo>
                          <a:pt x="737013" y="560585"/>
                          <a:pt x="593849" y="727713"/>
                          <a:pt x="367145" y="734290"/>
                        </a:cubicBezTo>
                        <a:cubicBezTo>
                          <a:pt x="160939" y="746208"/>
                          <a:pt x="20622" y="602358"/>
                          <a:pt x="0" y="367145"/>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indent="0" algn="ctr" defTabSz="685800" eaLnBrk="1" fontAlgn="auto" latinLnBrk="0" hangingPunct="1">
              <a:lnSpc>
                <a:spcPct val="80000"/>
              </a:lnSpc>
              <a:spcBef>
                <a:spcPts val="375"/>
              </a:spcBef>
              <a:spcAft>
                <a:spcPts val="0"/>
              </a:spcAft>
              <a:buClrTx/>
              <a:buSzTx/>
              <a:buFont typeface="Arial" panose="020B0604020202020204" pitchFamily="34" charset="0"/>
              <a:buNone/>
              <a:tabLst/>
            </a:pPr>
            <a:endParaRPr kumimoji="0" lang="de-AT" sz="105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endParaRPr>
          </a:p>
        </p:txBody>
      </p:sp>
      <p:sp>
        <p:nvSpPr>
          <p:cNvPr id="11" name="Titel">
            <a:extLst>
              <a:ext uri="{FF2B5EF4-FFF2-40B4-BE49-F238E27FC236}">
                <a16:creationId xmlns:a16="http://schemas.microsoft.com/office/drawing/2014/main" id="{D5FD0F9D-C9B8-0E32-721B-887FAF534F41}"/>
              </a:ext>
            </a:extLst>
          </p:cNvPr>
          <p:cNvSpPr>
            <a:spLocks noGrp="1"/>
          </p:cNvSpPr>
          <p:nvPr>
            <p:ph type="ctrTitle" hasCustomPrompt="1"/>
          </p:nvPr>
        </p:nvSpPr>
        <p:spPr>
          <a:xfrm>
            <a:off x="644987" y="474226"/>
            <a:ext cx="4520112" cy="416531"/>
          </a:xfrm>
          <a:prstGeom prst="rect">
            <a:avLst/>
          </a:prstGeom>
        </p:spPr>
        <p:txBody>
          <a:bodyPr vert="horz" rIns="0" anchor="b">
            <a:noAutofit/>
          </a:bodyPr>
          <a:lstStyle>
            <a:lvl1pPr algn="l" rtl="0">
              <a:defRPr sz="2600" b="1">
                <a:solidFill>
                  <a:schemeClr val="bg1">
                    <a:lumMod val="95000"/>
                  </a:schemeClr>
                </a:solidFill>
                <a:latin typeface="Source Sans Pro" panose="020B0503030403020204" pitchFamily="34" charset="0"/>
                <a:ea typeface="Source Sans Pro" panose="020B0503030403020204" pitchFamily="34" charset="0"/>
                <a:cs typeface="Source Sans Pro" panose="020B0503030403020204" pitchFamily="34" charset="0"/>
              </a:defRPr>
            </a:lvl1pPr>
          </a:lstStyle>
          <a:p>
            <a:r>
              <a:rPr lang="de-AT"/>
              <a:t>Titel durch Klicken bearbeiten</a:t>
            </a:r>
          </a:p>
        </p:txBody>
      </p:sp>
      <p:sp>
        <p:nvSpPr>
          <p:cNvPr id="12" name="Textplatzhalter 8">
            <a:extLst>
              <a:ext uri="{FF2B5EF4-FFF2-40B4-BE49-F238E27FC236}">
                <a16:creationId xmlns:a16="http://schemas.microsoft.com/office/drawing/2014/main" id="{A855497A-7C43-2641-B566-1043E66E20D7}"/>
              </a:ext>
            </a:extLst>
          </p:cNvPr>
          <p:cNvSpPr>
            <a:spLocks noGrp="1"/>
          </p:cNvSpPr>
          <p:nvPr>
            <p:ph type="body" sz="quarter" idx="26" hasCustomPrompt="1"/>
          </p:nvPr>
        </p:nvSpPr>
        <p:spPr>
          <a:xfrm>
            <a:off x="645297" y="931395"/>
            <a:ext cx="4520111" cy="382588"/>
          </a:xfrm>
          <a:prstGeom prst="rect">
            <a:avLst/>
          </a:prstGeom>
        </p:spPr>
        <p:txBody>
          <a:bodyPr/>
          <a:lstStyle>
            <a:lvl1pPr marL="0" indent="0">
              <a:buNone/>
              <a:defRPr>
                <a:solidFill>
                  <a:srgbClr val="DBF2E3"/>
                </a:solidFill>
              </a:defRPr>
            </a:lvl1pPr>
            <a:lvl2pPr marL="342900" indent="0">
              <a:buNone/>
              <a:defRPr/>
            </a:lvl2pPr>
            <a:lvl3pPr marL="685800" indent="0">
              <a:buNone/>
              <a:defRPr/>
            </a:lvl3pPr>
            <a:lvl4pPr marL="1028700" indent="0">
              <a:buNone/>
              <a:defRPr/>
            </a:lvl4pPr>
            <a:lvl5pPr>
              <a:defRPr/>
            </a:lvl5pPr>
          </a:lstStyle>
          <a:p>
            <a:pPr lvl="0"/>
            <a:r>
              <a:rPr lang="de-DE"/>
              <a:t>Untertitel durch klicken bearbeiten</a:t>
            </a:r>
          </a:p>
        </p:txBody>
      </p:sp>
      <p:sp>
        <p:nvSpPr>
          <p:cNvPr id="2" name="Textplatzhalter 8">
            <a:extLst>
              <a:ext uri="{FF2B5EF4-FFF2-40B4-BE49-F238E27FC236}">
                <a16:creationId xmlns:a16="http://schemas.microsoft.com/office/drawing/2014/main" id="{19638195-1964-7724-DFE1-B4E6010EB5EF}"/>
              </a:ext>
              <a:ext uri="{C183D7F6-B498-43B3-948B-1728B52AA6E4}">
                <adec:decorative xmlns:adec="http://schemas.microsoft.com/office/drawing/2017/decorative" val="1"/>
              </a:ext>
            </a:extLst>
          </p:cNvPr>
          <p:cNvSpPr>
            <a:spLocks noGrp="1"/>
          </p:cNvSpPr>
          <p:nvPr>
            <p:ph type="body" sz="quarter" idx="18" hasCustomPrompt="1"/>
          </p:nvPr>
        </p:nvSpPr>
        <p:spPr>
          <a:xfrm>
            <a:off x="711474" y="2785467"/>
            <a:ext cx="401586" cy="382588"/>
          </a:xfrm>
          <a:prstGeom prst="rect">
            <a:avLst/>
          </a:prstGeom>
        </p:spPr>
        <p:txBody>
          <a:bodyPr/>
          <a:lstStyle>
            <a:lvl1pPr marL="0" indent="0">
              <a:buNone/>
              <a:defRPr sz="9600" b="1">
                <a:solidFill>
                  <a:srgbClr val="DBF2E3"/>
                </a:solidFill>
              </a:defRPr>
            </a:lvl1pPr>
          </a:lstStyle>
          <a:p>
            <a:pPr lvl="0"/>
            <a:r>
              <a:rPr lang="de-DE"/>
              <a:t>„</a:t>
            </a:r>
            <a:endParaRPr lang="de-AT"/>
          </a:p>
        </p:txBody>
      </p:sp>
      <p:sp>
        <p:nvSpPr>
          <p:cNvPr id="4" name="Textplatzhalter 8">
            <a:extLst>
              <a:ext uri="{FF2B5EF4-FFF2-40B4-BE49-F238E27FC236}">
                <a16:creationId xmlns:a16="http://schemas.microsoft.com/office/drawing/2014/main" id="{BA7CF1AC-E992-2130-06FA-61BDDC7D571E}"/>
              </a:ext>
              <a:ext uri="{C183D7F6-B498-43B3-948B-1728B52AA6E4}">
                <adec:decorative xmlns:adec="http://schemas.microsoft.com/office/drawing/2017/decorative" val="1"/>
              </a:ext>
            </a:extLst>
          </p:cNvPr>
          <p:cNvSpPr>
            <a:spLocks noGrp="1"/>
          </p:cNvSpPr>
          <p:nvPr>
            <p:ph type="body" sz="quarter" idx="19" hasCustomPrompt="1"/>
          </p:nvPr>
        </p:nvSpPr>
        <p:spPr>
          <a:xfrm>
            <a:off x="6199938" y="1697670"/>
            <a:ext cx="401586" cy="382588"/>
          </a:xfrm>
          <a:prstGeom prst="rect">
            <a:avLst/>
          </a:prstGeom>
        </p:spPr>
        <p:txBody>
          <a:bodyPr/>
          <a:lstStyle>
            <a:lvl1pPr marL="0" indent="0">
              <a:buNone/>
              <a:defRPr sz="9600" b="1">
                <a:solidFill>
                  <a:srgbClr val="DBF2E3"/>
                </a:solidFill>
              </a:defRPr>
            </a:lvl1pPr>
          </a:lstStyle>
          <a:p>
            <a:pPr lvl="0"/>
            <a:r>
              <a:rPr lang="de-DE"/>
              <a:t>“</a:t>
            </a:r>
            <a:endParaRPr lang="de-AT"/>
          </a:p>
        </p:txBody>
      </p:sp>
      <p:sp>
        <p:nvSpPr>
          <p:cNvPr id="8" name="Inhalt">
            <a:extLst>
              <a:ext uri="{FF2B5EF4-FFF2-40B4-BE49-F238E27FC236}">
                <a16:creationId xmlns:a16="http://schemas.microsoft.com/office/drawing/2014/main" id="{C23194AB-C559-9ED8-0769-9D525E09E4DA}"/>
              </a:ext>
            </a:extLst>
          </p:cNvPr>
          <p:cNvSpPr>
            <a:spLocks noGrp="1"/>
          </p:cNvSpPr>
          <p:nvPr>
            <p:ph idx="14" hasCustomPrompt="1"/>
          </p:nvPr>
        </p:nvSpPr>
        <p:spPr>
          <a:xfrm>
            <a:off x="1148417" y="2080258"/>
            <a:ext cx="5016164" cy="1410418"/>
          </a:xfrm>
          <a:prstGeom prst="rect">
            <a:avLst/>
          </a:prstGeom>
        </p:spPr>
        <p:txBody>
          <a:bodyPr/>
          <a:lstStyle>
            <a:lvl1pPr marL="0" indent="0" rtl="0">
              <a:lnSpc>
                <a:spcPct val="80000"/>
              </a:lnSpc>
              <a:buNone/>
              <a:defRPr sz="1800" b="0">
                <a:solidFill>
                  <a:schemeClr val="bg1"/>
                </a:solidFill>
                <a:latin typeface="Source Sans Pro" panose="020B0503030403020204" pitchFamily="34" charset="0"/>
                <a:ea typeface="Source Sans Pro" panose="020B0503030403020204" pitchFamily="34" charset="0"/>
              </a:defRPr>
            </a:lvl1pPr>
            <a:lvl2pPr marL="182563" indent="-182563" rtl="0">
              <a:lnSpc>
                <a:spcPct val="80000"/>
              </a:lnSpc>
              <a:defRPr sz="1600">
                <a:solidFill>
                  <a:schemeClr val="bg1"/>
                </a:solidFill>
                <a:latin typeface="Source Sans Pro" panose="020B0503030403020204" pitchFamily="34" charset="0"/>
                <a:ea typeface="Source Sans Pro" panose="020B0503030403020204" pitchFamily="34" charset="0"/>
              </a:defRPr>
            </a:lvl2pPr>
            <a:lvl3pPr marL="358775" indent="-176213" rtl="0">
              <a:lnSpc>
                <a:spcPct val="80000"/>
              </a:lnSpc>
              <a:defRPr sz="1600">
                <a:solidFill>
                  <a:schemeClr val="bg1"/>
                </a:solidFill>
                <a:latin typeface="Source Sans Pro" panose="020B0503030403020204" pitchFamily="34" charset="0"/>
                <a:ea typeface="Source Sans Pro" panose="020B0503030403020204" pitchFamily="34" charset="0"/>
              </a:defRPr>
            </a:lvl3pPr>
            <a:lvl4pPr marL="538163" indent="-179388" rtl="0">
              <a:lnSpc>
                <a:spcPct val="80000"/>
              </a:lnSpc>
              <a:defRPr sz="1600">
                <a:solidFill>
                  <a:schemeClr val="bg1"/>
                </a:solidFill>
                <a:latin typeface="Source Sans Pro" panose="020B0503030403020204" pitchFamily="34" charset="0"/>
                <a:ea typeface="Source Sans Pro" panose="020B0503030403020204" pitchFamily="34" charset="0"/>
              </a:defRPr>
            </a:lvl4pPr>
            <a:lvl5pPr marL="715963" indent="-177800" rtl="0">
              <a:lnSpc>
                <a:spcPct val="80000"/>
              </a:lnSpc>
              <a:defRPr sz="1600">
                <a:solidFill>
                  <a:schemeClr val="bg1"/>
                </a:solidFill>
                <a:latin typeface="Source Sans Pro" panose="020B0503030403020204" pitchFamily="34" charset="0"/>
                <a:ea typeface="Source Sans Pro" panose="020B0503030403020204" pitchFamily="34" charset="0"/>
              </a:defRPr>
            </a:lvl5pPr>
          </a:lstStyle>
          <a:p>
            <a:pPr lvl="0"/>
            <a:r>
              <a:rPr lang="de-AT"/>
              <a:t>Text bearbeiten</a:t>
            </a:r>
          </a:p>
        </p:txBody>
      </p:sp>
      <p:sp>
        <p:nvSpPr>
          <p:cNvPr id="5" name="Inhalt">
            <a:extLst>
              <a:ext uri="{FF2B5EF4-FFF2-40B4-BE49-F238E27FC236}">
                <a16:creationId xmlns:a16="http://schemas.microsoft.com/office/drawing/2014/main" id="{25730217-31E5-D86E-AD7A-79132B2621A5}"/>
              </a:ext>
            </a:extLst>
          </p:cNvPr>
          <p:cNvSpPr>
            <a:spLocks noGrp="1"/>
          </p:cNvSpPr>
          <p:nvPr>
            <p:ph idx="20" hasCustomPrompt="1"/>
          </p:nvPr>
        </p:nvSpPr>
        <p:spPr>
          <a:xfrm>
            <a:off x="4497220" y="3609420"/>
            <a:ext cx="1667361" cy="309717"/>
          </a:xfrm>
          <a:prstGeom prst="rect">
            <a:avLst/>
          </a:prstGeom>
        </p:spPr>
        <p:txBody>
          <a:bodyPr/>
          <a:lstStyle>
            <a:lvl1pPr marL="0" indent="0" algn="ctr" rtl="0">
              <a:lnSpc>
                <a:spcPct val="80000"/>
              </a:lnSpc>
              <a:buNone/>
              <a:defRPr sz="1200" b="0">
                <a:solidFill>
                  <a:schemeClr val="bg1"/>
                </a:solidFill>
                <a:latin typeface="Source Sans Pro" panose="020B0503030403020204" pitchFamily="34" charset="0"/>
                <a:ea typeface="Source Sans Pro" panose="020B0503030403020204" pitchFamily="34" charset="0"/>
              </a:defRPr>
            </a:lvl1pPr>
            <a:lvl2pPr marL="182563" indent="-182563" rtl="0">
              <a:lnSpc>
                <a:spcPct val="80000"/>
              </a:lnSpc>
              <a:defRPr sz="1600">
                <a:solidFill>
                  <a:schemeClr val="bg1"/>
                </a:solidFill>
                <a:latin typeface="Source Sans Pro" panose="020B0503030403020204" pitchFamily="34" charset="0"/>
                <a:ea typeface="Source Sans Pro" panose="020B0503030403020204" pitchFamily="34" charset="0"/>
              </a:defRPr>
            </a:lvl2pPr>
            <a:lvl3pPr marL="358775" indent="-176213" rtl="0">
              <a:lnSpc>
                <a:spcPct val="80000"/>
              </a:lnSpc>
              <a:defRPr sz="1600">
                <a:solidFill>
                  <a:schemeClr val="bg1"/>
                </a:solidFill>
                <a:latin typeface="Source Sans Pro" panose="020B0503030403020204" pitchFamily="34" charset="0"/>
                <a:ea typeface="Source Sans Pro" panose="020B0503030403020204" pitchFamily="34" charset="0"/>
              </a:defRPr>
            </a:lvl3pPr>
            <a:lvl4pPr marL="538163" indent="-179388" rtl="0">
              <a:lnSpc>
                <a:spcPct val="80000"/>
              </a:lnSpc>
              <a:defRPr sz="1600">
                <a:solidFill>
                  <a:schemeClr val="bg1"/>
                </a:solidFill>
                <a:latin typeface="Source Sans Pro" panose="020B0503030403020204" pitchFamily="34" charset="0"/>
                <a:ea typeface="Source Sans Pro" panose="020B0503030403020204" pitchFamily="34" charset="0"/>
              </a:defRPr>
            </a:lvl4pPr>
            <a:lvl5pPr marL="715963" indent="-177800" rtl="0">
              <a:lnSpc>
                <a:spcPct val="80000"/>
              </a:lnSpc>
              <a:defRPr sz="1600">
                <a:solidFill>
                  <a:schemeClr val="bg1"/>
                </a:solidFill>
                <a:latin typeface="Source Sans Pro" panose="020B0503030403020204" pitchFamily="34" charset="0"/>
                <a:ea typeface="Source Sans Pro" panose="020B0503030403020204" pitchFamily="34" charset="0"/>
              </a:defRPr>
            </a:lvl5pPr>
          </a:lstStyle>
          <a:p>
            <a:pPr lvl="0"/>
            <a:r>
              <a:rPr lang="de-AT"/>
              <a:t>Name, Nachname</a:t>
            </a:r>
          </a:p>
        </p:txBody>
      </p:sp>
      <p:sp>
        <p:nvSpPr>
          <p:cNvPr id="20" name="Bildplatzhalter 19">
            <a:extLst>
              <a:ext uri="{FF2B5EF4-FFF2-40B4-BE49-F238E27FC236}">
                <a16:creationId xmlns:a16="http://schemas.microsoft.com/office/drawing/2014/main" id="{F7F36938-CA7D-0C34-125D-4F98AB45DF1B}"/>
              </a:ext>
            </a:extLst>
          </p:cNvPr>
          <p:cNvSpPr>
            <a:spLocks noGrp="1"/>
          </p:cNvSpPr>
          <p:nvPr>
            <p:ph type="pic" sz="quarter" idx="17" hasCustomPrompt="1"/>
          </p:nvPr>
        </p:nvSpPr>
        <p:spPr>
          <a:xfrm>
            <a:off x="6765557" y="2995951"/>
            <a:ext cx="1265383" cy="1261000"/>
          </a:xfrm>
          <a:prstGeom prst="rect">
            <a:avLst/>
          </a:prstGeom>
        </p:spPr>
        <p:txBody>
          <a:bodyPr/>
          <a:lstStyle>
            <a:lvl1pPr marL="0" indent="0">
              <a:buNone/>
              <a:defRPr sz="800"/>
            </a:lvl1pPr>
            <a:lvl2pPr marL="342900" indent="0">
              <a:buNone/>
              <a:defRPr/>
            </a:lvl2pPr>
          </a:lstStyle>
          <a:p>
            <a:r>
              <a:rPr lang="de-AT"/>
              <a:t>             </a:t>
            </a:r>
          </a:p>
          <a:p>
            <a:endParaRPr lang="de-AT"/>
          </a:p>
          <a:p>
            <a:r>
              <a:rPr lang="de-AT"/>
              <a:t>                Bild</a:t>
            </a:r>
          </a:p>
        </p:txBody>
      </p:sp>
      <p:sp>
        <p:nvSpPr>
          <p:cNvPr id="6" name="Fußnote">
            <a:extLst>
              <a:ext uri="{FF2B5EF4-FFF2-40B4-BE49-F238E27FC236}">
                <a16:creationId xmlns:a16="http://schemas.microsoft.com/office/drawing/2014/main" id="{6BDF9E17-01D3-C8AD-C51F-E84817F5F6D8}"/>
              </a:ext>
            </a:extLst>
          </p:cNvPr>
          <p:cNvSpPr>
            <a:spLocks noGrp="1"/>
          </p:cNvSpPr>
          <p:nvPr>
            <p:ph type="body" sz="quarter" idx="27" hasCustomPrompt="1"/>
          </p:nvPr>
        </p:nvSpPr>
        <p:spPr>
          <a:xfrm>
            <a:off x="645485" y="4706150"/>
            <a:ext cx="7813988" cy="179784"/>
          </a:xfrm>
          <a:prstGeom prst="rect">
            <a:avLst/>
          </a:prstGeom>
        </p:spPr>
        <p:txBody>
          <a:bodyPr lIns="90000" tIns="0" rIns="90000" bIns="0" anchor="b" anchorCtr="0"/>
          <a:lstStyle>
            <a:lvl1pPr marL="0" indent="0" rtl="0">
              <a:lnSpc>
                <a:spcPct val="100000"/>
              </a:lnSpc>
              <a:spcBef>
                <a:spcPts val="0"/>
              </a:spcBef>
              <a:buNone/>
              <a:defRPr sz="1100">
                <a:solidFill>
                  <a:schemeClr val="bg1"/>
                </a:solidFill>
                <a:latin typeface="Source Sans Pro" panose="020B0503030403020204" pitchFamily="34" charset="0"/>
                <a:ea typeface="Source Sans Pro" panose="020B0503030403020204" pitchFamily="34" charset="0"/>
              </a:defRPr>
            </a:lvl1pPr>
            <a:lvl2pPr marL="0">
              <a:lnSpc>
                <a:spcPct val="100000"/>
              </a:lnSpc>
              <a:spcBef>
                <a:spcPts val="0"/>
              </a:spcBef>
              <a:defRPr sz="825"/>
            </a:lvl2pPr>
            <a:lvl3pPr marL="0">
              <a:lnSpc>
                <a:spcPct val="100000"/>
              </a:lnSpc>
              <a:spcBef>
                <a:spcPts val="0"/>
              </a:spcBef>
              <a:defRPr sz="825"/>
            </a:lvl3pPr>
            <a:lvl4pPr marL="0">
              <a:lnSpc>
                <a:spcPct val="100000"/>
              </a:lnSpc>
              <a:spcBef>
                <a:spcPts val="0"/>
              </a:spcBef>
              <a:defRPr sz="825"/>
            </a:lvl4pPr>
            <a:lvl5pPr marL="0">
              <a:lnSpc>
                <a:spcPct val="100000"/>
              </a:lnSpc>
              <a:spcBef>
                <a:spcPts val="0"/>
              </a:spcBef>
              <a:defRPr sz="825"/>
            </a:lvl5pPr>
          </a:lstStyle>
          <a:p>
            <a:pPr lvl="0"/>
            <a:r>
              <a:rPr lang="de-AT"/>
              <a:t>Quelle: Fußnote</a:t>
            </a:r>
          </a:p>
        </p:txBody>
      </p:sp>
    </p:spTree>
    <p:extLst>
      <p:ext uri="{BB962C8B-B14F-4D97-AF65-F5344CB8AC3E}">
        <p14:creationId xmlns:p14="http://schemas.microsoft.com/office/powerpoint/2010/main" val="18159290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1_Titel mit Inhalt und Quelle dunkel">
    <p:bg>
      <p:bgPr>
        <a:solidFill>
          <a:srgbClr val="1E3532"/>
        </a:solidFill>
        <a:effectLst/>
      </p:bgPr>
    </p:bg>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6CE9832A-AFCD-4C58-AC54-ADBCB406F740}"/>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19463515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3" name="Objekt 2" hidden="1">
                        <a:extLst>
                          <a:ext uri="{FF2B5EF4-FFF2-40B4-BE49-F238E27FC236}">
                            <a16:creationId xmlns:a16="http://schemas.microsoft.com/office/drawing/2014/main" id="{6CE9832A-AFCD-4C58-AC54-ADBCB406F740}"/>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Ocker Kasten">
            <a:extLst>
              <a:ext uri="{FF2B5EF4-FFF2-40B4-BE49-F238E27FC236}">
                <a16:creationId xmlns:a16="http://schemas.microsoft.com/office/drawing/2014/main" id="{F6CF3BCD-67C1-4733-B7B6-EF8CC39E89EE}"/>
              </a:ext>
              <a:ext uri="{C183D7F6-B498-43B3-948B-1728B52AA6E4}">
                <adec:decorative xmlns:adec="http://schemas.microsoft.com/office/drawing/2017/decorative" val="1"/>
              </a:ext>
            </a:extLst>
          </p:cNvPr>
          <p:cNvSpPr/>
          <p:nvPr userDrawn="1"/>
        </p:nvSpPr>
        <p:spPr bwMode="blackGray">
          <a:xfrm>
            <a:off x="637675" y="4307305"/>
            <a:ext cx="7670190" cy="712370"/>
          </a:xfrm>
          <a:prstGeom prst="rect">
            <a:avLst/>
          </a:prstGeom>
          <a:solidFill>
            <a:srgbClr val="DBF2E3"/>
          </a:solidFill>
          <a:ln cap="flat">
            <a:noFill/>
            <a:prstDash val="solid"/>
          </a:ln>
        </p:spPr>
        <p:txBody>
          <a:bodyPr vert="horz" wrap="none" lIns="90000" tIns="45000" rIns="90000" bIns="45000" anchor="ctr" anchorCtr="1" compatLnSpc="0"/>
          <a:lstStyle/>
          <a:p>
            <a:pPr lvl="0" algn="ctr" rtl="0" hangingPunct="0"/>
            <a:endParaRPr lang="de-AT" sz="1400" b="0" i="0" u="none" strike="noStrike" kern="1200">
              <a:ln>
                <a:noFill/>
              </a:ln>
              <a:solidFill>
                <a:schemeClr val="bg1"/>
              </a:solidFill>
              <a:latin typeface="Source Sans Pro" charset="0"/>
              <a:ea typeface="Source Sans Pro" charset="0"/>
              <a:cs typeface="Source Sans Pro" charset="0"/>
            </a:endParaRPr>
          </a:p>
        </p:txBody>
      </p:sp>
      <p:sp>
        <p:nvSpPr>
          <p:cNvPr id="8" name="Titel">
            <a:extLst>
              <a:ext uri="{FF2B5EF4-FFF2-40B4-BE49-F238E27FC236}">
                <a16:creationId xmlns:a16="http://schemas.microsoft.com/office/drawing/2014/main" id="{9211597A-29F8-9C52-A58A-FC9EAAAD25C1}"/>
              </a:ext>
            </a:extLst>
          </p:cNvPr>
          <p:cNvSpPr>
            <a:spLocks noGrp="1"/>
          </p:cNvSpPr>
          <p:nvPr>
            <p:ph type="ctrTitle" hasCustomPrompt="1"/>
          </p:nvPr>
        </p:nvSpPr>
        <p:spPr>
          <a:xfrm>
            <a:off x="644987" y="474226"/>
            <a:ext cx="4520112" cy="416531"/>
          </a:xfrm>
          <a:prstGeom prst="rect">
            <a:avLst/>
          </a:prstGeom>
        </p:spPr>
        <p:txBody>
          <a:bodyPr vert="horz" rIns="0" anchor="b">
            <a:noAutofit/>
          </a:bodyPr>
          <a:lstStyle>
            <a:lvl1pPr algn="l" rtl="0">
              <a:defRPr sz="2600" b="1">
                <a:solidFill>
                  <a:schemeClr val="bg1">
                    <a:lumMod val="95000"/>
                  </a:schemeClr>
                </a:solidFill>
                <a:latin typeface="Source Sans Pro" panose="020B0503030403020204" pitchFamily="34" charset="0"/>
                <a:ea typeface="Source Sans Pro" panose="020B0503030403020204" pitchFamily="34" charset="0"/>
                <a:cs typeface="Source Sans Pro" panose="020B0503030403020204" pitchFamily="34" charset="0"/>
              </a:defRPr>
            </a:lvl1pPr>
          </a:lstStyle>
          <a:p>
            <a:r>
              <a:rPr lang="de-AT"/>
              <a:t>Titel durch Klicken bearbeiten</a:t>
            </a:r>
          </a:p>
        </p:txBody>
      </p:sp>
      <p:sp>
        <p:nvSpPr>
          <p:cNvPr id="9" name="Textplatzhalter 8">
            <a:extLst>
              <a:ext uri="{FF2B5EF4-FFF2-40B4-BE49-F238E27FC236}">
                <a16:creationId xmlns:a16="http://schemas.microsoft.com/office/drawing/2014/main" id="{733438B1-F031-6B3E-60EA-7564AEB48446}"/>
              </a:ext>
            </a:extLst>
          </p:cNvPr>
          <p:cNvSpPr>
            <a:spLocks noGrp="1"/>
          </p:cNvSpPr>
          <p:nvPr>
            <p:ph type="body" sz="quarter" idx="26" hasCustomPrompt="1"/>
          </p:nvPr>
        </p:nvSpPr>
        <p:spPr>
          <a:xfrm>
            <a:off x="645297" y="931395"/>
            <a:ext cx="4520111" cy="382588"/>
          </a:xfrm>
          <a:prstGeom prst="rect">
            <a:avLst/>
          </a:prstGeom>
        </p:spPr>
        <p:txBody>
          <a:bodyPr/>
          <a:lstStyle>
            <a:lvl1pPr marL="0" indent="0">
              <a:buNone/>
              <a:defRPr>
                <a:solidFill>
                  <a:srgbClr val="DBF2E3"/>
                </a:solidFill>
              </a:defRPr>
            </a:lvl1pPr>
            <a:lvl2pPr marL="342900" indent="0">
              <a:buNone/>
              <a:defRPr/>
            </a:lvl2pPr>
            <a:lvl3pPr marL="685800" indent="0">
              <a:buNone/>
              <a:defRPr/>
            </a:lvl3pPr>
            <a:lvl4pPr marL="1028700" indent="0">
              <a:buNone/>
              <a:defRPr/>
            </a:lvl4pPr>
            <a:lvl5pPr>
              <a:defRPr/>
            </a:lvl5pPr>
          </a:lstStyle>
          <a:p>
            <a:pPr lvl="0"/>
            <a:r>
              <a:rPr lang="de-DE"/>
              <a:t>Untertitel durch klicken bearbeiten</a:t>
            </a:r>
          </a:p>
        </p:txBody>
      </p:sp>
      <p:sp>
        <p:nvSpPr>
          <p:cNvPr id="16" name="Inhalt">
            <a:extLst>
              <a:ext uri="{FF2B5EF4-FFF2-40B4-BE49-F238E27FC236}">
                <a16:creationId xmlns:a16="http://schemas.microsoft.com/office/drawing/2014/main" id="{59379BFD-451C-B8CD-2A17-09D4B5A9C81E}"/>
              </a:ext>
            </a:extLst>
          </p:cNvPr>
          <p:cNvSpPr>
            <a:spLocks noGrp="1"/>
          </p:cNvSpPr>
          <p:nvPr>
            <p:ph idx="12" hasCustomPrompt="1"/>
          </p:nvPr>
        </p:nvSpPr>
        <p:spPr>
          <a:xfrm>
            <a:off x="637675" y="1465092"/>
            <a:ext cx="7670191" cy="2712372"/>
          </a:xfrm>
          <a:prstGeom prst="rect">
            <a:avLst/>
          </a:prstGeom>
        </p:spPr>
        <p:txBody>
          <a:bodyPr/>
          <a:lstStyle>
            <a:lvl1pPr marL="0" indent="0" rtl="0">
              <a:lnSpc>
                <a:spcPct val="80000"/>
              </a:lnSpc>
              <a:buNone/>
              <a:defRPr sz="1800" b="0">
                <a:solidFill>
                  <a:schemeClr val="bg1"/>
                </a:solidFill>
                <a:latin typeface="Source Sans Pro" panose="020B0503030403020204" pitchFamily="34" charset="0"/>
                <a:ea typeface="Source Sans Pro" panose="020B0503030403020204" pitchFamily="34" charset="0"/>
              </a:defRPr>
            </a:lvl1pPr>
            <a:lvl2pPr marL="182563" indent="-182563" rtl="0">
              <a:lnSpc>
                <a:spcPct val="80000"/>
              </a:lnSpc>
              <a:defRPr sz="1600">
                <a:solidFill>
                  <a:schemeClr val="bg1"/>
                </a:solidFill>
                <a:latin typeface="Source Sans Pro" panose="020B0503030403020204" pitchFamily="34" charset="0"/>
                <a:ea typeface="Source Sans Pro" panose="020B0503030403020204" pitchFamily="34" charset="0"/>
              </a:defRPr>
            </a:lvl2pPr>
            <a:lvl3pPr marL="358775" indent="-176213" rtl="0">
              <a:lnSpc>
                <a:spcPct val="80000"/>
              </a:lnSpc>
              <a:defRPr sz="1600">
                <a:solidFill>
                  <a:schemeClr val="bg1"/>
                </a:solidFill>
                <a:latin typeface="Source Sans Pro" panose="020B0503030403020204" pitchFamily="34" charset="0"/>
                <a:ea typeface="Source Sans Pro" panose="020B0503030403020204" pitchFamily="34" charset="0"/>
              </a:defRPr>
            </a:lvl3pPr>
            <a:lvl4pPr marL="538163" indent="-179388" rtl="0">
              <a:lnSpc>
                <a:spcPct val="80000"/>
              </a:lnSpc>
              <a:defRPr sz="1600">
                <a:solidFill>
                  <a:schemeClr val="bg1"/>
                </a:solidFill>
                <a:latin typeface="Source Sans Pro" panose="020B0503030403020204" pitchFamily="34" charset="0"/>
                <a:ea typeface="Source Sans Pro" panose="020B0503030403020204" pitchFamily="34" charset="0"/>
              </a:defRPr>
            </a:lvl4pPr>
            <a:lvl5pPr marL="715963" indent="-177800" rtl="0">
              <a:lnSpc>
                <a:spcPct val="80000"/>
              </a:lnSpc>
              <a:defRPr sz="1600">
                <a:solidFill>
                  <a:schemeClr val="bg1"/>
                </a:solidFill>
                <a:latin typeface="Source Sans Pro" panose="020B0503030403020204" pitchFamily="34" charset="0"/>
                <a:ea typeface="Source Sans Pro" panose="020B0503030403020204" pitchFamily="34" charset="0"/>
              </a:defRPr>
            </a:lvl5pPr>
          </a:lstStyle>
          <a:p>
            <a:pPr lvl="0"/>
            <a:r>
              <a:rPr lang="de-AT"/>
              <a:t>Text bearbeiten</a:t>
            </a:r>
          </a:p>
          <a:p>
            <a:pPr lvl="1"/>
            <a:r>
              <a:rPr lang="de-AT"/>
              <a:t>Zweite Ebene</a:t>
            </a:r>
          </a:p>
          <a:p>
            <a:pPr lvl="2"/>
            <a:r>
              <a:rPr lang="de-AT"/>
              <a:t>Dritte Ebene</a:t>
            </a:r>
          </a:p>
          <a:p>
            <a:pPr lvl="3"/>
            <a:r>
              <a:rPr lang="de-AT"/>
              <a:t>Vierte Ebene</a:t>
            </a:r>
          </a:p>
          <a:p>
            <a:pPr lvl="4"/>
            <a:r>
              <a:rPr lang="de-AT"/>
              <a:t>Fünfte Ebene</a:t>
            </a:r>
          </a:p>
        </p:txBody>
      </p:sp>
      <p:sp>
        <p:nvSpPr>
          <p:cNvPr id="17" name="Inhalt - Ocker Kasten">
            <a:extLst>
              <a:ext uri="{FF2B5EF4-FFF2-40B4-BE49-F238E27FC236}">
                <a16:creationId xmlns:a16="http://schemas.microsoft.com/office/drawing/2014/main" id="{0C9D8AF8-7577-0133-7CB8-9163D14FE910}"/>
              </a:ext>
            </a:extLst>
          </p:cNvPr>
          <p:cNvSpPr>
            <a:spLocks noGrp="1"/>
          </p:cNvSpPr>
          <p:nvPr>
            <p:ph idx="11" hasCustomPrompt="1"/>
          </p:nvPr>
        </p:nvSpPr>
        <p:spPr>
          <a:xfrm>
            <a:off x="699655" y="4382024"/>
            <a:ext cx="7602516" cy="499615"/>
          </a:xfrm>
          <a:prstGeom prst="rect">
            <a:avLst/>
          </a:prstGeom>
        </p:spPr>
        <p:txBody>
          <a:bodyPr anchor="ctr" anchorCtr="0">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400" b="1" baseline="0">
                <a:solidFill>
                  <a:schemeClr val="tx2"/>
                </a:solidFill>
                <a:latin typeface="Source Sans Pro" panose="020B0503030403020204" pitchFamily="34" charset="0"/>
                <a:ea typeface="Source Sans Pro" panose="020B0503030403020204" pitchFamily="34" charset="0"/>
                <a:cs typeface="Source Sans Pro" panose="020B0503030403020204" pitchFamily="34" charset="0"/>
              </a:defRPr>
            </a:lvl1pPr>
            <a:lvl2pPr marL="133350" indent="0">
              <a:buNone/>
              <a:defRPr sz="1400" b="0">
                <a:solidFill>
                  <a:schemeClr val="bg1"/>
                </a:solidFill>
                <a:latin typeface="Source Sans Pro" charset="0"/>
                <a:ea typeface="Source Sans Pro" charset="0"/>
                <a:cs typeface="Source Sans Pro" charset="0"/>
              </a:defRPr>
            </a:lvl2pPr>
            <a:lvl3pPr marL="266700" indent="0">
              <a:buNone/>
              <a:defRPr sz="1400" b="1">
                <a:solidFill>
                  <a:schemeClr val="bg1"/>
                </a:solidFill>
                <a:latin typeface="Source Sans Pro" charset="0"/>
                <a:ea typeface="Source Sans Pro" charset="0"/>
                <a:cs typeface="Source Sans Pro" charset="0"/>
              </a:defRPr>
            </a:lvl3pPr>
            <a:lvl4pPr marL="539354" indent="-133350">
              <a:defRPr sz="1400" b="1">
                <a:solidFill>
                  <a:schemeClr val="bg1"/>
                </a:solidFill>
                <a:latin typeface="Source Sans Pro" charset="0"/>
                <a:ea typeface="Source Sans Pro" charset="0"/>
                <a:cs typeface="Source Sans Pro" charset="0"/>
              </a:defRPr>
            </a:lvl4pPr>
            <a:lvl5pPr marL="672704" indent="-133350">
              <a:defRPr sz="1400" b="1">
                <a:solidFill>
                  <a:schemeClr val="bg1"/>
                </a:solidFill>
                <a:latin typeface="Source Sans Pro" charset="0"/>
                <a:ea typeface="Source Sans Pro" charset="0"/>
                <a:cs typeface="Source Sans Pro" charset="0"/>
              </a:defRPr>
            </a:lvl5pPr>
          </a:lstStyle>
          <a:p>
            <a:pPr lvl="0"/>
            <a:r>
              <a:rPr lang="de-AT"/>
              <a:t>Text durch Klicken bearbeiten</a:t>
            </a:r>
          </a:p>
        </p:txBody>
      </p:sp>
    </p:spTree>
    <p:extLst>
      <p:ext uri="{BB962C8B-B14F-4D97-AF65-F5344CB8AC3E}">
        <p14:creationId xmlns:p14="http://schemas.microsoft.com/office/powerpoint/2010/main" val="12628108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8_Titel mit drei Zeilen dunkel">
    <p:spTree>
      <p:nvGrpSpPr>
        <p:cNvPr id="1" name=""/>
        <p:cNvGrpSpPr/>
        <p:nvPr/>
      </p:nvGrpSpPr>
      <p:grpSpPr>
        <a:xfrm>
          <a:off x="0" y="0"/>
          <a:ext cx="0" cy="0"/>
          <a:chOff x="0" y="0"/>
          <a:chExt cx="0" cy="0"/>
        </a:xfrm>
      </p:grpSpPr>
      <p:graphicFrame>
        <p:nvGraphicFramePr>
          <p:cNvPr id="14" name="Objekt 13" hidden="1">
            <a:extLst>
              <a:ext uri="{FF2B5EF4-FFF2-40B4-BE49-F238E27FC236}">
                <a16:creationId xmlns:a16="http://schemas.microsoft.com/office/drawing/2014/main" id="{D4F02395-1627-538D-ABD3-B2FEE8D63D0B}"/>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7945524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14" name="Objekt 13" hidden="1">
                        <a:extLst>
                          <a:ext uri="{FF2B5EF4-FFF2-40B4-BE49-F238E27FC236}">
                            <a16:creationId xmlns:a16="http://schemas.microsoft.com/office/drawing/2014/main" id="{D4F02395-1627-538D-ABD3-B2FEE8D63D0B}"/>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6" name="Titel">
            <a:extLst>
              <a:ext uri="{FF2B5EF4-FFF2-40B4-BE49-F238E27FC236}">
                <a16:creationId xmlns:a16="http://schemas.microsoft.com/office/drawing/2014/main" id="{3EB911A5-A6F7-F893-6B75-0CBF235DDFBC}"/>
              </a:ext>
            </a:extLst>
          </p:cNvPr>
          <p:cNvSpPr>
            <a:spLocks noGrp="1"/>
          </p:cNvSpPr>
          <p:nvPr>
            <p:ph type="ctrTitle" hasCustomPrompt="1"/>
          </p:nvPr>
        </p:nvSpPr>
        <p:spPr>
          <a:xfrm>
            <a:off x="663181" y="1919717"/>
            <a:ext cx="3843337" cy="862557"/>
          </a:xfrm>
          <a:prstGeom prst="rect">
            <a:avLst/>
          </a:prstGeom>
        </p:spPr>
        <p:txBody>
          <a:bodyPr vert="horz" rIns="0" anchor="b">
            <a:noAutofit/>
          </a:bodyPr>
          <a:lstStyle>
            <a:lvl1pPr algn="l" rtl="0">
              <a:defRPr sz="2600" b="1">
                <a:solidFill>
                  <a:schemeClr val="bg1"/>
                </a:solidFill>
                <a:latin typeface="Source Sans Pro" panose="020B0503030403020204" pitchFamily="34" charset="0"/>
                <a:ea typeface="Source Sans Pro" panose="020B0503030403020204" pitchFamily="34" charset="0"/>
                <a:cs typeface="Source Sans Pro" panose="020B0503030403020204" pitchFamily="34" charset="0"/>
              </a:defRPr>
            </a:lvl1pPr>
          </a:lstStyle>
          <a:p>
            <a:r>
              <a:rPr lang="de-AT"/>
              <a:t>Titel durch Klicken bearbeiten</a:t>
            </a:r>
          </a:p>
        </p:txBody>
      </p:sp>
      <p:sp>
        <p:nvSpPr>
          <p:cNvPr id="57" name="Textplatzhalter 8">
            <a:extLst>
              <a:ext uri="{FF2B5EF4-FFF2-40B4-BE49-F238E27FC236}">
                <a16:creationId xmlns:a16="http://schemas.microsoft.com/office/drawing/2014/main" id="{93125EB5-47F8-6097-A35B-21BD2AEF915B}"/>
              </a:ext>
            </a:extLst>
          </p:cNvPr>
          <p:cNvSpPr>
            <a:spLocks noGrp="1"/>
          </p:cNvSpPr>
          <p:nvPr>
            <p:ph type="body" sz="quarter" idx="13" hasCustomPrompt="1"/>
          </p:nvPr>
        </p:nvSpPr>
        <p:spPr>
          <a:xfrm>
            <a:off x="663181" y="2809567"/>
            <a:ext cx="3843337" cy="653239"/>
          </a:xfrm>
          <a:prstGeom prst="rect">
            <a:avLst/>
          </a:prstGeom>
        </p:spPr>
        <p:txBody>
          <a:bodyPr/>
          <a:lstStyle>
            <a:lvl1pPr marL="0" indent="0">
              <a:buNone/>
              <a:defRPr>
                <a:solidFill>
                  <a:srgbClr val="DBF2E3"/>
                </a:solidFill>
              </a:defRPr>
            </a:lvl1pPr>
          </a:lstStyle>
          <a:p>
            <a:pPr lvl="0"/>
            <a:r>
              <a:rPr lang="de-DE"/>
              <a:t>Untertitel durch Klicken bearbeiten</a:t>
            </a:r>
            <a:endParaRPr lang="de-AT"/>
          </a:p>
        </p:txBody>
      </p:sp>
      <p:sp>
        <p:nvSpPr>
          <p:cNvPr id="40" name="Rechteck 39">
            <a:extLst>
              <a:ext uri="{FF2B5EF4-FFF2-40B4-BE49-F238E27FC236}">
                <a16:creationId xmlns:a16="http://schemas.microsoft.com/office/drawing/2014/main" id="{51C69852-E9BF-2C3B-546D-FDA225380BDB}"/>
              </a:ext>
              <a:ext uri="{C183D7F6-B498-43B3-948B-1728B52AA6E4}">
                <adec:decorative xmlns:adec="http://schemas.microsoft.com/office/drawing/2017/decorative" val="1"/>
              </a:ext>
            </a:extLst>
          </p:cNvPr>
          <p:cNvSpPr/>
          <p:nvPr userDrawn="1"/>
        </p:nvSpPr>
        <p:spPr>
          <a:xfrm>
            <a:off x="5136641" y="709644"/>
            <a:ext cx="3360182" cy="1210073"/>
          </a:xfrm>
          <a:prstGeom prst="rect">
            <a:avLst/>
          </a:prstGeom>
          <a:solidFill>
            <a:schemeClr val="accent1">
              <a:lumMod val="40000"/>
              <a:lumOff val="60000"/>
            </a:schemeClr>
          </a:solidFill>
          <a:ln>
            <a:solidFill>
              <a:schemeClr val="tx1"/>
            </a:solidFill>
            <a:extLst>
              <a:ext uri="{C807C97D-BFC1-408E-A445-0C87EB9F89A2}">
                <ask:lineSketchStyleProps xmlns:ask="http://schemas.microsoft.com/office/drawing/2018/sketchyshapes" sd="4293693065">
                  <a:custGeom>
                    <a:avLst/>
                    <a:gdLst>
                      <a:gd name="connsiteX0" fmla="*/ 0 w 1844262"/>
                      <a:gd name="connsiteY0" fmla="*/ 0 h 2999509"/>
                      <a:gd name="connsiteX1" fmla="*/ 1844262 w 1844262"/>
                      <a:gd name="connsiteY1" fmla="*/ 0 h 2999509"/>
                      <a:gd name="connsiteX2" fmla="*/ 1844262 w 1844262"/>
                      <a:gd name="connsiteY2" fmla="*/ 2999509 h 2999509"/>
                      <a:gd name="connsiteX3" fmla="*/ 0 w 1844262"/>
                      <a:gd name="connsiteY3" fmla="*/ 2999509 h 2999509"/>
                      <a:gd name="connsiteX4" fmla="*/ 0 w 1844262"/>
                      <a:gd name="connsiteY4" fmla="*/ 0 h 2999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4262" h="2999509" fill="none" extrusionOk="0">
                        <a:moveTo>
                          <a:pt x="0" y="0"/>
                        </a:moveTo>
                        <a:cubicBezTo>
                          <a:pt x="568013" y="74733"/>
                          <a:pt x="948740" y="-119587"/>
                          <a:pt x="1844262" y="0"/>
                        </a:cubicBezTo>
                        <a:cubicBezTo>
                          <a:pt x="1804145" y="887234"/>
                          <a:pt x="1970414" y="1647950"/>
                          <a:pt x="1844262" y="2999509"/>
                        </a:cubicBezTo>
                        <a:cubicBezTo>
                          <a:pt x="1253852" y="3069740"/>
                          <a:pt x="307159" y="3158760"/>
                          <a:pt x="0" y="2999509"/>
                        </a:cubicBezTo>
                        <a:cubicBezTo>
                          <a:pt x="-48350" y="1501276"/>
                          <a:pt x="-101657" y="1459932"/>
                          <a:pt x="0" y="0"/>
                        </a:cubicBezTo>
                        <a:close/>
                      </a:path>
                      <a:path w="1844262" h="2999509" stroke="0" extrusionOk="0">
                        <a:moveTo>
                          <a:pt x="0" y="0"/>
                        </a:moveTo>
                        <a:cubicBezTo>
                          <a:pt x="712038" y="-28254"/>
                          <a:pt x="1461663" y="73085"/>
                          <a:pt x="1844262" y="0"/>
                        </a:cubicBezTo>
                        <a:cubicBezTo>
                          <a:pt x="1996423" y="503680"/>
                          <a:pt x="1712043" y="2133103"/>
                          <a:pt x="1844262" y="2999509"/>
                        </a:cubicBezTo>
                        <a:cubicBezTo>
                          <a:pt x="972490" y="2907004"/>
                          <a:pt x="651592" y="2867768"/>
                          <a:pt x="0" y="2999509"/>
                        </a:cubicBezTo>
                        <a:cubicBezTo>
                          <a:pt x="-166437" y="2261281"/>
                          <a:pt x="-168455" y="1335187"/>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indent="0" algn="ctr" defTabSz="685800" eaLnBrk="1" fontAlgn="auto" latinLnBrk="0" hangingPunct="1">
              <a:lnSpc>
                <a:spcPct val="80000"/>
              </a:lnSpc>
              <a:spcBef>
                <a:spcPts val="375"/>
              </a:spcBef>
              <a:spcAft>
                <a:spcPts val="0"/>
              </a:spcAft>
              <a:buClrTx/>
              <a:buSzTx/>
              <a:buFont typeface="Arial" panose="020B0604020202020204" pitchFamily="34" charset="0"/>
              <a:buNone/>
              <a:tabLst/>
            </a:pPr>
            <a:endParaRPr kumimoji="0" lang="de-AT" sz="105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endParaRPr>
          </a:p>
        </p:txBody>
      </p:sp>
      <p:sp>
        <p:nvSpPr>
          <p:cNvPr id="41" name="Ellipse 40">
            <a:extLst>
              <a:ext uri="{FF2B5EF4-FFF2-40B4-BE49-F238E27FC236}">
                <a16:creationId xmlns:a16="http://schemas.microsoft.com/office/drawing/2014/main" id="{DA69A14D-7997-90B0-70C9-7BB29ED8BF81}"/>
              </a:ext>
              <a:ext uri="{C183D7F6-B498-43B3-948B-1728B52AA6E4}">
                <adec:decorative xmlns:adec="http://schemas.microsoft.com/office/drawing/2017/decorative" val="1"/>
              </a:ext>
            </a:extLst>
          </p:cNvPr>
          <p:cNvSpPr/>
          <p:nvPr userDrawn="1"/>
        </p:nvSpPr>
        <p:spPr>
          <a:xfrm>
            <a:off x="4674617" y="651445"/>
            <a:ext cx="734290" cy="734290"/>
          </a:xfrm>
          <a:prstGeom prst="ellipse">
            <a:avLst/>
          </a:prstGeom>
          <a:solidFill>
            <a:srgbClr val="59BD7B"/>
          </a:solidFill>
          <a:ln>
            <a:solidFill>
              <a:schemeClr val="tx1"/>
            </a:solidFill>
            <a:extLst>
              <a:ext uri="{C807C97D-BFC1-408E-A445-0C87EB9F89A2}">
                <ask:lineSketchStyleProps xmlns:ask="http://schemas.microsoft.com/office/drawing/2018/sketchyshapes" sd="4293693065">
                  <a:custGeom>
                    <a:avLst/>
                    <a:gdLst>
                      <a:gd name="connsiteX0" fmla="*/ 0 w 734290"/>
                      <a:gd name="connsiteY0" fmla="*/ 367145 h 734290"/>
                      <a:gd name="connsiteX1" fmla="*/ 367145 w 734290"/>
                      <a:gd name="connsiteY1" fmla="*/ 0 h 734290"/>
                      <a:gd name="connsiteX2" fmla="*/ 734290 w 734290"/>
                      <a:gd name="connsiteY2" fmla="*/ 367145 h 734290"/>
                      <a:gd name="connsiteX3" fmla="*/ 367145 w 734290"/>
                      <a:gd name="connsiteY3" fmla="*/ 734290 h 734290"/>
                      <a:gd name="connsiteX4" fmla="*/ 0 w 734290"/>
                      <a:gd name="connsiteY4" fmla="*/ 367145 h 734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290" h="734290" fill="none" extrusionOk="0">
                        <a:moveTo>
                          <a:pt x="0" y="367145"/>
                        </a:moveTo>
                        <a:cubicBezTo>
                          <a:pt x="16523" y="150866"/>
                          <a:pt x="204270" y="999"/>
                          <a:pt x="367145" y="0"/>
                        </a:cubicBezTo>
                        <a:cubicBezTo>
                          <a:pt x="574216" y="1815"/>
                          <a:pt x="728879" y="163039"/>
                          <a:pt x="734290" y="367145"/>
                        </a:cubicBezTo>
                        <a:cubicBezTo>
                          <a:pt x="744146" y="546912"/>
                          <a:pt x="589065" y="719545"/>
                          <a:pt x="367145" y="734290"/>
                        </a:cubicBezTo>
                        <a:cubicBezTo>
                          <a:pt x="160514" y="731331"/>
                          <a:pt x="2922" y="575796"/>
                          <a:pt x="0" y="367145"/>
                        </a:cubicBezTo>
                        <a:close/>
                      </a:path>
                      <a:path w="734290" h="734290" stroke="0" extrusionOk="0">
                        <a:moveTo>
                          <a:pt x="0" y="367145"/>
                        </a:moveTo>
                        <a:cubicBezTo>
                          <a:pt x="427" y="187998"/>
                          <a:pt x="137228" y="-20154"/>
                          <a:pt x="367145" y="0"/>
                        </a:cubicBezTo>
                        <a:cubicBezTo>
                          <a:pt x="574680" y="-2298"/>
                          <a:pt x="729846" y="162298"/>
                          <a:pt x="734290" y="367145"/>
                        </a:cubicBezTo>
                        <a:cubicBezTo>
                          <a:pt x="737013" y="560585"/>
                          <a:pt x="593849" y="727713"/>
                          <a:pt x="367145" y="734290"/>
                        </a:cubicBezTo>
                        <a:cubicBezTo>
                          <a:pt x="160939" y="746208"/>
                          <a:pt x="20622" y="602358"/>
                          <a:pt x="0" y="367145"/>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indent="0" algn="ctr" defTabSz="685800" eaLnBrk="1" fontAlgn="auto" latinLnBrk="0" hangingPunct="1">
              <a:lnSpc>
                <a:spcPct val="80000"/>
              </a:lnSpc>
              <a:spcBef>
                <a:spcPts val="375"/>
              </a:spcBef>
              <a:spcAft>
                <a:spcPts val="0"/>
              </a:spcAft>
              <a:buClrTx/>
              <a:buSzTx/>
              <a:buFont typeface="Arial" panose="020B0604020202020204" pitchFamily="34" charset="0"/>
              <a:buNone/>
              <a:tabLst/>
            </a:pPr>
            <a:endParaRPr kumimoji="0" lang="de-AT" sz="105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endParaRPr>
          </a:p>
        </p:txBody>
      </p:sp>
      <p:sp>
        <p:nvSpPr>
          <p:cNvPr id="43" name="Textplatzhalter 48">
            <a:extLst>
              <a:ext uri="{FF2B5EF4-FFF2-40B4-BE49-F238E27FC236}">
                <a16:creationId xmlns:a16="http://schemas.microsoft.com/office/drawing/2014/main" id="{8C4E2A7C-B3DB-691F-1DF2-4C2F0DEDCEF8}"/>
              </a:ext>
            </a:extLst>
          </p:cNvPr>
          <p:cNvSpPr>
            <a:spLocks noGrp="1"/>
          </p:cNvSpPr>
          <p:nvPr>
            <p:ph type="body" sz="quarter" idx="26" hasCustomPrompt="1"/>
          </p:nvPr>
        </p:nvSpPr>
        <p:spPr>
          <a:xfrm>
            <a:off x="5360995" y="833724"/>
            <a:ext cx="2967729" cy="324933"/>
          </a:xfrm>
          <a:prstGeom prst="rect">
            <a:avLst/>
          </a:prstGeom>
        </p:spPr>
        <p:txBody>
          <a:bodyPr/>
          <a:lstStyle>
            <a:lvl1pPr marL="0" indent="0">
              <a:buNone/>
              <a:defRPr sz="1400" b="1"/>
            </a:lvl1pPr>
            <a:lvl3pPr>
              <a:defRPr sz="1400"/>
            </a:lvl3pPr>
          </a:lstStyle>
          <a:p>
            <a:pPr lvl="0"/>
            <a:r>
              <a:rPr lang="de-AT"/>
              <a:t>Titel bearbeiten</a:t>
            </a:r>
          </a:p>
        </p:txBody>
      </p:sp>
      <p:sp>
        <p:nvSpPr>
          <p:cNvPr id="42" name="Textplatzhalter 48">
            <a:extLst>
              <a:ext uri="{FF2B5EF4-FFF2-40B4-BE49-F238E27FC236}">
                <a16:creationId xmlns:a16="http://schemas.microsoft.com/office/drawing/2014/main" id="{82A492DE-38F8-6BBC-ECFA-CF4518CD89B7}"/>
              </a:ext>
            </a:extLst>
          </p:cNvPr>
          <p:cNvSpPr>
            <a:spLocks noGrp="1"/>
          </p:cNvSpPr>
          <p:nvPr>
            <p:ph type="body" sz="quarter" idx="23" hasCustomPrompt="1"/>
          </p:nvPr>
        </p:nvSpPr>
        <p:spPr>
          <a:xfrm>
            <a:off x="5360995" y="1190346"/>
            <a:ext cx="2967729" cy="553489"/>
          </a:xfrm>
          <a:prstGeom prst="rect">
            <a:avLst/>
          </a:prstGeom>
        </p:spPr>
        <p:txBody>
          <a:bodyPr/>
          <a:lstStyle>
            <a:lvl1pPr marL="0" indent="0">
              <a:buNone/>
              <a:defRPr sz="1400" b="0"/>
            </a:lvl1pPr>
            <a:lvl3pPr>
              <a:defRPr sz="1400"/>
            </a:lvl3pPr>
          </a:lstStyle>
          <a:p>
            <a:pPr lvl="0"/>
            <a:r>
              <a:rPr lang="de-AT"/>
              <a:t>Text durch Klicken bearbeiten</a:t>
            </a:r>
          </a:p>
        </p:txBody>
      </p:sp>
      <p:sp>
        <p:nvSpPr>
          <p:cNvPr id="44" name="Rechteck 43">
            <a:extLst>
              <a:ext uri="{FF2B5EF4-FFF2-40B4-BE49-F238E27FC236}">
                <a16:creationId xmlns:a16="http://schemas.microsoft.com/office/drawing/2014/main" id="{7401F0AF-8851-8E68-4079-FCE9A53A0989}"/>
              </a:ext>
              <a:ext uri="{C183D7F6-B498-43B3-948B-1728B52AA6E4}">
                <adec:decorative xmlns:adec="http://schemas.microsoft.com/office/drawing/2017/decorative" val="1"/>
              </a:ext>
            </a:extLst>
          </p:cNvPr>
          <p:cNvSpPr/>
          <p:nvPr userDrawn="1"/>
        </p:nvSpPr>
        <p:spPr>
          <a:xfrm>
            <a:off x="5136641" y="2101996"/>
            <a:ext cx="3360182" cy="1210073"/>
          </a:xfrm>
          <a:prstGeom prst="rect">
            <a:avLst/>
          </a:prstGeom>
          <a:solidFill>
            <a:schemeClr val="accent1">
              <a:lumMod val="40000"/>
              <a:lumOff val="60000"/>
            </a:schemeClr>
          </a:solidFill>
          <a:ln>
            <a:solidFill>
              <a:schemeClr val="tx1"/>
            </a:solidFill>
            <a:extLst>
              <a:ext uri="{C807C97D-BFC1-408E-A445-0C87EB9F89A2}">
                <ask:lineSketchStyleProps xmlns:ask="http://schemas.microsoft.com/office/drawing/2018/sketchyshapes" sd="4293693065">
                  <a:custGeom>
                    <a:avLst/>
                    <a:gdLst>
                      <a:gd name="connsiteX0" fmla="*/ 0 w 1844262"/>
                      <a:gd name="connsiteY0" fmla="*/ 0 h 2999509"/>
                      <a:gd name="connsiteX1" fmla="*/ 1844262 w 1844262"/>
                      <a:gd name="connsiteY1" fmla="*/ 0 h 2999509"/>
                      <a:gd name="connsiteX2" fmla="*/ 1844262 w 1844262"/>
                      <a:gd name="connsiteY2" fmla="*/ 2999509 h 2999509"/>
                      <a:gd name="connsiteX3" fmla="*/ 0 w 1844262"/>
                      <a:gd name="connsiteY3" fmla="*/ 2999509 h 2999509"/>
                      <a:gd name="connsiteX4" fmla="*/ 0 w 1844262"/>
                      <a:gd name="connsiteY4" fmla="*/ 0 h 2999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4262" h="2999509" fill="none" extrusionOk="0">
                        <a:moveTo>
                          <a:pt x="0" y="0"/>
                        </a:moveTo>
                        <a:cubicBezTo>
                          <a:pt x="568013" y="74733"/>
                          <a:pt x="948740" y="-119587"/>
                          <a:pt x="1844262" y="0"/>
                        </a:cubicBezTo>
                        <a:cubicBezTo>
                          <a:pt x="1804145" y="887234"/>
                          <a:pt x="1970414" y="1647950"/>
                          <a:pt x="1844262" y="2999509"/>
                        </a:cubicBezTo>
                        <a:cubicBezTo>
                          <a:pt x="1253852" y="3069740"/>
                          <a:pt x="307159" y="3158760"/>
                          <a:pt x="0" y="2999509"/>
                        </a:cubicBezTo>
                        <a:cubicBezTo>
                          <a:pt x="-48350" y="1501276"/>
                          <a:pt x="-101657" y="1459932"/>
                          <a:pt x="0" y="0"/>
                        </a:cubicBezTo>
                        <a:close/>
                      </a:path>
                      <a:path w="1844262" h="2999509" stroke="0" extrusionOk="0">
                        <a:moveTo>
                          <a:pt x="0" y="0"/>
                        </a:moveTo>
                        <a:cubicBezTo>
                          <a:pt x="712038" y="-28254"/>
                          <a:pt x="1461663" y="73085"/>
                          <a:pt x="1844262" y="0"/>
                        </a:cubicBezTo>
                        <a:cubicBezTo>
                          <a:pt x="1996423" y="503680"/>
                          <a:pt x="1712043" y="2133103"/>
                          <a:pt x="1844262" y="2999509"/>
                        </a:cubicBezTo>
                        <a:cubicBezTo>
                          <a:pt x="972490" y="2907004"/>
                          <a:pt x="651592" y="2867768"/>
                          <a:pt x="0" y="2999509"/>
                        </a:cubicBezTo>
                        <a:cubicBezTo>
                          <a:pt x="-166437" y="2261281"/>
                          <a:pt x="-168455" y="1335187"/>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indent="0" algn="ctr" defTabSz="685800" eaLnBrk="1" fontAlgn="auto" latinLnBrk="0" hangingPunct="1">
              <a:lnSpc>
                <a:spcPct val="80000"/>
              </a:lnSpc>
              <a:spcBef>
                <a:spcPts val="375"/>
              </a:spcBef>
              <a:spcAft>
                <a:spcPts val="0"/>
              </a:spcAft>
              <a:buClrTx/>
              <a:buSzTx/>
              <a:buFont typeface="Arial" panose="020B0604020202020204" pitchFamily="34" charset="0"/>
              <a:buNone/>
              <a:tabLst/>
            </a:pPr>
            <a:endParaRPr kumimoji="0" lang="de-AT" sz="105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endParaRPr>
          </a:p>
        </p:txBody>
      </p:sp>
      <p:sp>
        <p:nvSpPr>
          <p:cNvPr id="45" name="Ellipse 44">
            <a:extLst>
              <a:ext uri="{FF2B5EF4-FFF2-40B4-BE49-F238E27FC236}">
                <a16:creationId xmlns:a16="http://schemas.microsoft.com/office/drawing/2014/main" id="{4F2E410B-63DA-8EDA-2D2B-4B14EADB48DB}"/>
              </a:ext>
              <a:ext uri="{C183D7F6-B498-43B3-948B-1728B52AA6E4}">
                <adec:decorative xmlns:adec="http://schemas.microsoft.com/office/drawing/2017/decorative" val="1"/>
              </a:ext>
            </a:extLst>
          </p:cNvPr>
          <p:cNvSpPr/>
          <p:nvPr userDrawn="1"/>
        </p:nvSpPr>
        <p:spPr>
          <a:xfrm>
            <a:off x="4674617" y="2043797"/>
            <a:ext cx="734290" cy="734290"/>
          </a:xfrm>
          <a:prstGeom prst="ellipse">
            <a:avLst/>
          </a:prstGeom>
          <a:solidFill>
            <a:srgbClr val="59BD7B"/>
          </a:solidFill>
          <a:ln>
            <a:solidFill>
              <a:schemeClr val="tx1"/>
            </a:solidFill>
            <a:extLst>
              <a:ext uri="{C807C97D-BFC1-408E-A445-0C87EB9F89A2}">
                <ask:lineSketchStyleProps xmlns:ask="http://schemas.microsoft.com/office/drawing/2018/sketchyshapes" sd="4293693065">
                  <a:custGeom>
                    <a:avLst/>
                    <a:gdLst>
                      <a:gd name="connsiteX0" fmla="*/ 0 w 734290"/>
                      <a:gd name="connsiteY0" fmla="*/ 367145 h 734290"/>
                      <a:gd name="connsiteX1" fmla="*/ 367145 w 734290"/>
                      <a:gd name="connsiteY1" fmla="*/ 0 h 734290"/>
                      <a:gd name="connsiteX2" fmla="*/ 734290 w 734290"/>
                      <a:gd name="connsiteY2" fmla="*/ 367145 h 734290"/>
                      <a:gd name="connsiteX3" fmla="*/ 367145 w 734290"/>
                      <a:gd name="connsiteY3" fmla="*/ 734290 h 734290"/>
                      <a:gd name="connsiteX4" fmla="*/ 0 w 734290"/>
                      <a:gd name="connsiteY4" fmla="*/ 367145 h 734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290" h="734290" fill="none" extrusionOk="0">
                        <a:moveTo>
                          <a:pt x="0" y="367145"/>
                        </a:moveTo>
                        <a:cubicBezTo>
                          <a:pt x="16523" y="150866"/>
                          <a:pt x="204270" y="999"/>
                          <a:pt x="367145" y="0"/>
                        </a:cubicBezTo>
                        <a:cubicBezTo>
                          <a:pt x="574216" y="1815"/>
                          <a:pt x="728879" y="163039"/>
                          <a:pt x="734290" y="367145"/>
                        </a:cubicBezTo>
                        <a:cubicBezTo>
                          <a:pt x="744146" y="546912"/>
                          <a:pt x="589065" y="719545"/>
                          <a:pt x="367145" y="734290"/>
                        </a:cubicBezTo>
                        <a:cubicBezTo>
                          <a:pt x="160514" y="731331"/>
                          <a:pt x="2922" y="575796"/>
                          <a:pt x="0" y="367145"/>
                        </a:cubicBezTo>
                        <a:close/>
                      </a:path>
                      <a:path w="734290" h="734290" stroke="0" extrusionOk="0">
                        <a:moveTo>
                          <a:pt x="0" y="367145"/>
                        </a:moveTo>
                        <a:cubicBezTo>
                          <a:pt x="427" y="187998"/>
                          <a:pt x="137228" y="-20154"/>
                          <a:pt x="367145" y="0"/>
                        </a:cubicBezTo>
                        <a:cubicBezTo>
                          <a:pt x="574680" y="-2298"/>
                          <a:pt x="729846" y="162298"/>
                          <a:pt x="734290" y="367145"/>
                        </a:cubicBezTo>
                        <a:cubicBezTo>
                          <a:pt x="737013" y="560585"/>
                          <a:pt x="593849" y="727713"/>
                          <a:pt x="367145" y="734290"/>
                        </a:cubicBezTo>
                        <a:cubicBezTo>
                          <a:pt x="160939" y="746208"/>
                          <a:pt x="20622" y="602358"/>
                          <a:pt x="0" y="367145"/>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indent="0" algn="ctr" defTabSz="685800" eaLnBrk="1" fontAlgn="auto" latinLnBrk="0" hangingPunct="1">
              <a:lnSpc>
                <a:spcPct val="80000"/>
              </a:lnSpc>
              <a:spcBef>
                <a:spcPts val="375"/>
              </a:spcBef>
              <a:spcAft>
                <a:spcPts val="0"/>
              </a:spcAft>
              <a:buClrTx/>
              <a:buSzTx/>
              <a:buFont typeface="Arial" panose="020B0604020202020204" pitchFamily="34" charset="0"/>
              <a:buNone/>
              <a:tabLst/>
            </a:pPr>
            <a:endParaRPr kumimoji="0" lang="de-AT" sz="105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endParaRPr>
          </a:p>
        </p:txBody>
      </p:sp>
      <p:sp>
        <p:nvSpPr>
          <p:cNvPr id="50" name="Textplatzhalter 48">
            <a:extLst>
              <a:ext uri="{FF2B5EF4-FFF2-40B4-BE49-F238E27FC236}">
                <a16:creationId xmlns:a16="http://schemas.microsoft.com/office/drawing/2014/main" id="{5C5A80ED-4D59-72C7-83AD-6732B25BF0C6}"/>
              </a:ext>
            </a:extLst>
          </p:cNvPr>
          <p:cNvSpPr>
            <a:spLocks noGrp="1"/>
          </p:cNvSpPr>
          <p:nvPr>
            <p:ph type="body" sz="quarter" idx="28" hasCustomPrompt="1"/>
          </p:nvPr>
        </p:nvSpPr>
        <p:spPr>
          <a:xfrm>
            <a:off x="5360995" y="2226076"/>
            <a:ext cx="2967729" cy="324933"/>
          </a:xfrm>
          <a:prstGeom prst="rect">
            <a:avLst/>
          </a:prstGeom>
        </p:spPr>
        <p:txBody>
          <a:bodyPr/>
          <a:lstStyle>
            <a:lvl1pPr marL="0" indent="0">
              <a:buNone/>
              <a:defRPr sz="1400" b="1"/>
            </a:lvl1pPr>
            <a:lvl3pPr>
              <a:defRPr sz="1400"/>
            </a:lvl3pPr>
          </a:lstStyle>
          <a:p>
            <a:pPr lvl="0"/>
            <a:r>
              <a:rPr lang="de-AT"/>
              <a:t>Titel bearbeiten</a:t>
            </a:r>
          </a:p>
        </p:txBody>
      </p:sp>
      <p:sp>
        <p:nvSpPr>
          <p:cNvPr id="48" name="Textplatzhalter 48">
            <a:extLst>
              <a:ext uri="{FF2B5EF4-FFF2-40B4-BE49-F238E27FC236}">
                <a16:creationId xmlns:a16="http://schemas.microsoft.com/office/drawing/2014/main" id="{01031538-28D3-4BED-36F2-F5CE2F0174BA}"/>
              </a:ext>
            </a:extLst>
          </p:cNvPr>
          <p:cNvSpPr>
            <a:spLocks noGrp="1"/>
          </p:cNvSpPr>
          <p:nvPr>
            <p:ph type="body" sz="quarter" idx="27" hasCustomPrompt="1"/>
          </p:nvPr>
        </p:nvSpPr>
        <p:spPr>
          <a:xfrm>
            <a:off x="5360995" y="2582698"/>
            <a:ext cx="2967729" cy="553489"/>
          </a:xfrm>
          <a:prstGeom prst="rect">
            <a:avLst/>
          </a:prstGeom>
        </p:spPr>
        <p:txBody>
          <a:bodyPr/>
          <a:lstStyle>
            <a:lvl1pPr marL="0" indent="0">
              <a:buNone/>
              <a:defRPr sz="1400" b="0"/>
            </a:lvl1pPr>
            <a:lvl3pPr>
              <a:defRPr sz="1400"/>
            </a:lvl3pPr>
          </a:lstStyle>
          <a:p>
            <a:pPr lvl="0"/>
            <a:r>
              <a:rPr lang="de-AT"/>
              <a:t>Text durch Klicken bearbeiten</a:t>
            </a:r>
          </a:p>
        </p:txBody>
      </p:sp>
      <p:sp>
        <p:nvSpPr>
          <p:cNvPr id="51" name="Rechteck 50">
            <a:extLst>
              <a:ext uri="{FF2B5EF4-FFF2-40B4-BE49-F238E27FC236}">
                <a16:creationId xmlns:a16="http://schemas.microsoft.com/office/drawing/2014/main" id="{3CE4143D-0F90-C638-D4B9-713F0C9F66DC}"/>
              </a:ext>
              <a:ext uri="{C183D7F6-B498-43B3-948B-1728B52AA6E4}">
                <adec:decorative xmlns:adec="http://schemas.microsoft.com/office/drawing/2017/decorative" val="1"/>
              </a:ext>
            </a:extLst>
          </p:cNvPr>
          <p:cNvSpPr/>
          <p:nvPr userDrawn="1"/>
        </p:nvSpPr>
        <p:spPr>
          <a:xfrm>
            <a:off x="5136641" y="3494348"/>
            <a:ext cx="3360182" cy="1210073"/>
          </a:xfrm>
          <a:prstGeom prst="rect">
            <a:avLst/>
          </a:prstGeom>
          <a:solidFill>
            <a:schemeClr val="accent1">
              <a:lumMod val="40000"/>
              <a:lumOff val="60000"/>
            </a:schemeClr>
          </a:solidFill>
          <a:ln>
            <a:solidFill>
              <a:schemeClr val="tx1"/>
            </a:solidFill>
            <a:extLst>
              <a:ext uri="{C807C97D-BFC1-408E-A445-0C87EB9F89A2}">
                <ask:lineSketchStyleProps xmlns:ask="http://schemas.microsoft.com/office/drawing/2018/sketchyshapes" sd="4293693065">
                  <a:custGeom>
                    <a:avLst/>
                    <a:gdLst>
                      <a:gd name="connsiteX0" fmla="*/ 0 w 1844262"/>
                      <a:gd name="connsiteY0" fmla="*/ 0 h 2999509"/>
                      <a:gd name="connsiteX1" fmla="*/ 1844262 w 1844262"/>
                      <a:gd name="connsiteY1" fmla="*/ 0 h 2999509"/>
                      <a:gd name="connsiteX2" fmla="*/ 1844262 w 1844262"/>
                      <a:gd name="connsiteY2" fmla="*/ 2999509 h 2999509"/>
                      <a:gd name="connsiteX3" fmla="*/ 0 w 1844262"/>
                      <a:gd name="connsiteY3" fmla="*/ 2999509 h 2999509"/>
                      <a:gd name="connsiteX4" fmla="*/ 0 w 1844262"/>
                      <a:gd name="connsiteY4" fmla="*/ 0 h 2999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4262" h="2999509" fill="none" extrusionOk="0">
                        <a:moveTo>
                          <a:pt x="0" y="0"/>
                        </a:moveTo>
                        <a:cubicBezTo>
                          <a:pt x="568013" y="74733"/>
                          <a:pt x="948740" y="-119587"/>
                          <a:pt x="1844262" y="0"/>
                        </a:cubicBezTo>
                        <a:cubicBezTo>
                          <a:pt x="1804145" y="887234"/>
                          <a:pt x="1970414" y="1647950"/>
                          <a:pt x="1844262" y="2999509"/>
                        </a:cubicBezTo>
                        <a:cubicBezTo>
                          <a:pt x="1253852" y="3069740"/>
                          <a:pt x="307159" y="3158760"/>
                          <a:pt x="0" y="2999509"/>
                        </a:cubicBezTo>
                        <a:cubicBezTo>
                          <a:pt x="-48350" y="1501276"/>
                          <a:pt x="-101657" y="1459932"/>
                          <a:pt x="0" y="0"/>
                        </a:cubicBezTo>
                        <a:close/>
                      </a:path>
                      <a:path w="1844262" h="2999509" stroke="0" extrusionOk="0">
                        <a:moveTo>
                          <a:pt x="0" y="0"/>
                        </a:moveTo>
                        <a:cubicBezTo>
                          <a:pt x="712038" y="-28254"/>
                          <a:pt x="1461663" y="73085"/>
                          <a:pt x="1844262" y="0"/>
                        </a:cubicBezTo>
                        <a:cubicBezTo>
                          <a:pt x="1996423" y="503680"/>
                          <a:pt x="1712043" y="2133103"/>
                          <a:pt x="1844262" y="2999509"/>
                        </a:cubicBezTo>
                        <a:cubicBezTo>
                          <a:pt x="972490" y="2907004"/>
                          <a:pt x="651592" y="2867768"/>
                          <a:pt x="0" y="2999509"/>
                        </a:cubicBezTo>
                        <a:cubicBezTo>
                          <a:pt x="-166437" y="2261281"/>
                          <a:pt x="-168455" y="1335187"/>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indent="0" algn="ctr" defTabSz="685800" eaLnBrk="1" fontAlgn="auto" latinLnBrk="0" hangingPunct="1">
              <a:lnSpc>
                <a:spcPct val="80000"/>
              </a:lnSpc>
              <a:spcBef>
                <a:spcPts val="375"/>
              </a:spcBef>
              <a:spcAft>
                <a:spcPts val="0"/>
              </a:spcAft>
              <a:buClrTx/>
              <a:buSzTx/>
              <a:buFont typeface="Arial" panose="020B0604020202020204" pitchFamily="34" charset="0"/>
              <a:buNone/>
              <a:tabLst/>
            </a:pPr>
            <a:endParaRPr kumimoji="0" lang="de-AT" sz="105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endParaRPr>
          </a:p>
        </p:txBody>
      </p:sp>
      <p:sp>
        <p:nvSpPr>
          <p:cNvPr id="52" name="Ellipse 51">
            <a:extLst>
              <a:ext uri="{FF2B5EF4-FFF2-40B4-BE49-F238E27FC236}">
                <a16:creationId xmlns:a16="http://schemas.microsoft.com/office/drawing/2014/main" id="{C2D38606-705F-3BDA-E473-0CBD8083A8AF}"/>
              </a:ext>
              <a:ext uri="{C183D7F6-B498-43B3-948B-1728B52AA6E4}">
                <adec:decorative xmlns:adec="http://schemas.microsoft.com/office/drawing/2017/decorative" val="1"/>
              </a:ext>
            </a:extLst>
          </p:cNvPr>
          <p:cNvSpPr/>
          <p:nvPr userDrawn="1"/>
        </p:nvSpPr>
        <p:spPr>
          <a:xfrm>
            <a:off x="4674617" y="3436149"/>
            <a:ext cx="734290" cy="734290"/>
          </a:xfrm>
          <a:prstGeom prst="ellipse">
            <a:avLst/>
          </a:prstGeom>
          <a:solidFill>
            <a:srgbClr val="59BD7B"/>
          </a:solidFill>
          <a:ln>
            <a:solidFill>
              <a:schemeClr val="tx1"/>
            </a:solidFill>
            <a:extLst>
              <a:ext uri="{C807C97D-BFC1-408E-A445-0C87EB9F89A2}">
                <ask:lineSketchStyleProps xmlns:ask="http://schemas.microsoft.com/office/drawing/2018/sketchyshapes" sd="4293693065">
                  <a:custGeom>
                    <a:avLst/>
                    <a:gdLst>
                      <a:gd name="connsiteX0" fmla="*/ 0 w 734290"/>
                      <a:gd name="connsiteY0" fmla="*/ 367145 h 734290"/>
                      <a:gd name="connsiteX1" fmla="*/ 367145 w 734290"/>
                      <a:gd name="connsiteY1" fmla="*/ 0 h 734290"/>
                      <a:gd name="connsiteX2" fmla="*/ 734290 w 734290"/>
                      <a:gd name="connsiteY2" fmla="*/ 367145 h 734290"/>
                      <a:gd name="connsiteX3" fmla="*/ 367145 w 734290"/>
                      <a:gd name="connsiteY3" fmla="*/ 734290 h 734290"/>
                      <a:gd name="connsiteX4" fmla="*/ 0 w 734290"/>
                      <a:gd name="connsiteY4" fmla="*/ 367145 h 734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290" h="734290" fill="none" extrusionOk="0">
                        <a:moveTo>
                          <a:pt x="0" y="367145"/>
                        </a:moveTo>
                        <a:cubicBezTo>
                          <a:pt x="16523" y="150866"/>
                          <a:pt x="204270" y="999"/>
                          <a:pt x="367145" y="0"/>
                        </a:cubicBezTo>
                        <a:cubicBezTo>
                          <a:pt x="574216" y="1815"/>
                          <a:pt x="728879" y="163039"/>
                          <a:pt x="734290" y="367145"/>
                        </a:cubicBezTo>
                        <a:cubicBezTo>
                          <a:pt x="744146" y="546912"/>
                          <a:pt x="589065" y="719545"/>
                          <a:pt x="367145" y="734290"/>
                        </a:cubicBezTo>
                        <a:cubicBezTo>
                          <a:pt x="160514" y="731331"/>
                          <a:pt x="2922" y="575796"/>
                          <a:pt x="0" y="367145"/>
                        </a:cubicBezTo>
                        <a:close/>
                      </a:path>
                      <a:path w="734290" h="734290" stroke="0" extrusionOk="0">
                        <a:moveTo>
                          <a:pt x="0" y="367145"/>
                        </a:moveTo>
                        <a:cubicBezTo>
                          <a:pt x="427" y="187998"/>
                          <a:pt x="137228" y="-20154"/>
                          <a:pt x="367145" y="0"/>
                        </a:cubicBezTo>
                        <a:cubicBezTo>
                          <a:pt x="574680" y="-2298"/>
                          <a:pt x="729846" y="162298"/>
                          <a:pt x="734290" y="367145"/>
                        </a:cubicBezTo>
                        <a:cubicBezTo>
                          <a:pt x="737013" y="560585"/>
                          <a:pt x="593849" y="727713"/>
                          <a:pt x="367145" y="734290"/>
                        </a:cubicBezTo>
                        <a:cubicBezTo>
                          <a:pt x="160939" y="746208"/>
                          <a:pt x="20622" y="602358"/>
                          <a:pt x="0" y="367145"/>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indent="0" algn="ctr" defTabSz="685800" eaLnBrk="1" fontAlgn="auto" latinLnBrk="0" hangingPunct="1">
              <a:lnSpc>
                <a:spcPct val="80000"/>
              </a:lnSpc>
              <a:spcBef>
                <a:spcPts val="375"/>
              </a:spcBef>
              <a:spcAft>
                <a:spcPts val="0"/>
              </a:spcAft>
              <a:buClrTx/>
              <a:buSzTx/>
              <a:buFont typeface="Arial" panose="020B0604020202020204" pitchFamily="34" charset="0"/>
              <a:buNone/>
              <a:tabLst/>
            </a:pPr>
            <a:endParaRPr kumimoji="0" lang="de-AT" sz="105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endParaRPr>
          </a:p>
        </p:txBody>
      </p:sp>
      <p:sp>
        <p:nvSpPr>
          <p:cNvPr id="54" name="Textplatzhalter 48">
            <a:extLst>
              <a:ext uri="{FF2B5EF4-FFF2-40B4-BE49-F238E27FC236}">
                <a16:creationId xmlns:a16="http://schemas.microsoft.com/office/drawing/2014/main" id="{59C7E14B-D7D2-D0F2-C19F-5AF9376F5889}"/>
              </a:ext>
            </a:extLst>
          </p:cNvPr>
          <p:cNvSpPr>
            <a:spLocks noGrp="1"/>
          </p:cNvSpPr>
          <p:nvPr>
            <p:ph type="body" sz="quarter" idx="30" hasCustomPrompt="1"/>
          </p:nvPr>
        </p:nvSpPr>
        <p:spPr>
          <a:xfrm>
            <a:off x="5360995" y="3618428"/>
            <a:ext cx="2967729" cy="324933"/>
          </a:xfrm>
          <a:prstGeom prst="rect">
            <a:avLst/>
          </a:prstGeom>
        </p:spPr>
        <p:txBody>
          <a:bodyPr/>
          <a:lstStyle>
            <a:lvl1pPr marL="0" indent="0">
              <a:buNone/>
              <a:defRPr sz="1400" b="1"/>
            </a:lvl1pPr>
            <a:lvl3pPr>
              <a:defRPr sz="1400"/>
            </a:lvl3pPr>
          </a:lstStyle>
          <a:p>
            <a:pPr lvl="0"/>
            <a:r>
              <a:rPr lang="de-AT"/>
              <a:t>Titel bearbeiten</a:t>
            </a:r>
          </a:p>
        </p:txBody>
      </p:sp>
      <p:sp>
        <p:nvSpPr>
          <p:cNvPr id="53" name="Textplatzhalter 48">
            <a:extLst>
              <a:ext uri="{FF2B5EF4-FFF2-40B4-BE49-F238E27FC236}">
                <a16:creationId xmlns:a16="http://schemas.microsoft.com/office/drawing/2014/main" id="{A5C9E36D-8A0D-6426-39B8-BFD033DEEB1C}"/>
              </a:ext>
            </a:extLst>
          </p:cNvPr>
          <p:cNvSpPr>
            <a:spLocks noGrp="1"/>
          </p:cNvSpPr>
          <p:nvPr>
            <p:ph type="body" sz="quarter" idx="29" hasCustomPrompt="1"/>
          </p:nvPr>
        </p:nvSpPr>
        <p:spPr>
          <a:xfrm>
            <a:off x="5360995" y="3975050"/>
            <a:ext cx="2967729" cy="553489"/>
          </a:xfrm>
          <a:prstGeom prst="rect">
            <a:avLst/>
          </a:prstGeom>
        </p:spPr>
        <p:txBody>
          <a:bodyPr/>
          <a:lstStyle>
            <a:lvl1pPr marL="0" indent="0">
              <a:buNone/>
              <a:defRPr sz="1400" b="0"/>
            </a:lvl1pPr>
            <a:lvl3pPr>
              <a:defRPr sz="1400"/>
            </a:lvl3pPr>
          </a:lstStyle>
          <a:p>
            <a:pPr lvl="0"/>
            <a:r>
              <a:rPr lang="de-AT"/>
              <a:t>Text durch Klicken bearbeiten</a:t>
            </a:r>
          </a:p>
        </p:txBody>
      </p:sp>
      <p:sp>
        <p:nvSpPr>
          <p:cNvPr id="55" name="Fußnote">
            <a:extLst>
              <a:ext uri="{FF2B5EF4-FFF2-40B4-BE49-F238E27FC236}">
                <a16:creationId xmlns:a16="http://schemas.microsoft.com/office/drawing/2014/main" id="{0A643804-8719-DC6A-751A-93C55C0510DE}"/>
              </a:ext>
            </a:extLst>
          </p:cNvPr>
          <p:cNvSpPr>
            <a:spLocks noGrp="1"/>
          </p:cNvSpPr>
          <p:nvPr>
            <p:ph type="body" sz="quarter" idx="12" hasCustomPrompt="1"/>
          </p:nvPr>
        </p:nvSpPr>
        <p:spPr>
          <a:xfrm>
            <a:off x="645485" y="4706150"/>
            <a:ext cx="7813988" cy="179784"/>
          </a:xfrm>
          <a:prstGeom prst="rect">
            <a:avLst/>
          </a:prstGeom>
        </p:spPr>
        <p:txBody>
          <a:bodyPr lIns="90000" tIns="0" rIns="90000" bIns="0" anchor="b" anchorCtr="0"/>
          <a:lstStyle>
            <a:lvl1pPr marL="0" indent="0" rtl="0">
              <a:lnSpc>
                <a:spcPct val="100000"/>
              </a:lnSpc>
              <a:spcBef>
                <a:spcPts val="0"/>
              </a:spcBef>
              <a:buNone/>
              <a:defRPr sz="1100">
                <a:solidFill>
                  <a:schemeClr val="bg1"/>
                </a:solidFill>
                <a:latin typeface="Source Sans Pro" panose="020B0503030403020204" pitchFamily="34" charset="0"/>
                <a:ea typeface="Source Sans Pro" panose="020B0503030403020204" pitchFamily="34" charset="0"/>
              </a:defRPr>
            </a:lvl1pPr>
            <a:lvl2pPr marL="0">
              <a:lnSpc>
                <a:spcPct val="100000"/>
              </a:lnSpc>
              <a:spcBef>
                <a:spcPts val="0"/>
              </a:spcBef>
              <a:defRPr sz="825"/>
            </a:lvl2pPr>
            <a:lvl3pPr marL="0">
              <a:lnSpc>
                <a:spcPct val="100000"/>
              </a:lnSpc>
              <a:spcBef>
                <a:spcPts val="0"/>
              </a:spcBef>
              <a:defRPr sz="825"/>
            </a:lvl3pPr>
            <a:lvl4pPr marL="0">
              <a:lnSpc>
                <a:spcPct val="100000"/>
              </a:lnSpc>
              <a:spcBef>
                <a:spcPts val="0"/>
              </a:spcBef>
              <a:defRPr sz="825"/>
            </a:lvl4pPr>
            <a:lvl5pPr marL="0">
              <a:lnSpc>
                <a:spcPct val="100000"/>
              </a:lnSpc>
              <a:spcBef>
                <a:spcPts val="0"/>
              </a:spcBef>
              <a:defRPr sz="825"/>
            </a:lvl5pPr>
          </a:lstStyle>
          <a:p>
            <a:pPr lvl="0"/>
            <a:r>
              <a:rPr lang="de-AT"/>
              <a:t>Quelle: Fußnote</a:t>
            </a:r>
          </a:p>
        </p:txBody>
      </p:sp>
    </p:spTree>
    <p:extLst>
      <p:ext uri="{BB962C8B-B14F-4D97-AF65-F5344CB8AC3E}">
        <p14:creationId xmlns:p14="http://schemas.microsoft.com/office/powerpoint/2010/main" val="4244296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Inhalt 1_dunkel">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B7B08E87-9E89-4A1A-8615-AE76C2036270}"/>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190061186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3" name="Objekt 2" hidden="1">
                        <a:extLst>
                          <a:ext uri="{FF2B5EF4-FFF2-40B4-BE49-F238E27FC236}">
                            <a16:creationId xmlns:a16="http://schemas.microsoft.com/office/drawing/2014/main" id="{B7B08E87-9E89-4A1A-8615-AE76C2036270}"/>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Inhalt">
            <a:extLst>
              <a:ext uri="{FF2B5EF4-FFF2-40B4-BE49-F238E27FC236}">
                <a16:creationId xmlns:a16="http://schemas.microsoft.com/office/drawing/2014/main" id="{874DEB3E-06AC-4355-A050-3CFBC860557C}"/>
              </a:ext>
            </a:extLst>
          </p:cNvPr>
          <p:cNvSpPr>
            <a:spLocks noGrp="1"/>
          </p:cNvSpPr>
          <p:nvPr>
            <p:ph idx="1" hasCustomPrompt="1"/>
          </p:nvPr>
        </p:nvSpPr>
        <p:spPr>
          <a:xfrm>
            <a:off x="539749" y="1344058"/>
            <a:ext cx="8182218" cy="3285218"/>
          </a:xfrm>
          <a:prstGeom prst="rect">
            <a:avLst/>
          </a:prstGeom>
        </p:spPr>
        <p:txBody>
          <a:bodyPr/>
          <a:lstStyle>
            <a:lvl1pPr marL="0" indent="0" rtl="0">
              <a:lnSpc>
                <a:spcPct val="80000"/>
              </a:lnSpc>
              <a:buNone/>
              <a:defRPr sz="1800" b="0">
                <a:solidFill>
                  <a:schemeClr val="bg1"/>
                </a:solidFill>
                <a:latin typeface="Source Sans Pro" panose="020B0503030403020204" pitchFamily="34" charset="0"/>
                <a:ea typeface="Source Sans Pro" panose="020B0503030403020204" pitchFamily="34" charset="0"/>
              </a:defRPr>
            </a:lvl1pPr>
            <a:lvl2pPr marL="182563" indent="-182563" rtl="0">
              <a:lnSpc>
                <a:spcPct val="80000"/>
              </a:lnSpc>
              <a:defRPr sz="1800">
                <a:solidFill>
                  <a:schemeClr val="bg1"/>
                </a:solidFill>
                <a:latin typeface="Source Sans Pro" panose="020B0503030403020204" pitchFamily="34" charset="0"/>
                <a:ea typeface="Source Sans Pro" panose="020B0503030403020204" pitchFamily="34" charset="0"/>
              </a:defRPr>
            </a:lvl2pPr>
            <a:lvl3pPr marL="358775" indent="-176213" rtl="0">
              <a:lnSpc>
                <a:spcPct val="80000"/>
              </a:lnSpc>
              <a:defRPr sz="1800">
                <a:solidFill>
                  <a:schemeClr val="bg1"/>
                </a:solidFill>
                <a:latin typeface="Source Sans Pro" panose="020B0503030403020204" pitchFamily="34" charset="0"/>
                <a:ea typeface="Source Sans Pro" panose="020B0503030403020204" pitchFamily="34" charset="0"/>
              </a:defRPr>
            </a:lvl3pPr>
            <a:lvl4pPr marL="538163" indent="-179388" rtl="0">
              <a:lnSpc>
                <a:spcPct val="80000"/>
              </a:lnSpc>
              <a:defRPr sz="1800">
                <a:solidFill>
                  <a:schemeClr val="bg1"/>
                </a:solidFill>
                <a:latin typeface="Source Sans Pro" panose="020B0503030403020204" pitchFamily="34" charset="0"/>
                <a:ea typeface="Source Sans Pro" panose="020B0503030403020204" pitchFamily="34" charset="0"/>
              </a:defRPr>
            </a:lvl4pPr>
            <a:lvl5pPr marL="715963" indent="-177800" rtl="0">
              <a:lnSpc>
                <a:spcPct val="80000"/>
              </a:lnSpc>
              <a:defRPr sz="1800">
                <a:solidFill>
                  <a:schemeClr val="bg1"/>
                </a:solidFill>
                <a:latin typeface="Source Sans Pro" panose="020B0503030403020204" pitchFamily="34" charset="0"/>
                <a:ea typeface="Source Sans Pro" panose="020B0503030403020204" pitchFamily="34" charset="0"/>
              </a:defRPr>
            </a:lvl5pPr>
          </a:lstStyle>
          <a:p>
            <a:pPr lvl="0"/>
            <a:r>
              <a:rPr lang="de-AT"/>
              <a:t>Text bearbeiten</a:t>
            </a:r>
          </a:p>
          <a:p>
            <a:pPr lvl="1"/>
            <a:r>
              <a:rPr lang="de-AT"/>
              <a:t>Zweite Ebene</a:t>
            </a:r>
          </a:p>
          <a:p>
            <a:pPr lvl="2"/>
            <a:r>
              <a:rPr lang="de-AT"/>
              <a:t>Dritte Ebene</a:t>
            </a:r>
          </a:p>
          <a:p>
            <a:pPr lvl="3"/>
            <a:r>
              <a:rPr lang="de-AT"/>
              <a:t>Vierte Ebene</a:t>
            </a:r>
          </a:p>
          <a:p>
            <a:pPr lvl="4"/>
            <a:r>
              <a:rPr lang="de-AT"/>
              <a:t>Fünfte Ebene</a:t>
            </a:r>
          </a:p>
        </p:txBody>
      </p:sp>
      <p:sp>
        <p:nvSpPr>
          <p:cNvPr id="17" name="Titel">
            <a:extLst>
              <a:ext uri="{FF2B5EF4-FFF2-40B4-BE49-F238E27FC236}">
                <a16:creationId xmlns:a16="http://schemas.microsoft.com/office/drawing/2014/main" id="{D44A68D3-A456-3D2F-08C3-70E8B8047E4D}"/>
              </a:ext>
            </a:extLst>
          </p:cNvPr>
          <p:cNvSpPr>
            <a:spLocks noGrp="1"/>
          </p:cNvSpPr>
          <p:nvPr>
            <p:ph type="title" hasCustomPrompt="1"/>
          </p:nvPr>
        </p:nvSpPr>
        <p:spPr>
          <a:xfrm>
            <a:off x="539749" y="416287"/>
            <a:ext cx="8182219" cy="709200"/>
          </a:xfrm>
          <a:prstGeom prst="rect">
            <a:avLst/>
          </a:prstGeom>
        </p:spPr>
        <p:txBody>
          <a:bodyPr vert="horz" anchor="t" anchorCtr="0">
            <a:noAutofit/>
          </a:bodyPr>
          <a:lstStyle>
            <a:lvl1pPr rtl="0">
              <a:defRPr sz="2600" b="1">
                <a:solidFill>
                  <a:schemeClr val="bg1"/>
                </a:solidFill>
                <a:latin typeface="Source Sans Pro" panose="020B0503030403020204" pitchFamily="34" charset="0"/>
                <a:ea typeface="Source Sans Pro" panose="020B0503030403020204" pitchFamily="34" charset="0"/>
              </a:defRPr>
            </a:lvl1pPr>
          </a:lstStyle>
          <a:p>
            <a:r>
              <a:rPr lang="de-AT"/>
              <a:t>Folienüberschrift durch Klicken </a:t>
            </a:r>
            <a:br>
              <a:rPr lang="de-AT"/>
            </a:br>
            <a:r>
              <a:rPr lang="de-AT"/>
              <a:t>bearbeiten</a:t>
            </a:r>
          </a:p>
        </p:txBody>
      </p:sp>
      <p:sp>
        <p:nvSpPr>
          <p:cNvPr id="2" name="Fußnote">
            <a:extLst>
              <a:ext uri="{FF2B5EF4-FFF2-40B4-BE49-F238E27FC236}">
                <a16:creationId xmlns:a16="http://schemas.microsoft.com/office/drawing/2014/main" id="{0AF78C37-4FEF-6FCC-B1F3-61F05885D949}"/>
              </a:ext>
            </a:extLst>
          </p:cNvPr>
          <p:cNvSpPr>
            <a:spLocks noGrp="1"/>
          </p:cNvSpPr>
          <p:nvPr>
            <p:ph type="body" sz="quarter" idx="12" hasCustomPrompt="1"/>
          </p:nvPr>
        </p:nvSpPr>
        <p:spPr>
          <a:xfrm>
            <a:off x="539750" y="4843562"/>
            <a:ext cx="7762039" cy="207003"/>
          </a:xfrm>
          <a:prstGeom prst="rect">
            <a:avLst/>
          </a:prstGeom>
        </p:spPr>
        <p:txBody>
          <a:bodyPr lIns="90000" tIns="0" rIns="90000" bIns="0" anchor="b" anchorCtr="0"/>
          <a:lstStyle>
            <a:lvl1pPr marL="0" indent="0" rtl="0">
              <a:lnSpc>
                <a:spcPct val="100000"/>
              </a:lnSpc>
              <a:spcBef>
                <a:spcPts val="0"/>
              </a:spcBef>
              <a:buNone/>
              <a:defRPr sz="1200">
                <a:solidFill>
                  <a:schemeClr val="bg1"/>
                </a:solidFill>
                <a:latin typeface="Source Sans Pro" panose="020B0503030403020204" pitchFamily="34" charset="0"/>
                <a:ea typeface="Source Sans Pro" panose="020B0503030403020204" pitchFamily="34" charset="0"/>
              </a:defRPr>
            </a:lvl1pPr>
            <a:lvl2pPr marL="0">
              <a:lnSpc>
                <a:spcPct val="100000"/>
              </a:lnSpc>
              <a:spcBef>
                <a:spcPts val="0"/>
              </a:spcBef>
              <a:defRPr sz="825"/>
            </a:lvl2pPr>
            <a:lvl3pPr marL="0">
              <a:lnSpc>
                <a:spcPct val="100000"/>
              </a:lnSpc>
              <a:spcBef>
                <a:spcPts val="0"/>
              </a:spcBef>
              <a:defRPr sz="825"/>
            </a:lvl3pPr>
            <a:lvl4pPr marL="0">
              <a:lnSpc>
                <a:spcPct val="100000"/>
              </a:lnSpc>
              <a:spcBef>
                <a:spcPts val="0"/>
              </a:spcBef>
              <a:defRPr sz="825"/>
            </a:lvl4pPr>
            <a:lvl5pPr marL="0">
              <a:lnSpc>
                <a:spcPct val="100000"/>
              </a:lnSpc>
              <a:spcBef>
                <a:spcPts val="0"/>
              </a:spcBef>
              <a:defRPr sz="825"/>
            </a:lvl5pPr>
          </a:lstStyle>
          <a:p>
            <a:pPr lvl="0"/>
            <a:r>
              <a:rPr lang="de-AT"/>
              <a:t>Quelle: Fußnote</a:t>
            </a:r>
          </a:p>
        </p:txBody>
      </p:sp>
    </p:spTree>
    <p:extLst>
      <p:ext uri="{BB962C8B-B14F-4D97-AF65-F5344CB8AC3E}">
        <p14:creationId xmlns:p14="http://schemas.microsoft.com/office/powerpoint/2010/main" val="2932069489"/>
      </p:ext>
    </p:extLst>
  </p:cSld>
  <p:clrMapOvr>
    <a:masterClrMapping/>
  </p:clrMapOvr>
  <p:extLst>
    <p:ext uri="{DCECCB84-F9BA-43D5-87BE-67443E8EF086}">
      <p15:sldGuideLst xmlns:p15="http://schemas.microsoft.com/office/powerpoint/2012/main">
        <p15:guide id="1" pos="340">
          <p15:clr>
            <a:srgbClr val="FBAE40"/>
          </p15:clr>
        </p15:guide>
        <p15:guide id="2" orient="horz" pos="758">
          <p15:clr>
            <a:srgbClr val="FBAE40"/>
          </p15:clr>
        </p15:guide>
        <p15:guide id="3" pos="771"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6_Titel und Inhalt + Bild dunkel">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78875758-1D2F-44DD-91C6-613EB17EED26}"/>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38272181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3" name="Objekt 2" hidden="1">
                        <a:extLst>
                          <a:ext uri="{FF2B5EF4-FFF2-40B4-BE49-F238E27FC236}">
                            <a16:creationId xmlns:a16="http://schemas.microsoft.com/office/drawing/2014/main" id="{78875758-1D2F-44DD-91C6-613EB17EED26}"/>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4" name="Hintergrund">
            <a:extLst>
              <a:ext uri="{FF2B5EF4-FFF2-40B4-BE49-F238E27FC236}">
                <a16:creationId xmlns:a16="http://schemas.microsoft.com/office/drawing/2014/main" id="{13979DE4-1A26-5930-244C-9B4A14B06C42}"/>
              </a:ext>
              <a:ext uri="{C183D7F6-B498-43B3-948B-1728B52AA6E4}">
                <adec:decorative xmlns:adec="http://schemas.microsoft.com/office/drawing/2017/decorative" val="1"/>
              </a:ext>
            </a:extLst>
          </p:cNvPr>
          <p:cNvGrpSpPr/>
          <p:nvPr userDrawn="1"/>
        </p:nvGrpSpPr>
        <p:grpSpPr>
          <a:xfrm flipH="1">
            <a:off x="6678246" y="0"/>
            <a:ext cx="2465754" cy="5223161"/>
            <a:chOff x="-27376" y="-730662"/>
            <a:chExt cx="2924459" cy="5143501"/>
          </a:xfrm>
        </p:grpSpPr>
        <p:sp>
          <p:nvSpPr>
            <p:cNvPr id="15" name="Freeform: Shape 9">
              <a:extLst>
                <a:ext uri="{FF2B5EF4-FFF2-40B4-BE49-F238E27FC236}">
                  <a16:creationId xmlns:a16="http://schemas.microsoft.com/office/drawing/2014/main" id="{374F8C49-A8BE-3637-3FBA-70AA8FC33A53}"/>
                </a:ext>
                <a:ext uri="{C183D7F6-B498-43B3-948B-1728B52AA6E4}">
                  <adec:decorative xmlns:adec="http://schemas.microsoft.com/office/drawing/2017/decorative" val="1"/>
                </a:ext>
              </a:extLst>
            </p:cNvPr>
            <p:cNvSpPr/>
            <p:nvPr userDrawn="1"/>
          </p:nvSpPr>
          <p:spPr bwMode="white">
            <a:xfrm rot="10800000">
              <a:off x="-26871" y="-730662"/>
              <a:ext cx="2923954" cy="5143501"/>
            </a:xfrm>
            <a:custGeom>
              <a:avLst/>
              <a:gdLst/>
              <a:ahLst/>
              <a:cxnLst>
                <a:cxn ang="3cd4">
                  <a:pos x="hc" y="t"/>
                </a:cxn>
                <a:cxn ang="cd2">
                  <a:pos x="l" y="vc"/>
                </a:cxn>
                <a:cxn ang="cd4">
                  <a:pos x="hc" y="b"/>
                </a:cxn>
                <a:cxn ang="0">
                  <a:pos x="r" y="vc"/>
                </a:cxn>
              </a:cxnLst>
              <a:rect l="l" t="t" r="r" b="b"/>
              <a:pathLst>
                <a:path w="7070" h="7076">
                  <a:moveTo>
                    <a:pt x="7070" y="0"/>
                  </a:moveTo>
                  <a:lnTo>
                    <a:pt x="7070" y="7076"/>
                  </a:lnTo>
                  <a:lnTo>
                    <a:pt x="0" y="7076"/>
                  </a:lnTo>
                  <a:close/>
                </a:path>
              </a:pathLst>
            </a:custGeom>
            <a:solidFill>
              <a:srgbClr val="DBF2E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16" name="Freeform: Shape 7">
              <a:extLst>
                <a:ext uri="{FF2B5EF4-FFF2-40B4-BE49-F238E27FC236}">
                  <a16:creationId xmlns:a16="http://schemas.microsoft.com/office/drawing/2014/main" id="{550739AE-3931-5FF0-9986-1C197546A80B}"/>
                </a:ext>
                <a:ext uri="{C183D7F6-B498-43B3-948B-1728B52AA6E4}">
                  <adec:decorative xmlns:adec="http://schemas.microsoft.com/office/drawing/2017/decorative" val="1"/>
                </a:ext>
              </a:extLst>
            </p:cNvPr>
            <p:cNvSpPr/>
            <p:nvPr/>
          </p:nvSpPr>
          <p:spPr bwMode="white">
            <a:xfrm>
              <a:off x="-27376" y="-730661"/>
              <a:ext cx="1152746" cy="5143500"/>
            </a:xfrm>
            <a:custGeom>
              <a:avLst/>
              <a:gdLst/>
              <a:ahLst/>
              <a:cxnLst>
                <a:cxn ang="3cd4">
                  <a:pos x="hc" y="t"/>
                </a:cxn>
                <a:cxn ang="cd2">
                  <a:pos x="l" y="vc"/>
                </a:cxn>
                <a:cxn ang="cd4">
                  <a:pos x="hc" y="b"/>
                </a:cxn>
                <a:cxn ang="0">
                  <a:pos x="r" y="vc"/>
                </a:cxn>
              </a:cxnLst>
              <a:rect l="l" t="t" r="r" b="b"/>
              <a:pathLst>
                <a:path w="2396" h="10682">
                  <a:moveTo>
                    <a:pt x="0" y="10682"/>
                  </a:moveTo>
                  <a:lnTo>
                    <a:pt x="0" y="0"/>
                  </a:lnTo>
                  <a:lnTo>
                    <a:pt x="2396" y="0"/>
                  </a:lnTo>
                  <a:close/>
                </a:path>
              </a:pathLst>
            </a:custGeom>
            <a:solidFill>
              <a:srgbClr val="59BD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grpSp>
      <p:sp>
        <p:nvSpPr>
          <p:cNvPr id="2" name="Titel">
            <a:extLst>
              <a:ext uri="{FF2B5EF4-FFF2-40B4-BE49-F238E27FC236}">
                <a16:creationId xmlns:a16="http://schemas.microsoft.com/office/drawing/2014/main" id="{32355E74-513D-4720-4924-609687A66A4C}"/>
              </a:ext>
            </a:extLst>
          </p:cNvPr>
          <p:cNvSpPr>
            <a:spLocks noGrp="1"/>
          </p:cNvSpPr>
          <p:nvPr>
            <p:ph type="ctrTitle" hasCustomPrompt="1"/>
          </p:nvPr>
        </p:nvSpPr>
        <p:spPr>
          <a:xfrm>
            <a:off x="644987" y="474226"/>
            <a:ext cx="4520112" cy="416531"/>
          </a:xfrm>
          <a:prstGeom prst="rect">
            <a:avLst/>
          </a:prstGeom>
        </p:spPr>
        <p:txBody>
          <a:bodyPr vert="horz" rIns="0" anchor="b">
            <a:noAutofit/>
          </a:bodyPr>
          <a:lstStyle>
            <a:lvl1pPr algn="l" rtl="0">
              <a:defRPr sz="2600" b="1">
                <a:solidFill>
                  <a:schemeClr val="bg1">
                    <a:lumMod val="95000"/>
                  </a:schemeClr>
                </a:solidFill>
                <a:latin typeface="Source Sans Pro" panose="020B0503030403020204" pitchFamily="34" charset="0"/>
                <a:ea typeface="Source Sans Pro" panose="020B0503030403020204" pitchFamily="34" charset="0"/>
                <a:cs typeface="Source Sans Pro" panose="020B0503030403020204" pitchFamily="34" charset="0"/>
              </a:defRPr>
            </a:lvl1pPr>
          </a:lstStyle>
          <a:p>
            <a:r>
              <a:rPr lang="de-AT"/>
              <a:t>Titel durch Klicken bearbeiten</a:t>
            </a:r>
          </a:p>
        </p:txBody>
      </p:sp>
      <p:sp>
        <p:nvSpPr>
          <p:cNvPr id="6" name="Textplatzhalter 8">
            <a:extLst>
              <a:ext uri="{FF2B5EF4-FFF2-40B4-BE49-F238E27FC236}">
                <a16:creationId xmlns:a16="http://schemas.microsoft.com/office/drawing/2014/main" id="{1E54F66E-DF7D-DE56-99B9-528D3482DF0B}"/>
              </a:ext>
            </a:extLst>
          </p:cNvPr>
          <p:cNvSpPr>
            <a:spLocks noGrp="1"/>
          </p:cNvSpPr>
          <p:nvPr>
            <p:ph type="body" sz="quarter" idx="26" hasCustomPrompt="1"/>
          </p:nvPr>
        </p:nvSpPr>
        <p:spPr>
          <a:xfrm>
            <a:off x="645297" y="931395"/>
            <a:ext cx="4520111" cy="382588"/>
          </a:xfrm>
          <a:prstGeom prst="rect">
            <a:avLst/>
          </a:prstGeom>
        </p:spPr>
        <p:txBody>
          <a:bodyPr/>
          <a:lstStyle>
            <a:lvl1pPr marL="0" indent="0">
              <a:buNone/>
              <a:defRPr>
                <a:solidFill>
                  <a:srgbClr val="DBF2E3"/>
                </a:solidFill>
              </a:defRPr>
            </a:lvl1pPr>
            <a:lvl2pPr marL="342900" indent="0">
              <a:buNone/>
              <a:defRPr/>
            </a:lvl2pPr>
            <a:lvl3pPr marL="685800" indent="0">
              <a:buNone/>
              <a:defRPr/>
            </a:lvl3pPr>
            <a:lvl4pPr marL="1028700" indent="0">
              <a:buNone/>
              <a:defRPr/>
            </a:lvl4pPr>
            <a:lvl5pPr>
              <a:defRPr/>
            </a:lvl5pPr>
          </a:lstStyle>
          <a:p>
            <a:pPr lvl="0"/>
            <a:r>
              <a:rPr lang="de-DE"/>
              <a:t>Untertitel durch klicken bearbeiten</a:t>
            </a:r>
          </a:p>
        </p:txBody>
      </p:sp>
      <p:sp>
        <p:nvSpPr>
          <p:cNvPr id="7" name="Textplatzhalter 5">
            <a:extLst>
              <a:ext uri="{FF2B5EF4-FFF2-40B4-BE49-F238E27FC236}">
                <a16:creationId xmlns:a16="http://schemas.microsoft.com/office/drawing/2014/main" id="{74328F8B-106B-F084-C2B6-3D36C57328AC}"/>
              </a:ext>
            </a:extLst>
          </p:cNvPr>
          <p:cNvSpPr>
            <a:spLocks noGrp="1"/>
          </p:cNvSpPr>
          <p:nvPr>
            <p:ph type="body" sz="quarter" idx="27"/>
          </p:nvPr>
        </p:nvSpPr>
        <p:spPr>
          <a:xfrm>
            <a:off x="647769" y="1573429"/>
            <a:ext cx="4519613" cy="3014958"/>
          </a:xfrm>
          <a:prstGeom prst="rect">
            <a:avLst/>
          </a:prstGeom>
        </p:spPr>
        <p:txBody>
          <a:bodyPr/>
          <a:lstStyle>
            <a:lvl1pPr>
              <a:defRPr sz="18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Bildplatzhalter 6">
            <a:extLst>
              <a:ext uri="{FF2B5EF4-FFF2-40B4-BE49-F238E27FC236}">
                <a16:creationId xmlns:a16="http://schemas.microsoft.com/office/drawing/2014/main" id="{6B186DF5-6F87-CA2E-3783-E27DDBDC5F78}"/>
              </a:ext>
            </a:extLst>
          </p:cNvPr>
          <p:cNvSpPr>
            <a:spLocks noGrp="1"/>
          </p:cNvSpPr>
          <p:nvPr>
            <p:ph type="pic" sz="quarter" idx="13"/>
          </p:nvPr>
        </p:nvSpPr>
        <p:spPr>
          <a:xfrm>
            <a:off x="5507878" y="474226"/>
            <a:ext cx="2951595" cy="4114161"/>
          </a:xfrm>
          <a:prstGeom prst="rect">
            <a:avLst/>
          </a:prstGeom>
          <a:ln>
            <a:noFill/>
            <a:extLst>
              <a:ext uri="{C807C97D-BFC1-408E-A445-0C87EB9F89A2}">
                <ask:lineSketchStyleProps xmlns:ask="http://schemas.microsoft.com/office/drawing/2018/sketchyshapes">
                  <ask:type>
                    <ask:lineSketchNone/>
                  </ask:type>
                </ask:lineSketchStyleProps>
              </a:ext>
            </a:extLst>
          </a:ln>
        </p:spPr>
        <p:txBody>
          <a:bodyPr/>
          <a:lstStyle>
            <a:lvl1pPr marL="0" indent="0" algn="ctr">
              <a:buNone/>
              <a:defRPr b="1">
                <a:solidFill>
                  <a:schemeClr val="tx1">
                    <a:lumMod val="75000"/>
                    <a:lumOff val="25000"/>
                  </a:schemeClr>
                </a:solidFill>
              </a:defRPr>
            </a:lvl1pPr>
          </a:lstStyle>
          <a:p>
            <a:r>
              <a:rPr lang="de-DE"/>
              <a:t>Bild durch Klicken auf Symbol hinzufügen</a:t>
            </a:r>
            <a:endParaRPr lang="de-AT"/>
          </a:p>
        </p:txBody>
      </p:sp>
      <p:sp>
        <p:nvSpPr>
          <p:cNvPr id="5" name="Fußnote">
            <a:extLst>
              <a:ext uri="{FF2B5EF4-FFF2-40B4-BE49-F238E27FC236}">
                <a16:creationId xmlns:a16="http://schemas.microsoft.com/office/drawing/2014/main" id="{A9C1DAF0-B87F-988D-EDB0-30A3EF386443}"/>
              </a:ext>
            </a:extLst>
          </p:cNvPr>
          <p:cNvSpPr>
            <a:spLocks noGrp="1"/>
          </p:cNvSpPr>
          <p:nvPr>
            <p:ph type="body" sz="quarter" idx="12" hasCustomPrompt="1"/>
          </p:nvPr>
        </p:nvSpPr>
        <p:spPr>
          <a:xfrm>
            <a:off x="645485" y="4706150"/>
            <a:ext cx="7813988" cy="179784"/>
          </a:xfrm>
          <a:prstGeom prst="rect">
            <a:avLst/>
          </a:prstGeom>
        </p:spPr>
        <p:txBody>
          <a:bodyPr lIns="90000" tIns="0" rIns="90000" bIns="0" anchor="b" anchorCtr="0"/>
          <a:lstStyle>
            <a:lvl1pPr marL="0" indent="0" rtl="0">
              <a:lnSpc>
                <a:spcPct val="100000"/>
              </a:lnSpc>
              <a:spcBef>
                <a:spcPts val="0"/>
              </a:spcBef>
              <a:buNone/>
              <a:defRPr sz="1100">
                <a:solidFill>
                  <a:schemeClr val="bg1"/>
                </a:solidFill>
                <a:latin typeface="Source Sans Pro" panose="020B0503030403020204" pitchFamily="34" charset="0"/>
                <a:ea typeface="Source Sans Pro" panose="020B0503030403020204" pitchFamily="34" charset="0"/>
              </a:defRPr>
            </a:lvl1pPr>
            <a:lvl2pPr marL="0">
              <a:lnSpc>
                <a:spcPct val="100000"/>
              </a:lnSpc>
              <a:spcBef>
                <a:spcPts val="0"/>
              </a:spcBef>
              <a:defRPr sz="825"/>
            </a:lvl2pPr>
            <a:lvl3pPr marL="0">
              <a:lnSpc>
                <a:spcPct val="100000"/>
              </a:lnSpc>
              <a:spcBef>
                <a:spcPts val="0"/>
              </a:spcBef>
              <a:defRPr sz="825"/>
            </a:lvl3pPr>
            <a:lvl4pPr marL="0">
              <a:lnSpc>
                <a:spcPct val="100000"/>
              </a:lnSpc>
              <a:spcBef>
                <a:spcPts val="0"/>
              </a:spcBef>
              <a:defRPr sz="825"/>
            </a:lvl4pPr>
            <a:lvl5pPr marL="0">
              <a:lnSpc>
                <a:spcPct val="100000"/>
              </a:lnSpc>
              <a:spcBef>
                <a:spcPts val="0"/>
              </a:spcBef>
              <a:defRPr sz="825"/>
            </a:lvl5pPr>
          </a:lstStyle>
          <a:p>
            <a:pPr lvl="0"/>
            <a:r>
              <a:rPr lang="de-AT"/>
              <a:t>Quelle: Fußnote</a:t>
            </a:r>
          </a:p>
        </p:txBody>
      </p:sp>
    </p:spTree>
    <p:extLst>
      <p:ext uri="{BB962C8B-B14F-4D97-AF65-F5344CB8AC3E}">
        <p14:creationId xmlns:p14="http://schemas.microsoft.com/office/powerpoint/2010/main" val="1571713215"/>
      </p:ext>
    </p:extLst>
  </p:cSld>
  <p:clrMapOvr>
    <a:masterClrMapping/>
  </p:clrMapOvr>
  <p:hf hdr="0" dt="0"/>
  <p:extLst>
    <p:ext uri="{DCECCB84-F9BA-43D5-87BE-67443E8EF086}">
      <p15:sldGuideLst xmlns:p15="http://schemas.microsoft.com/office/powerpoint/2012/main">
        <p15:guide id="1" pos="340">
          <p15:clr>
            <a:srgbClr val="FBAE40"/>
          </p15:clr>
        </p15:guide>
        <p15:guide id="2" orient="horz" pos="3049">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1_Titel mit Inhalt, zwei Bilder und Quelle dunkel">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B7B08E87-9E89-4A1A-8615-AE76C2036270}"/>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8995782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3" name="Objekt 2" hidden="1">
                        <a:extLst>
                          <a:ext uri="{FF2B5EF4-FFF2-40B4-BE49-F238E27FC236}">
                            <a16:creationId xmlns:a16="http://schemas.microsoft.com/office/drawing/2014/main" id="{B7B08E87-9E89-4A1A-8615-AE76C2036270}"/>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Rechteck 12">
            <a:extLst>
              <a:ext uri="{FF2B5EF4-FFF2-40B4-BE49-F238E27FC236}">
                <a16:creationId xmlns:a16="http://schemas.microsoft.com/office/drawing/2014/main" id="{26557129-F9D8-5ECD-F667-BC2444EECE66}"/>
              </a:ext>
              <a:ext uri="{C183D7F6-B498-43B3-948B-1728B52AA6E4}">
                <adec:decorative xmlns:adec="http://schemas.microsoft.com/office/drawing/2017/decorative" val="1"/>
              </a:ext>
            </a:extLst>
          </p:cNvPr>
          <p:cNvSpPr/>
          <p:nvPr userDrawn="1"/>
        </p:nvSpPr>
        <p:spPr>
          <a:xfrm>
            <a:off x="5347278" y="0"/>
            <a:ext cx="1843087" cy="1248814"/>
          </a:xfrm>
          <a:prstGeom prst="rect">
            <a:avLst/>
          </a:prstGeom>
          <a:solidFill>
            <a:srgbClr val="59BD7B"/>
          </a:solidFill>
          <a:ln>
            <a:noFill/>
            <a:extLst>
              <a:ext uri="{C807C97D-BFC1-408E-A445-0C87EB9F89A2}">
                <ask:lineSketchStyleProps xmlns:ask="http://schemas.microsoft.com/office/drawing/2018/sketchyshapes" sd="4293693065">
                  <a:custGeom>
                    <a:avLst/>
                    <a:gdLst>
                      <a:gd name="connsiteX0" fmla="*/ 0 w 1420091"/>
                      <a:gd name="connsiteY0" fmla="*/ 0 h 2639291"/>
                      <a:gd name="connsiteX1" fmla="*/ 1420091 w 1420091"/>
                      <a:gd name="connsiteY1" fmla="*/ 0 h 2639291"/>
                      <a:gd name="connsiteX2" fmla="*/ 1420091 w 1420091"/>
                      <a:gd name="connsiteY2" fmla="*/ 2639291 h 2639291"/>
                      <a:gd name="connsiteX3" fmla="*/ 0 w 1420091"/>
                      <a:gd name="connsiteY3" fmla="*/ 2639291 h 2639291"/>
                      <a:gd name="connsiteX4" fmla="*/ 0 w 1420091"/>
                      <a:gd name="connsiteY4" fmla="*/ 0 h 26392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0091" h="2639291" fill="none" extrusionOk="0">
                        <a:moveTo>
                          <a:pt x="0" y="0"/>
                        </a:moveTo>
                        <a:cubicBezTo>
                          <a:pt x="446940" y="74208"/>
                          <a:pt x="740449" y="90346"/>
                          <a:pt x="1420091" y="0"/>
                        </a:cubicBezTo>
                        <a:cubicBezTo>
                          <a:pt x="1379974" y="459873"/>
                          <a:pt x="1546243" y="1567588"/>
                          <a:pt x="1420091" y="2639291"/>
                        </a:cubicBezTo>
                        <a:cubicBezTo>
                          <a:pt x="775578" y="2697729"/>
                          <a:pt x="664384" y="2712026"/>
                          <a:pt x="0" y="2639291"/>
                        </a:cubicBezTo>
                        <a:cubicBezTo>
                          <a:pt x="-48350" y="1416116"/>
                          <a:pt x="-101657" y="864484"/>
                          <a:pt x="0" y="0"/>
                        </a:cubicBezTo>
                        <a:close/>
                      </a:path>
                      <a:path w="1420091" h="2639291" stroke="0" extrusionOk="0">
                        <a:moveTo>
                          <a:pt x="0" y="0"/>
                        </a:moveTo>
                        <a:cubicBezTo>
                          <a:pt x="431826" y="-88137"/>
                          <a:pt x="1158772" y="122300"/>
                          <a:pt x="1420091" y="0"/>
                        </a:cubicBezTo>
                        <a:cubicBezTo>
                          <a:pt x="1572252" y="322918"/>
                          <a:pt x="1287872" y="1467686"/>
                          <a:pt x="1420091" y="2639291"/>
                        </a:cubicBezTo>
                        <a:cubicBezTo>
                          <a:pt x="1057140" y="2602773"/>
                          <a:pt x="154273" y="2637759"/>
                          <a:pt x="0" y="2639291"/>
                        </a:cubicBezTo>
                        <a:cubicBezTo>
                          <a:pt x="-166437" y="2173272"/>
                          <a:pt x="-168455" y="1047686"/>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indent="0" algn="ctr" defTabSz="685800" eaLnBrk="1" fontAlgn="auto" latinLnBrk="0" hangingPunct="1">
              <a:lnSpc>
                <a:spcPct val="80000"/>
              </a:lnSpc>
              <a:spcBef>
                <a:spcPts val="375"/>
              </a:spcBef>
              <a:spcAft>
                <a:spcPts val="0"/>
              </a:spcAft>
              <a:buClrTx/>
              <a:buSzTx/>
              <a:buFont typeface="Arial" panose="020B0604020202020204" pitchFamily="34" charset="0"/>
              <a:buNone/>
              <a:tabLst/>
            </a:pPr>
            <a:endParaRPr kumimoji="0" lang="de-AT" sz="105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endParaRPr>
          </a:p>
        </p:txBody>
      </p:sp>
      <p:sp>
        <p:nvSpPr>
          <p:cNvPr id="14" name="Titel">
            <a:extLst>
              <a:ext uri="{FF2B5EF4-FFF2-40B4-BE49-F238E27FC236}">
                <a16:creationId xmlns:a16="http://schemas.microsoft.com/office/drawing/2014/main" id="{0E34CC7E-65FE-F68A-8C46-3B2F00F494DA}"/>
              </a:ext>
            </a:extLst>
          </p:cNvPr>
          <p:cNvSpPr>
            <a:spLocks noGrp="1"/>
          </p:cNvSpPr>
          <p:nvPr>
            <p:ph type="ctrTitle" hasCustomPrompt="1"/>
          </p:nvPr>
        </p:nvSpPr>
        <p:spPr>
          <a:xfrm>
            <a:off x="644987" y="474226"/>
            <a:ext cx="4520112" cy="416531"/>
          </a:xfrm>
          <a:prstGeom prst="rect">
            <a:avLst/>
          </a:prstGeom>
        </p:spPr>
        <p:txBody>
          <a:bodyPr vert="horz" rIns="0" anchor="b">
            <a:noAutofit/>
          </a:bodyPr>
          <a:lstStyle>
            <a:lvl1pPr algn="l" rtl="0">
              <a:defRPr sz="2600" b="1">
                <a:solidFill>
                  <a:schemeClr val="bg1">
                    <a:lumMod val="95000"/>
                  </a:schemeClr>
                </a:solidFill>
                <a:latin typeface="Source Sans Pro" panose="020B0503030403020204" pitchFamily="34" charset="0"/>
                <a:ea typeface="Source Sans Pro" panose="020B0503030403020204" pitchFamily="34" charset="0"/>
                <a:cs typeface="Source Sans Pro" panose="020B0503030403020204" pitchFamily="34" charset="0"/>
              </a:defRPr>
            </a:lvl1pPr>
          </a:lstStyle>
          <a:p>
            <a:r>
              <a:rPr lang="de-AT"/>
              <a:t>Titel durch Klicken bearbeiten</a:t>
            </a:r>
          </a:p>
        </p:txBody>
      </p:sp>
      <p:sp>
        <p:nvSpPr>
          <p:cNvPr id="16" name="Textplatzhalter 8">
            <a:extLst>
              <a:ext uri="{FF2B5EF4-FFF2-40B4-BE49-F238E27FC236}">
                <a16:creationId xmlns:a16="http://schemas.microsoft.com/office/drawing/2014/main" id="{8B2B4796-2D4C-3EA8-F93B-CAB30D6739D4}"/>
              </a:ext>
            </a:extLst>
          </p:cNvPr>
          <p:cNvSpPr>
            <a:spLocks noGrp="1"/>
          </p:cNvSpPr>
          <p:nvPr>
            <p:ph type="body" sz="quarter" idx="26" hasCustomPrompt="1"/>
          </p:nvPr>
        </p:nvSpPr>
        <p:spPr>
          <a:xfrm>
            <a:off x="645297" y="931395"/>
            <a:ext cx="4520111" cy="382588"/>
          </a:xfrm>
          <a:prstGeom prst="rect">
            <a:avLst/>
          </a:prstGeom>
        </p:spPr>
        <p:txBody>
          <a:bodyPr/>
          <a:lstStyle>
            <a:lvl1pPr marL="0" indent="0">
              <a:buNone/>
              <a:defRPr>
                <a:solidFill>
                  <a:srgbClr val="DBF2E3"/>
                </a:solidFill>
              </a:defRPr>
            </a:lvl1pPr>
            <a:lvl2pPr marL="342900" indent="0">
              <a:buNone/>
              <a:defRPr/>
            </a:lvl2pPr>
            <a:lvl3pPr marL="685800" indent="0">
              <a:buNone/>
              <a:defRPr/>
            </a:lvl3pPr>
            <a:lvl4pPr marL="1028700" indent="0">
              <a:buNone/>
              <a:defRPr/>
            </a:lvl4pPr>
            <a:lvl5pPr>
              <a:defRPr/>
            </a:lvl5pPr>
          </a:lstStyle>
          <a:p>
            <a:pPr lvl="0"/>
            <a:r>
              <a:rPr lang="de-DE"/>
              <a:t>Untertitel durch klicken bearbeiten</a:t>
            </a:r>
          </a:p>
        </p:txBody>
      </p:sp>
      <p:sp>
        <p:nvSpPr>
          <p:cNvPr id="5" name="Textplatzhalter 4">
            <a:extLst>
              <a:ext uri="{FF2B5EF4-FFF2-40B4-BE49-F238E27FC236}">
                <a16:creationId xmlns:a16="http://schemas.microsoft.com/office/drawing/2014/main" id="{15767966-E85E-C1BB-9CF2-60F69BEED361}"/>
              </a:ext>
            </a:extLst>
          </p:cNvPr>
          <p:cNvSpPr>
            <a:spLocks noGrp="1"/>
          </p:cNvSpPr>
          <p:nvPr>
            <p:ph type="body" sz="quarter" idx="19"/>
          </p:nvPr>
        </p:nvSpPr>
        <p:spPr>
          <a:xfrm>
            <a:off x="637597" y="1565563"/>
            <a:ext cx="4599567" cy="2883022"/>
          </a:xfrm>
          <a:prstGeom prst="rect">
            <a:avLst/>
          </a:prstGeom>
        </p:spPr>
        <p:txBody>
          <a:bodyPr/>
          <a:lstStyle>
            <a:lvl1pPr>
              <a:defRPr sz="18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Bildplatzhalter 28">
            <a:extLst>
              <a:ext uri="{FF2B5EF4-FFF2-40B4-BE49-F238E27FC236}">
                <a16:creationId xmlns:a16="http://schemas.microsoft.com/office/drawing/2014/main" id="{FB024D9B-8A02-8880-EDFB-650FF0B68E32}"/>
              </a:ext>
            </a:extLst>
          </p:cNvPr>
          <p:cNvSpPr>
            <a:spLocks noGrp="1"/>
          </p:cNvSpPr>
          <p:nvPr>
            <p:ph type="pic" sz="quarter" idx="23"/>
          </p:nvPr>
        </p:nvSpPr>
        <p:spPr>
          <a:xfrm>
            <a:off x="5347278" y="1353739"/>
            <a:ext cx="1843087" cy="3527899"/>
          </a:xfrm>
          <a:prstGeom prst="rect">
            <a:avLst/>
          </a:prstGeom>
        </p:spPr>
        <p:txBody>
          <a:bodyPr/>
          <a:lstStyle>
            <a:lvl1pPr marL="0" indent="0">
              <a:buNone/>
              <a:defRPr>
                <a:solidFill>
                  <a:schemeClr val="tx2"/>
                </a:solidFill>
                <a:highlight>
                  <a:srgbClr val="1E3532"/>
                </a:highlight>
              </a:defRPr>
            </a:lvl1pPr>
          </a:lstStyle>
          <a:p>
            <a:r>
              <a:rPr lang="de-DE"/>
              <a:t>Bild durch Klicken auf Symbol hinzufügen</a:t>
            </a:r>
            <a:endParaRPr lang="de-AT"/>
          </a:p>
        </p:txBody>
      </p:sp>
      <p:sp>
        <p:nvSpPr>
          <p:cNvPr id="6" name="Bildplatzhalter 28">
            <a:extLst>
              <a:ext uri="{FF2B5EF4-FFF2-40B4-BE49-F238E27FC236}">
                <a16:creationId xmlns:a16="http://schemas.microsoft.com/office/drawing/2014/main" id="{40C0DA41-D805-1316-80EA-12DED29F9864}"/>
              </a:ext>
            </a:extLst>
          </p:cNvPr>
          <p:cNvSpPr>
            <a:spLocks noGrp="1"/>
          </p:cNvSpPr>
          <p:nvPr>
            <p:ph type="pic" sz="quarter" idx="24"/>
          </p:nvPr>
        </p:nvSpPr>
        <p:spPr>
          <a:xfrm>
            <a:off x="7259566" y="268355"/>
            <a:ext cx="1843087" cy="3506744"/>
          </a:xfrm>
          <a:prstGeom prst="rect">
            <a:avLst/>
          </a:prstGeom>
        </p:spPr>
        <p:txBody>
          <a:bodyPr/>
          <a:lstStyle>
            <a:lvl1pPr marL="0" indent="0">
              <a:buNone/>
              <a:defRPr>
                <a:solidFill>
                  <a:schemeClr val="tx2"/>
                </a:solidFill>
                <a:highlight>
                  <a:srgbClr val="1E3532"/>
                </a:highlight>
              </a:defRPr>
            </a:lvl1pPr>
          </a:lstStyle>
          <a:p>
            <a:r>
              <a:rPr lang="de-DE"/>
              <a:t>Bild durch Klicken auf Symbol hinzufügen</a:t>
            </a:r>
            <a:endParaRPr lang="de-AT"/>
          </a:p>
        </p:txBody>
      </p:sp>
      <p:sp>
        <p:nvSpPr>
          <p:cNvPr id="12" name="Rechteck 11">
            <a:extLst>
              <a:ext uri="{FF2B5EF4-FFF2-40B4-BE49-F238E27FC236}">
                <a16:creationId xmlns:a16="http://schemas.microsoft.com/office/drawing/2014/main" id="{C630ADCA-16C5-FBCE-116B-CA58BB0E690C}"/>
              </a:ext>
              <a:ext uri="{C183D7F6-B498-43B3-948B-1728B52AA6E4}">
                <adec:decorative xmlns:adec="http://schemas.microsoft.com/office/drawing/2017/decorative" val="1"/>
              </a:ext>
            </a:extLst>
          </p:cNvPr>
          <p:cNvSpPr/>
          <p:nvPr userDrawn="1"/>
        </p:nvSpPr>
        <p:spPr>
          <a:xfrm>
            <a:off x="7259566" y="3881417"/>
            <a:ext cx="1843087" cy="1248814"/>
          </a:xfrm>
          <a:prstGeom prst="rect">
            <a:avLst/>
          </a:prstGeom>
          <a:solidFill>
            <a:srgbClr val="59BD7B"/>
          </a:solidFill>
          <a:ln>
            <a:noFill/>
            <a:extLst>
              <a:ext uri="{C807C97D-BFC1-408E-A445-0C87EB9F89A2}">
                <ask:lineSketchStyleProps xmlns:ask="http://schemas.microsoft.com/office/drawing/2018/sketchyshapes" sd="4293693065">
                  <a:custGeom>
                    <a:avLst/>
                    <a:gdLst>
                      <a:gd name="connsiteX0" fmla="*/ 0 w 1420091"/>
                      <a:gd name="connsiteY0" fmla="*/ 0 h 2639291"/>
                      <a:gd name="connsiteX1" fmla="*/ 1420091 w 1420091"/>
                      <a:gd name="connsiteY1" fmla="*/ 0 h 2639291"/>
                      <a:gd name="connsiteX2" fmla="*/ 1420091 w 1420091"/>
                      <a:gd name="connsiteY2" fmla="*/ 2639291 h 2639291"/>
                      <a:gd name="connsiteX3" fmla="*/ 0 w 1420091"/>
                      <a:gd name="connsiteY3" fmla="*/ 2639291 h 2639291"/>
                      <a:gd name="connsiteX4" fmla="*/ 0 w 1420091"/>
                      <a:gd name="connsiteY4" fmla="*/ 0 h 26392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0091" h="2639291" fill="none" extrusionOk="0">
                        <a:moveTo>
                          <a:pt x="0" y="0"/>
                        </a:moveTo>
                        <a:cubicBezTo>
                          <a:pt x="446940" y="74208"/>
                          <a:pt x="740449" y="90346"/>
                          <a:pt x="1420091" y="0"/>
                        </a:cubicBezTo>
                        <a:cubicBezTo>
                          <a:pt x="1379974" y="459873"/>
                          <a:pt x="1546243" y="1567588"/>
                          <a:pt x="1420091" y="2639291"/>
                        </a:cubicBezTo>
                        <a:cubicBezTo>
                          <a:pt x="775578" y="2697729"/>
                          <a:pt x="664384" y="2712026"/>
                          <a:pt x="0" y="2639291"/>
                        </a:cubicBezTo>
                        <a:cubicBezTo>
                          <a:pt x="-48350" y="1416116"/>
                          <a:pt x="-101657" y="864484"/>
                          <a:pt x="0" y="0"/>
                        </a:cubicBezTo>
                        <a:close/>
                      </a:path>
                      <a:path w="1420091" h="2639291" stroke="0" extrusionOk="0">
                        <a:moveTo>
                          <a:pt x="0" y="0"/>
                        </a:moveTo>
                        <a:cubicBezTo>
                          <a:pt x="431826" y="-88137"/>
                          <a:pt x="1158772" y="122300"/>
                          <a:pt x="1420091" y="0"/>
                        </a:cubicBezTo>
                        <a:cubicBezTo>
                          <a:pt x="1572252" y="322918"/>
                          <a:pt x="1287872" y="1467686"/>
                          <a:pt x="1420091" y="2639291"/>
                        </a:cubicBezTo>
                        <a:cubicBezTo>
                          <a:pt x="1057140" y="2602773"/>
                          <a:pt x="154273" y="2637759"/>
                          <a:pt x="0" y="2639291"/>
                        </a:cubicBezTo>
                        <a:cubicBezTo>
                          <a:pt x="-166437" y="2173272"/>
                          <a:pt x="-168455" y="1047686"/>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indent="0" algn="ctr" defTabSz="685800" eaLnBrk="1" fontAlgn="auto" latinLnBrk="0" hangingPunct="1">
              <a:lnSpc>
                <a:spcPct val="80000"/>
              </a:lnSpc>
              <a:spcBef>
                <a:spcPts val="375"/>
              </a:spcBef>
              <a:spcAft>
                <a:spcPts val="0"/>
              </a:spcAft>
              <a:buClrTx/>
              <a:buSzTx/>
              <a:buFont typeface="Arial" panose="020B0604020202020204" pitchFamily="34" charset="0"/>
              <a:buNone/>
              <a:tabLst/>
            </a:pPr>
            <a:endParaRPr kumimoji="0" lang="de-AT" sz="105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endParaRPr>
          </a:p>
        </p:txBody>
      </p:sp>
      <p:sp>
        <p:nvSpPr>
          <p:cNvPr id="17" name="Fußnote">
            <a:extLst>
              <a:ext uri="{FF2B5EF4-FFF2-40B4-BE49-F238E27FC236}">
                <a16:creationId xmlns:a16="http://schemas.microsoft.com/office/drawing/2014/main" id="{C89CFF2D-D7E8-9A62-2311-3C0C63C018AB}"/>
              </a:ext>
            </a:extLst>
          </p:cNvPr>
          <p:cNvSpPr>
            <a:spLocks noGrp="1"/>
          </p:cNvSpPr>
          <p:nvPr>
            <p:ph type="body" sz="quarter" idx="12" hasCustomPrompt="1"/>
          </p:nvPr>
        </p:nvSpPr>
        <p:spPr>
          <a:xfrm>
            <a:off x="645485" y="4700165"/>
            <a:ext cx="4632592" cy="185769"/>
          </a:xfrm>
          <a:prstGeom prst="rect">
            <a:avLst/>
          </a:prstGeom>
        </p:spPr>
        <p:txBody>
          <a:bodyPr lIns="90000" tIns="0" rIns="90000" bIns="0" anchor="b" anchorCtr="0"/>
          <a:lstStyle>
            <a:lvl1pPr marL="0" indent="0" rtl="0">
              <a:lnSpc>
                <a:spcPct val="100000"/>
              </a:lnSpc>
              <a:spcBef>
                <a:spcPts val="0"/>
              </a:spcBef>
              <a:buNone/>
              <a:defRPr sz="1100">
                <a:solidFill>
                  <a:schemeClr val="bg1"/>
                </a:solidFill>
                <a:latin typeface="Source Sans Pro" panose="020B0503030403020204" pitchFamily="34" charset="0"/>
                <a:ea typeface="Source Sans Pro" panose="020B0503030403020204" pitchFamily="34" charset="0"/>
              </a:defRPr>
            </a:lvl1pPr>
            <a:lvl2pPr marL="0">
              <a:lnSpc>
                <a:spcPct val="100000"/>
              </a:lnSpc>
              <a:spcBef>
                <a:spcPts val="0"/>
              </a:spcBef>
              <a:defRPr sz="825"/>
            </a:lvl2pPr>
            <a:lvl3pPr marL="0">
              <a:lnSpc>
                <a:spcPct val="100000"/>
              </a:lnSpc>
              <a:spcBef>
                <a:spcPts val="0"/>
              </a:spcBef>
              <a:defRPr sz="825"/>
            </a:lvl3pPr>
            <a:lvl4pPr marL="0">
              <a:lnSpc>
                <a:spcPct val="100000"/>
              </a:lnSpc>
              <a:spcBef>
                <a:spcPts val="0"/>
              </a:spcBef>
              <a:defRPr sz="825"/>
            </a:lvl4pPr>
            <a:lvl5pPr marL="0">
              <a:lnSpc>
                <a:spcPct val="100000"/>
              </a:lnSpc>
              <a:spcBef>
                <a:spcPts val="0"/>
              </a:spcBef>
              <a:defRPr sz="825"/>
            </a:lvl5pPr>
          </a:lstStyle>
          <a:p>
            <a:pPr lvl="0"/>
            <a:r>
              <a:rPr lang="de-AT"/>
              <a:t>Quelle: Fußnote</a:t>
            </a:r>
          </a:p>
        </p:txBody>
      </p:sp>
    </p:spTree>
    <p:extLst>
      <p:ext uri="{BB962C8B-B14F-4D97-AF65-F5344CB8AC3E}">
        <p14:creationId xmlns:p14="http://schemas.microsoft.com/office/powerpoint/2010/main" val="2729480340"/>
      </p:ext>
    </p:extLst>
  </p:cSld>
  <p:clrMapOvr>
    <a:masterClrMapping/>
  </p:clrMapOvr>
  <p:extLst>
    <p:ext uri="{DCECCB84-F9BA-43D5-87BE-67443E8EF086}">
      <p15:sldGuideLst xmlns:p15="http://schemas.microsoft.com/office/powerpoint/2012/main">
        <p15:guide id="1" pos="340">
          <p15:clr>
            <a:srgbClr val="FBAE40"/>
          </p15:clr>
        </p15:guide>
        <p15:guide id="2" orient="horz" pos="758">
          <p15:clr>
            <a:srgbClr val="FBAE40"/>
          </p15:clr>
        </p15:guide>
        <p15:guide id="3" pos="77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5_Titel mit vier Spalten, Icons und Quelle dunkel">
    <p:spTree>
      <p:nvGrpSpPr>
        <p:cNvPr id="1" name=""/>
        <p:cNvGrpSpPr/>
        <p:nvPr/>
      </p:nvGrpSpPr>
      <p:grpSpPr>
        <a:xfrm>
          <a:off x="0" y="0"/>
          <a:ext cx="0" cy="0"/>
          <a:chOff x="0" y="0"/>
          <a:chExt cx="0" cy="0"/>
        </a:xfrm>
      </p:grpSpPr>
      <p:graphicFrame>
        <p:nvGraphicFramePr>
          <p:cNvPr id="14" name="Objekt 13" hidden="1">
            <a:extLst>
              <a:ext uri="{FF2B5EF4-FFF2-40B4-BE49-F238E27FC236}">
                <a16:creationId xmlns:a16="http://schemas.microsoft.com/office/drawing/2014/main" id="{D4F02395-1627-538D-ABD3-B2FEE8D63D0B}"/>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27792478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14" name="Objekt 13" hidden="1">
                        <a:extLst>
                          <a:ext uri="{FF2B5EF4-FFF2-40B4-BE49-F238E27FC236}">
                            <a16:creationId xmlns:a16="http://schemas.microsoft.com/office/drawing/2014/main" id="{D4F02395-1627-538D-ABD3-B2FEE8D63D0B}"/>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Rechteck 11">
            <a:extLst>
              <a:ext uri="{FF2B5EF4-FFF2-40B4-BE49-F238E27FC236}">
                <a16:creationId xmlns:a16="http://schemas.microsoft.com/office/drawing/2014/main" id="{A0B65B90-CDE5-3B49-92F6-9F3918A7389F}"/>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2004060"/>
            <a:ext cx="9144000" cy="3139440"/>
          </a:xfrm>
          <a:prstGeom prst="rect">
            <a:avLst/>
          </a:prstGeom>
          <a:solidFill>
            <a:schemeClr val="accent1">
              <a:lumMod val="40000"/>
              <a:lumOff val="60000"/>
            </a:schemeClr>
          </a:solidFill>
          <a:ln>
            <a:solidFill>
              <a:schemeClr val="tx1"/>
            </a:solidFill>
            <a:extLst>
              <a:ext uri="{C807C97D-BFC1-408E-A445-0C87EB9F89A2}">
                <ask:lineSketchStyleProps xmlns:ask="http://schemas.microsoft.com/office/drawing/2018/sketchyshapes" sd="4293693065">
                  <a:custGeom>
                    <a:avLst/>
                    <a:gdLst>
                      <a:gd name="connsiteX0" fmla="*/ 0 w 2739592"/>
                      <a:gd name="connsiteY0" fmla="*/ 273187 h 1639090"/>
                      <a:gd name="connsiteX1" fmla="*/ 273187 w 2739592"/>
                      <a:gd name="connsiteY1" fmla="*/ 0 h 1639090"/>
                      <a:gd name="connsiteX2" fmla="*/ 2466405 w 2739592"/>
                      <a:gd name="connsiteY2" fmla="*/ 0 h 1639090"/>
                      <a:gd name="connsiteX3" fmla="*/ 2739592 w 2739592"/>
                      <a:gd name="connsiteY3" fmla="*/ 273187 h 1639090"/>
                      <a:gd name="connsiteX4" fmla="*/ 2739592 w 2739592"/>
                      <a:gd name="connsiteY4" fmla="*/ 1365903 h 1639090"/>
                      <a:gd name="connsiteX5" fmla="*/ 2466405 w 2739592"/>
                      <a:gd name="connsiteY5" fmla="*/ 1639090 h 1639090"/>
                      <a:gd name="connsiteX6" fmla="*/ 273187 w 2739592"/>
                      <a:gd name="connsiteY6" fmla="*/ 1639090 h 1639090"/>
                      <a:gd name="connsiteX7" fmla="*/ 0 w 2739592"/>
                      <a:gd name="connsiteY7" fmla="*/ 1365903 h 1639090"/>
                      <a:gd name="connsiteX8" fmla="*/ 0 w 2739592"/>
                      <a:gd name="connsiteY8" fmla="*/ 273187 h 1639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39592" h="1639090" fill="none" extrusionOk="0">
                        <a:moveTo>
                          <a:pt x="0" y="273187"/>
                        </a:moveTo>
                        <a:cubicBezTo>
                          <a:pt x="5293" y="106259"/>
                          <a:pt x="108694" y="-24401"/>
                          <a:pt x="273187" y="0"/>
                        </a:cubicBezTo>
                        <a:cubicBezTo>
                          <a:pt x="691849" y="89443"/>
                          <a:pt x="1654351" y="98964"/>
                          <a:pt x="2466405" y="0"/>
                        </a:cubicBezTo>
                        <a:cubicBezTo>
                          <a:pt x="2611526" y="3411"/>
                          <a:pt x="2732666" y="148397"/>
                          <a:pt x="2739592" y="273187"/>
                        </a:cubicBezTo>
                        <a:cubicBezTo>
                          <a:pt x="2755327" y="721145"/>
                          <a:pt x="2652698" y="1107792"/>
                          <a:pt x="2739592" y="1365903"/>
                        </a:cubicBezTo>
                        <a:cubicBezTo>
                          <a:pt x="2736925" y="1518007"/>
                          <a:pt x="2617087" y="1636859"/>
                          <a:pt x="2466405" y="1639090"/>
                        </a:cubicBezTo>
                        <a:cubicBezTo>
                          <a:pt x="2034674" y="1600557"/>
                          <a:pt x="593456" y="1729373"/>
                          <a:pt x="273187" y="1639090"/>
                        </a:cubicBezTo>
                        <a:cubicBezTo>
                          <a:pt x="133749" y="1640122"/>
                          <a:pt x="-3901" y="1492376"/>
                          <a:pt x="0" y="1365903"/>
                        </a:cubicBezTo>
                        <a:cubicBezTo>
                          <a:pt x="-59888" y="1241772"/>
                          <a:pt x="-85782" y="690962"/>
                          <a:pt x="0" y="273187"/>
                        </a:cubicBezTo>
                        <a:close/>
                      </a:path>
                      <a:path w="2739592" h="1639090" stroke="0" extrusionOk="0">
                        <a:moveTo>
                          <a:pt x="0" y="273187"/>
                        </a:moveTo>
                        <a:cubicBezTo>
                          <a:pt x="407" y="144824"/>
                          <a:pt x="100561" y="-16146"/>
                          <a:pt x="273187" y="0"/>
                        </a:cubicBezTo>
                        <a:cubicBezTo>
                          <a:pt x="840924" y="-152161"/>
                          <a:pt x="1676526" y="132219"/>
                          <a:pt x="2466405" y="0"/>
                        </a:cubicBezTo>
                        <a:cubicBezTo>
                          <a:pt x="2621289" y="-13728"/>
                          <a:pt x="2757047" y="117514"/>
                          <a:pt x="2739592" y="273187"/>
                        </a:cubicBezTo>
                        <a:cubicBezTo>
                          <a:pt x="2688977" y="747651"/>
                          <a:pt x="2829278" y="1105513"/>
                          <a:pt x="2739592" y="1365903"/>
                        </a:cubicBezTo>
                        <a:cubicBezTo>
                          <a:pt x="2762655" y="1497923"/>
                          <a:pt x="2634912" y="1639531"/>
                          <a:pt x="2466405" y="1639090"/>
                        </a:cubicBezTo>
                        <a:cubicBezTo>
                          <a:pt x="1940006" y="1598973"/>
                          <a:pt x="1196278" y="1765242"/>
                          <a:pt x="273187" y="1639090"/>
                        </a:cubicBezTo>
                        <a:cubicBezTo>
                          <a:pt x="127357" y="1627311"/>
                          <a:pt x="5913" y="1512227"/>
                          <a:pt x="0" y="1365903"/>
                        </a:cubicBezTo>
                        <a:cubicBezTo>
                          <a:pt x="-31441" y="1243934"/>
                          <a:pt x="-85864" y="659960"/>
                          <a:pt x="0" y="27318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lIns="180000" tIns="360000" rIns="180000" bIns="360000" rtlCol="0" anchor="ctr">
            <a:noAutofit/>
          </a:bodyPr>
          <a:lstStyle/>
          <a:p>
            <a:pPr marL="0" marR="0" indent="0" algn="l" defTabSz="685800" eaLnBrk="1" fontAlgn="auto" latinLnBrk="0" hangingPunct="1">
              <a:lnSpc>
                <a:spcPct val="80000"/>
              </a:lnSpc>
              <a:spcBef>
                <a:spcPts val="375"/>
              </a:spcBef>
              <a:spcAft>
                <a:spcPts val="0"/>
              </a:spcAft>
              <a:buClrTx/>
              <a:buSzTx/>
              <a:buFont typeface="Arial" panose="020B0604020202020204" pitchFamily="34" charset="0"/>
              <a:buNone/>
              <a:tabLst/>
            </a:pPr>
            <a:endParaRPr kumimoji="0" lang="de-AT" sz="140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endParaRPr>
          </a:p>
        </p:txBody>
      </p:sp>
      <p:sp>
        <p:nvSpPr>
          <p:cNvPr id="27" name="Titel">
            <a:extLst>
              <a:ext uri="{FF2B5EF4-FFF2-40B4-BE49-F238E27FC236}">
                <a16:creationId xmlns:a16="http://schemas.microsoft.com/office/drawing/2014/main" id="{D27C9291-D196-470A-44E7-5252D1EB74DA}"/>
              </a:ext>
            </a:extLst>
          </p:cNvPr>
          <p:cNvSpPr>
            <a:spLocks noGrp="1"/>
          </p:cNvSpPr>
          <p:nvPr>
            <p:ph type="ctrTitle" hasCustomPrompt="1"/>
          </p:nvPr>
        </p:nvSpPr>
        <p:spPr>
          <a:xfrm>
            <a:off x="644987" y="474226"/>
            <a:ext cx="4520112" cy="416531"/>
          </a:xfrm>
          <a:prstGeom prst="rect">
            <a:avLst/>
          </a:prstGeom>
        </p:spPr>
        <p:txBody>
          <a:bodyPr vert="horz" rIns="0" anchor="b">
            <a:noAutofit/>
          </a:bodyPr>
          <a:lstStyle>
            <a:lvl1pPr algn="l" rtl="0">
              <a:defRPr sz="2600" b="1">
                <a:solidFill>
                  <a:schemeClr val="bg1">
                    <a:lumMod val="95000"/>
                  </a:schemeClr>
                </a:solidFill>
                <a:latin typeface="Source Sans Pro" panose="020B0503030403020204" pitchFamily="34" charset="0"/>
                <a:ea typeface="Source Sans Pro" panose="020B0503030403020204" pitchFamily="34" charset="0"/>
                <a:cs typeface="Source Sans Pro" panose="020B0503030403020204" pitchFamily="34" charset="0"/>
              </a:defRPr>
            </a:lvl1pPr>
          </a:lstStyle>
          <a:p>
            <a:r>
              <a:rPr lang="de-AT"/>
              <a:t>Titel durch Klicken bearbeiten</a:t>
            </a:r>
          </a:p>
        </p:txBody>
      </p:sp>
      <p:sp>
        <p:nvSpPr>
          <p:cNvPr id="28" name="Textplatzhalter 8">
            <a:extLst>
              <a:ext uri="{FF2B5EF4-FFF2-40B4-BE49-F238E27FC236}">
                <a16:creationId xmlns:a16="http://schemas.microsoft.com/office/drawing/2014/main" id="{47D6A984-E798-4DCA-6135-4F26838AABF6}"/>
              </a:ext>
            </a:extLst>
          </p:cNvPr>
          <p:cNvSpPr>
            <a:spLocks noGrp="1"/>
          </p:cNvSpPr>
          <p:nvPr>
            <p:ph type="body" sz="quarter" idx="26" hasCustomPrompt="1"/>
          </p:nvPr>
        </p:nvSpPr>
        <p:spPr>
          <a:xfrm>
            <a:off x="645297" y="931395"/>
            <a:ext cx="4520111" cy="382588"/>
          </a:xfrm>
          <a:prstGeom prst="rect">
            <a:avLst/>
          </a:prstGeom>
        </p:spPr>
        <p:txBody>
          <a:bodyPr/>
          <a:lstStyle>
            <a:lvl1pPr marL="0" indent="0">
              <a:buNone/>
              <a:defRPr>
                <a:solidFill>
                  <a:srgbClr val="DBF2E3"/>
                </a:solidFill>
              </a:defRPr>
            </a:lvl1pPr>
            <a:lvl2pPr marL="342900" indent="0">
              <a:buNone/>
              <a:defRPr/>
            </a:lvl2pPr>
            <a:lvl3pPr marL="685800" indent="0">
              <a:buNone/>
              <a:defRPr/>
            </a:lvl3pPr>
            <a:lvl4pPr marL="1028700" indent="0">
              <a:buNone/>
              <a:defRPr/>
            </a:lvl4pPr>
            <a:lvl5pPr>
              <a:defRPr/>
            </a:lvl5pPr>
          </a:lstStyle>
          <a:p>
            <a:pPr lvl="0"/>
            <a:r>
              <a:rPr lang="de-DE"/>
              <a:t>Untertitel durch klicken bearbeiten</a:t>
            </a:r>
          </a:p>
        </p:txBody>
      </p:sp>
      <p:sp>
        <p:nvSpPr>
          <p:cNvPr id="29" name="Ellipse 28">
            <a:extLst>
              <a:ext uri="{FF2B5EF4-FFF2-40B4-BE49-F238E27FC236}">
                <a16:creationId xmlns:a16="http://schemas.microsoft.com/office/drawing/2014/main" id="{A8419BD0-7BBC-FC8E-BD11-FA33A64953A8}"/>
              </a:ext>
              <a:ext uri="{C183D7F6-B498-43B3-948B-1728B52AA6E4}">
                <adec:decorative xmlns:adec="http://schemas.microsoft.com/office/drawing/2017/decorative" val="1"/>
              </a:ext>
            </a:extLst>
          </p:cNvPr>
          <p:cNvSpPr/>
          <p:nvPr userDrawn="1"/>
        </p:nvSpPr>
        <p:spPr>
          <a:xfrm>
            <a:off x="1649962" y="1582513"/>
            <a:ext cx="734290" cy="734290"/>
          </a:xfrm>
          <a:prstGeom prst="ellipse">
            <a:avLst/>
          </a:prstGeom>
          <a:solidFill>
            <a:srgbClr val="59BD7B"/>
          </a:solidFill>
          <a:ln>
            <a:solidFill>
              <a:schemeClr val="tx1"/>
            </a:solidFill>
            <a:extLst>
              <a:ext uri="{C807C97D-BFC1-408E-A445-0C87EB9F89A2}">
                <ask:lineSketchStyleProps xmlns:ask="http://schemas.microsoft.com/office/drawing/2018/sketchyshapes" sd="4293693065">
                  <a:custGeom>
                    <a:avLst/>
                    <a:gdLst>
                      <a:gd name="connsiteX0" fmla="*/ 0 w 734290"/>
                      <a:gd name="connsiteY0" fmla="*/ 367145 h 734290"/>
                      <a:gd name="connsiteX1" fmla="*/ 367145 w 734290"/>
                      <a:gd name="connsiteY1" fmla="*/ 0 h 734290"/>
                      <a:gd name="connsiteX2" fmla="*/ 734290 w 734290"/>
                      <a:gd name="connsiteY2" fmla="*/ 367145 h 734290"/>
                      <a:gd name="connsiteX3" fmla="*/ 367145 w 734290"/>
                      <a:gd name="connsiteY3" fmla="*/ 734290 h 734290"/>
                      <a:gd name="connsiteX4" fmla="*/ 0 w 734290"/>
                      <a:gd name="connsiteY4" fmla="*/ 367145 h 734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290" h="734290" fill="none" extrusionOk="0">
                        <a:moveTo>
                          <a:pt x="0" y="367145"/>
                        </a:moveTo>
                        <a:cubicBezTo>
                          <a:pt x="16523" y="150866"/>
                          <a:pt x="204270" y="999"/>
                          <a:pt x="367145" y="0"/>
                        </a:cubicBezTo>
                        <a:cubicBezTo>
                          <a:pt x="574216" y="1815"/>
                          <a:pt x="728879" y="163039"/>
                          <a:pt x="734290" y="367145"/>
                        </a:cubicBezTo>
                        <a:cubicBezTo>
                          <a:pt x="744146" y="546912"/>
                          <a:pt x="589065" y="719545"/>
                          <a:pt x="367145" y="734290"/>
                        </a:cubicBezTo>
                        <a:cubicBezTo>
                          <a:pt x="160514" y="731331"/>
                          <a:pt x="2922" y="575796"/>
                          <a:pt x="0" y="367145"/>
                        </a:cubicBezTo>
                        <a:close/>
                      </a:path>
                      <a:path w="734290" h="734290" stroke="0" extrusionOk="0">
                        <a:moveTo>
                          <a:pt x="0" y="367145"/>
                        </a:moveTo>
                        <a:cubicBezTo>
                          <a:pt x="427" y="187998"/>
                          <a:pt x="137228" y="-20154"/>
                          <a:pt x="367145" y="0"/>
                        </a:cubicBezTo>
                        <a:cubicBezTo>
                          <a:pt x="574680" y="-2298"/>
                          <a:pt x="729846" y="162298"/>
                          <a:pt x="734290" y="367145"/>
                        </a:cubicBezTo>
                        <a:cubicBezTo>
                          <a:pt x="737013" y="560585"/>
                          <a:pt x="593849" y="727713"/>
                          <a:pt x="367145" y="734290"/>
                        </a:cubicBezTo>
                        <a:cubicBezTo>
                          <a:pt x="160939" y="746208"/>
                          <a:pt x="20622" y="602358"/>
                          <a:pt x="0" y="367145"/>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indent="0" algn="ctr" defTabSz="685800" eaLnBrk="1" fontAlgn="auto" latinLnBrk="0" hangingPunct="1">
              <a:lnSpc>
                <a:spcPct val="80000"/>
              </a:lnSpc>
              <a:spcBef>
                <a:spcPts val="375"/>
              </a:spcBef>
              <a:spcAft>
                <a:spcPts val="0"/>
              </a:spcAft>
              <a:buClrTx/>
              <a:buSzTx/>
              <a:buFont typeface="Arial" panose="020B0604020202020204" pitchFamily="34" charset="0"/>
              <a:buNone/>
              <a:tabLst/>
            </a:pPr>
            <a:endParaRPr kumimoji="0" lang="de-AT" sz="105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endParaRPr>
          </a:p>
        </p:txBody>
      </p:sp>
      <p:sp>
        <p:nvSpPr>
          <p:cNvPr id="31" name="Textplatzhalter 48">
            <a:extLst>
              <a:ext uri="{FF2B5EF4-FFF2-40B4-BE49-F238E27FC236}">
                <a16:creationId xmlns:a16="http://schemas.microsoft.com/office/drawing/2014/main" id="{64C73685-FFF9-0E36-AC5A-382074A633FE}"/>
              </a:ext>
            </a:extLst>
          </p:cNvPr>
          <p:cNvSpPr>
            <a:spLocks noGrp="1"/>
          </p:cNvSpPr>
          <p:nvPr>
            <p:ph type="body" sz="quarter" idx="36" hasCustomPrompt="1"/>
          </p:nvPr>
        </p:nvSpPr>
        <p:spPr>
          <a:xfrm>
            <a:off x="1131090" y="2403114"/>
            <a:ext cx="1932191" cy="490915"/>
          </a:xfrm>
          <a:prstGeom prst="rect">
            <a:avLst/>
          </a:prstGeom>
        </p:spPr>
        <p:txBody>
          <a:bodyPr/>
          <a:lstStyle>
            <a:lvl1pPr marL="0" indent="0">
              <a:buNone/>
              <a:defRPr sz="1600" b="1"/>
            </a:lvl1pPr>
            <a:lvl3pPr>
              <a:defRPr sz="1400"/>
            </a:lvl3pPr>
          </a:lstStyle>
          <a:p>
            <a:pPr lvl="0"/>
            <a:r>
              <a:rPr lang="de-AT"/>
              <a:t>Titel bearbeiten</a:t>
            </a:r>
          </a:p>
        </p:txBody>
      </p:sp>
      <p:sp>
        <p:nvSpPr>
          <p:cNvPr id="30" name="Textplatzhalter 48">
            <a:extLst>
              <a:ext uri="{FF2B5EF4-FFF2-40B4-BE49-F238E27FC236}">
                <a16:creationId xmlns:a16="http://schemas.microsoft.com/office/drawing/2014/main" id="{30848D11-5054-43F4-3746-88553C7D0384}"/>
              </a:ext>
            </a:extLst>
          </p:cNvPr>
          <p:cNvSpPr>
            <a:spLocks noGrp="1"/>
          </p:cNvSpPr>
          <p:nvPr>
            <p:ph type="body" sz="quarter" idx="35" hasCustomPrompt="1"/>
          </p:nvPr>
        </p:nvSpPr>
        <p:spPr>
          <a:xfrm>
            <a:off x="1131090" y="3003764"/>
            <a:ext cx="1914884" cy="1506921"/>
          </a:xfrm>
          <a:prstGeom prst="rect">
            <a:avLst/>
          </a:prstGeom>
        </p:spPr>
        <p:txBody>
          <a:bodyPr/>
          <a:lstStyle>
            <a:lvl1pPr marL="0" indent="0">
              <a:buNone/>
              <a:defRPr sz="1400" b="0"/>
            </a:lvl1pPr>
            <a:lvl3pPr>
              <a:defRPr sz="1400"/>
            </a:lvl3pPr>
          </a:lstStyle>
          <a:p>
            <a:pPr lvl="0"/>
            <a:r>
              <a:rPr lang="de-AT"/>
              <a:t>Text durch Klicken bearbeiten</a:t>
            </a:r>
          </a:p>
        </p:txBody>
      </p:sp>
      <p:sp>
        <p:nvSpPr>
          <p:cNvPr id="54" name="Ellipse 53">
            <a:extLst>
              <a:ext uri="{FF2B5EF4-FFF2-40B4-BE49-F238E27FC236}">
                <a16:creationId xmlns:a16="http://schemas.microsoft.com/office/drawing/2014/main" id="{E35ED5F7-132A-A90D-62A8-97A7E0B1D5BC}"/>
              </a:ext>
              <a:ext uri="{C183D7F6-B498-43B3-948B-1728B52AA6E4}">
                <adec:decorative xmlns:adec="http://schemas.microsoft.com/office/drawing/2017/decorative" val="1"/>
              </a:ext>
            </a:extLst>
          </p:cNvPr>
          <p:cNvSpPr/>
          <p:nvPr userDrawn="1"/>
        </p:nvSpPr>
        <p:spPr>
          <a:xfrm>
            <a:off x="4120026" y="1582513"/>
            <a:ext cx="734290" cy="734290"/>
          </a:xfrm>
          <a:prstGeom prst="ellipse">
            <a:avLst/>
          </a:prstGeom>
          <a:solidFill>
            <a:srgbClr val="59BD7B"/>
          </a:solidFill>
          <a:ln>
            <a:solidFill>
              <a:schemeClr val="tx1"/>
            </a:solidFill>
            <a:extLst>
              <a:ext uri="{C807C97D-BFC1-408E-A445-0C87EB9F89A2}">
                <ask:lineSketchStyleProps xmlns:ask="http://schemas.microsoft.com/office/drawing/2018/sketchyshapes" sd="4293693065">
                  <a:custGeom>
                    <a:avLst/>
                    <a:gdLst>
                      <a:gd name="connsiteX0" fmla="*/ 0 w 734290"/>
                      <a:gd name="connsiteY0" fmla="*/ 367145 h 734290"/>
                      <a:gd name="connsiteX1" fmla="*/ 367145 w 734290"/>
                      <a:gd name="connsiteY1" fmla="*/ 0 h 734290"/>
                      <a:gd name="connsiteX2" fmla="*/ 734290 w 734290"/>
                      <a:gd name="connsiteY2" fmla="*/ 367145 h 734290"/>
                      <a:gd name="connsiteX3" fmla="*/ 367145 w 734290"/>
                      <a:gd name="connsiteY3" fmla="*/ 734290 h 734290"/>
                      <a:gd name="connsiteX4" fmla="*/ 0 w 734290"/>
                      <a:gd name="connsiteY4" fmla="*/ 367145 h 734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290" h="734290" fill="none" extrusionOk="0">
                        <a:moveTo>
                          <a:pt x="0" y="367145"/>
                        </a:moveTo>
                        <a:cubicBezTo>
                          <a:pt x="16523" y="150866"/>
                          <a:pt x="204270" y="999"/>
                          <a:pt x="367145" y="0"/>
                        </a:cubicBezTo>
                        <a:cubicBezTo>
                          <a:pt x="574216" y="1815"/>
                          <a:pt x="728879" y="163039"/>
                          <a:pt x="734290" y="367145"/>
                        </a:cubicBezTo>
                        <a:cubicBezTo>
                          <a:pt x="744146" y="546912"/>
                          <a:pt x="589065" y="719545"/>
                          <a:pt x="367145" y="734290"/>
                        </a:cubicBezTo>
                        <a:cubicBezTo>
                          <a:pt x="160514" y="731331"/>
                          <a:pt x="2922" y="575796"/>
                          <a:pt x="0" y="367145"/>
                        </a:cubicBezTo>
                        <a:close/>
                      </a:path>
                      <a:path w="734290" h="734290" stroke="0" extrusionOk="0">
                        <a:moveTo>
                          <a:pt x="0" y="367145"/>
                        </a:moveTo>
                        <a:cubicBezTo>
                          <a:pt x="427" y="187998"/>
                          <a:pt x="137228" y="-20154"/>
                          <a:pt x="367145" y="0"/>
                        </a:cubicBezTo>
                        <a:cubicBezTo>
                          <a:pt x="574680" y="-2298"/>
                          <a:pt x="729846" y="162298"/>
                          <a:pt x="734290" y="367145"/>
                        </a:cubicBezTo>
                        <a:cubicBezTo>
                          <a:pt x="737013" y="560585"/>
                          <a:pt x="593849" y="727713"/>
                          <a:pt x="367145" y="734290"/>
                        </a:cubicBezTo>
                        <a:cubicBezTo>
                          <a:pt x="160939" y="746208"/>
                          <a:pt x="20622" y="602358"/>
                          <a:pt x="0" y="367145"/>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indent="0" algn="ctr" defTabSz="685800" eaLnBrk="1" fontAlgn="auto" latinLnBrk="0" hangingPunct="1">
              <a:lnSpc>
                <a:spcPct val="80000"/>
              </a:lnSpc>
              <a:spcBef>
                <a:spcPts val="375"/>
              </a:spcBef>
              <a:spcAft>
                <a:spcPts val="0"/>
              </a:spcAft>
              <a:buClrTx/>
              <a:buSzTx/>
              <a:buFont typeface="Arial" panose="020B0604020202020204" pitchFamily="34" charset="0"/>
              <a:buNone/>
              <a:tabLst/>
            </a:pPr>
            <a:endParaRPr kumimoji="0" lang="de-AT" sz="105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endParaRPr>
          </a:p>
        </p:txBody>
      </p:sp>
      <p:sp>
        <p:nvSpPr>
          <p:cNvPr id="56" name="Textplatzhalter 48">
            <a:extLst>
              <a:ext uri="{FF2B5EF4-FFF2-40B4-BE49-F238E27FC236}">
                <a16:creationId xmlns:a16="http://schemas.microsoft.com/office/drawing/2014/main" id="{B7D21580-AAE5-AA6E-C6AD-A4DE13B205F5}"/>
              </a:ext>
            </a:extLst>
          </p:cNvPr>
          <p:cNvSpPr>
            <a:spLocks noGrp="1"/>
          </p:cNvSpPr>
          <p:nvPr>
            <p:ph type="body" sz="quarter" idx="38" hasCustomPrompt="1"/>
          </p:nvPr>
        </p:nvSpPr>
        <p:spPr>
          <a:xfrm>
            <a:off x="3601154" y="2403114"/>
            <a:ext cx="1932191" cy="490915"/>
          </a:xfrm>
          <a:prstGeom prst="rect">
            <a:avLst/>
          </a:prstGeom>
        </p:spPr>
        <p:txBody>
          <a:bodyPr/>
          <a:lstStyle>
            <a:lvl1pPr marL="0" indent="0">
              <a:buNone/>
              <a:defRPr sz="1600" b="1"/>
            </a:lvl1pPr>
            <a:lvl3pPr>
              <a:defRPr sz="1400"/>
            </a:lvl3pPr>
          </a:lstStyle>
          <a:p>
            <a:pPr lvl="0"/>
            <a:r>
              <a:rPr lang="de-AT"/>
              <a:t>Titel bearbeiten</a:t>
            </a:r>
          </a:p>
        </p:txBody>
      </p:sp>
      <p:sp>
        <p:nvSpPr>
          <p:cNvPr id="55" name="Textplatzhalter 48">
            <a:extLst>
              <a:ext uri="{FF2B5EF4-FFF2-40B4-BE49-F238E27FC236}">
                <a16:creationId xmlns:a16="http://schemas.microsoft.com/office/drawing/2014/main" id="{7CFA0AB7-75AB-EEF2-40C6-70DB522FC48E}"/>
              </a:ext>
            </a:extLst>
          </p:cNvPr>
          <p:cNvSpPr>
            <a:spLocks noGrp="1"/>
          </p:cNvSpPr>
          <p:nvPr>
            <p:ph type="body" sz="quarter" idx="37" hasCustomPrompt="1"/>
          </p:nvPr>
        </p:nvSpPr>
        <p:spPr>
          <a:xfrm>
            <a:off x="3601154" y="3003764"/>
            <a:ext cx="1914884" cy="1506921"/>
          </a:xfrm>
          <a:prstGeom prst="rect">
            <a:avLst/>
          </a:prstGeom>
        </p:spPr>
        <p:txBody>
          <a:bodyPr/>
          <a:lstStyle>
            <a:lvl1pPr marL="0" indent="0">
              <a:buNone/>
              <a:defRPr sz="1400" b="0"/>
            </a:lvl1pPr>
            <a:lvl3pPr>
              <a:defRPr sz="1400"/>
            </a:lvl3pPr>
          </a:lstStyle>
          <a:p>
            <a:pPr lvl="0"/>
            <a:r>
              <a:rPr lang="de-AT"/>
              <a:t>Text durch Klicken bearbeiten</a:t>
            </a:r>
          </a:p>
        </p:txBody>
      </p:sp>
      <p:sp>
        <p:nvSpPr>
          <p:cNvPr id="57" name="Ellipse 56">
            <a:extLst>
              <a:ext uri="{FF2B5EF4-FFF2-40B4-BE49-F238E27FC236}">
                <a16:creationId xmlns:a16="http://schemas.microsoft.com/office/drawing/2014/main" id="{E15B09BD-738D-1217-D6BF-5725C4EE944A}"/>
              </a:ext>
              <a:ext uri="{C183D7F6-B498-43B3-948B-1728B52AA6E4}">
                <adec:decorative xmlns:adec="http://schemas.microsoft.com/office/drawing/2017/decorative" val="1"/>
              </a:ext>
            </a:extLst>
          </p:cNvPr>
          <p:cNvSpPr/>
          <p:nvPr userDrawn="1"/>
        </p:nvSpPr>
        <p:spPr>
          <a:xfrm>
            <a:off x="6590090" y="1580834"/>
            <a:ext cx="734290" cy="734290"/>
          </a:xfrm>
          <a:prstGeom prst="ellipse">
            <a:avLst/>
          </a:prstGeom>
          <a:solidFill>
            <a:srgbClr val="59BD7B"/>
          </a:solidFill>
          <a:ln>
            <a:solidFill>
              <a:schemeClr val="tx1"/>
            </a:solidFill>
            <a:extLst>
              <a:ext uri="{C807C97D-BFC1-408E-A445-0C87EB9F89A2}">
                <ask:lineSketchStyleProps xmlns:ask="http://schemas.microsoft.com/office/drawing/2018/sketchyshapes" sd="4293693065">
                  <a:custGeom>
                    <a:avLst/>
                    <a:gdLst>
                      <a:gd name="connsiteX0" fmla="*/ 0 w 734290"/>
                      <a:gd name="connsiteY0" fmla="*/ 367145 h 734290"/>
                      <a:gd name="connsiteX1" fmla="*/ 367145 w 734290"/>
                      <a:gd name="connsiteY1" fmla="*/ 0 h 734290"/>
                      <a:gd name="connsiteX2" fmla="*/ 734290 w 734290"/>
                      <a:gd name="connsiteY2" fmla="*/ 367145 h 734290"/>
                      <a:gd name="connsiteX3" fmla="*/ 367145 w 734290"/>
                      <a:gd name="connsiteY3" fmla="*/ 734290 h 734290"/>
                      <a:gd name="connsiteX4" fmla="*/ 0 w 734290"/>
                      <a:gd name="connsiteY4" fmla="*/ 367145 h 734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290" h="734290" fill="none" extrusionOk="0">
                        <a:moveTo>
                          <a:pt x="0" y="367145"/>
                        </a:moveTo>
                        <a:cubicBezTo>
                          <a:pt x="16523" y="150866"/>
                          <a:pt x="204270" y="999"/>
                          <a:pt x="367145" y="0"/>
                        </a:cubicBezTo>
                        <a:cubicBezTo>
                          <a:pt x="574216" y="1815"/>
                          <a:pt x="728879" y="163039"/>
                          <a:pt x="734290" y="367145"/>
                        </a:cubicBezTo>
                        <a:cubicBezTo>
                          <a:pt x="744146" y="546912"/>
                          <a:pt x="589065" y="719545"/>
                          <a:pt x="367145" y="734290"/>
                        </a:cubicBezTo>
                        <a:cubicBezTo>
                          <a:pt x="160514" y="731331"/>
                          <a:pt x="2922" y="575796"/>
                          <a:pt x="0" y="367145"/>
                        </a:cubicBezTo>
                        <a:close/>
                      </a:path>
                      <a:path w="734290" h="734290" stroke="0" extrusionOk="0">
                        <a:moveTo>
                          <a:pt x="0" y="367145"/>
                        </a:moveTo>
                        <a:cubicBezTo>
                          <a:pt x="427" y="187998"/>
                          <a:pt x="137228" y="-20154"/>
                          <a:pt x="367145" y="0"/>
                        </a:cubicBezTo>
                        <a:cubicBezTo>
                          <a:pt x="574680" y="-2298"/>
                          <a:pt x="729846" y="162298"/>
                          <a:pt x="734290" y="367145"/>
                        </a:cubicBezTo>
                        <a:cubicBezTo>
                          <a:pt x="737013" y="560585"/>
                          <a:pt x="593849" y="727713"/>
                          <a:pt x="367145" y="734290"/>
                        </a:cubicBezTo>
                        <a:cubicBezTo>
                          <a:pt x="160939" y="746208"/>
                          <a:pt x="20622" y="602358"/>
                          <a:pt x="0" y="367145"/>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indent="0" algn="ctr" defTabSz="685800" eaLnBrk="1" fontAlgn="auto" latinLnBrk="0" hangingPunct="1">
              <a:lnSpc>
                <a:spcPct val="80000"/>
              </a:lnSpc>
              <a:spcBef>
                <a:spcPts val="375"/>
              </a:spcBef>
              <a:spcAft>
                <a:spcPts val="0"/>
              </a:spcAft>
              <a:buClrTx/>
              <a:buSzTx/>
              <a:buFont typeface="Arial" panose="020B0604020202020204" pitchFamily="34" charset="0"/>
              <a:buNone/>
              <a:tabLst/>
            </a:pPr>
            <a:endParaRPr kumimoji="0" lang="de-AT" sz="105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endParaRPr>
          </a:p>
        </p:txBody>
      </p:sp>
      <p:sp>
        <p:nvSpPr>
          <p:cNvPr id="59" name="Textplatzhalter 48">
            <a:extLst>
              <a:ext uri="{FF2B5EF4-FFF2-40B4-BE49-F238E27FC236}">
                <a16:creationId xmlns:a16="http://schemas.microsoft.com/office/drawing/2014/main" id="{43977AC7-640A-8B32-B2B7-6ED5D0A09E1F}"/>
              </a:ext>
            </a:extLst>
          </p:cNvPr>
          <p:cNvSpPr>
            <a:spLocks noGrp="1"/>
          </p:cNvSpPr>
          <p:nvPr>
            <p:ph type="body" sz="quarter" idx="40" hasCustomPrompt="1"/>
          </p:nvPr>
        </p:nvSpPr>
        <p:spPr>
          <a:xfrm>
            <a:off x="6071218" y="2401435"/>
            <a:ext cx="1932191" cy="490915"/>
          </a:xfrm>
          <a:prstGeom prst="rect">
            <a:avLst/>
          </a:prstGeom>
        </p:spPr>
        <p:txBody>
          <a:bodyPr/>
          <a:lstStyle>
            <a:lvl1pPr marL="0" indent="0">
              <a:buNone/>
              <a:defRPr sz="1600" b="1"/>
            </a:lvl1pPr>
            <a:lvl3pPr>
              <a:defRPr sz="1400"/>
            </a:lvl3pPr>
          </a:lstStyle>
          <a:p>
            <a:pPr lvl="0"/>
            <a:r>
              <a:rPr lang="de-AT"/>
              <a:t>Titel bearbeiten</a:t>
            </a:r>
          </a:p>
        </p:txBody>
      </p:sp>
      <p:sp>
        <p:nvSpPr>
          <p:cNvPr id="58" name="Textplatzhalter 48">
            <a:extLst>
              <a:ext uri="{FF2B5EF4-FFF2-40B4-BE49-F238E27FC236}">
                <a16:creationId xmlns:a16="http://schemas.microsoft.com/office/drawing/2014/main" id="{9D38BF47-C5AF-C6AE-A879-E724162C317F}"/>
              </a:ext>
            </a:extLst>
          </p:cNvPr>
          <p:cNvSpPr>
            <a:spLocks noGrp="1"/>
          </p:cNvSpPr>
          <p:nvPr>
            <p:ph type="body" sz="quarter" idx="39" hasCustomPrompt="1"/>
          </p:nvPr>
        </p:nvSpPr>
        <p:spPr>
          <a:xfrm>
            <a:off x="6071218" y="3002085"/>
            <a:ext cx="1914884" cy="1506921"/>
          </a:xfrm>
          <a:prstGeom prst="rect">
            <a:avLst/>
          </a:prstGeom>
        </p:spPr>
        <p:txBody>
          <a:bodyPr/>
          <a:lstStyle>
            <a:lvl1pPr marL="0" indent="0">
              <a:buNone/>
              <a:defRPr sz="1400" b="0"/>
            </a:lvl1pPr>
            <a:lvl3pPr>
              <a:defRPr sz="1400"/>
            </a:lvl3pPr>
          </a:lstStyle>
          <a:p>
            <a:pPr lvl="0"/>
            <a:r>
              <a:rPr lang="de-AT"/>
              <a:t>Text durch Klicken bearbeiten</a:t>
            </a:r>
          </a:p>
        </p:txBody>
      </p:sp>
      <p:sp>
        <p:nvSpPr>
          <p:cNvPr id="61" name="Fußnote">
            <a:extLst>
              <a:ext uri="{FF2B5EF4-FFF2-40B4-BE49-F238E27FC236}">
                <a16:creationId xmlns:a16="http://schemas.microsoft.com/office/drawing/2014/main" id="{F21159B7-F065-C9FA-CBF9-C449C95CD9C2}"/>
              </a:ext>
            </a:extLst>
          </p:cNvPr>
          <p:cNvSpPr>
            <a:spLocks noGrp="1"/>
          </p:cNvSpPr>
          <p:nvPr>
            <p:ph type="body" sz="quarter" idx="12" hasCustomPrompt="1"/>
          </p:nvPr>
        </p:nvSpPr>
        <p:spPr>
          <a:xfrm>
            <a:off x="645485" y="4706150"/>
            <a:ext cx="7813988" cy="179784"/>
          </a:xfrm>
          <a:prstGeom prst="rect">
            <a:avLst/>
          </a:prstGeom>
        </p:spPr>
        <p:txBody>
          <a:bodyPr lIns="90000" tIns="0" rIns="90000" bIns="0" anchor="b" anchorCtr="0"/>
          <a:lstStyle>
            <a:lvl1pPr marL="0" indent="0" rtl="0">
              <a:lnSpc>
                <a:spcPct val="100000"/>
              </a:lnSpc>
              <a:spcBef>
                <a:spcPts val="0"/>
              </a:spcBef>
              <a:buNone/>
              <a:defRPr sz="1100">
                <a:solidFill>
                  <a:schemeClr val="tx1"/>
                </a:solidFill>
                <a:latin typeface="Source Sans Pro" panose="020B0503030403020204" pitchFamily="34" charset="0"/>
                <a:ea typeface="Source Sans Pro" panose="020B0503030403020204" pitchFamily="34" charset="0"/>
              </a:defRPr>
            </a:lvl1pPr>
            <a:lvl2pPr marL="0">
              <a:lnSpc>
                <a:spcPct val="100000"/>
              </a:lnSpc>
              <a:spcBef>
                <a:spcPts val="0"/>
              </a:spcBef>
              <a:defRPr sz="825"/>
            </a:lvl2pPr>
            <a:lvl3pPr marL="0">
              <a:lnSpc>
                <a:spcPct val="100000"/>
              </a:lnSpc>
              <a:spcBef>
                <a:spcPts val="0"/>
              </a:spcBef>
              <a:defRPr sz="825"/>
            </a:lvl3pPr>
            <a:lvl4pPr marL="0">
              <a:lnSpc>
                <a:spcPct val="100000"/>
              </a:lnSpc>
              <a:spcBef>
                <a:spcPts val="0"/>
              </a:spcBef>
              <a:defRPr sz="825"/>
            </a:lvl4pPr>
            <a:lvl5pPr marL="0">
              <a:lnSpc>
                <a:spcPct val="100000"/>
              </a:lnSpc>
              <a:spcBef>
                <a:spcPts val="0"/>
              </a:spcBef>
              <a:defRPr sz="825"/>
            </a:lvl5pPr>
          </a:lstStyle>
          <a:p>
            <a:pPr lvl="0"/>
            <a:r>
              <a:rPr lang="de-AT"/>
              <a:t>Quelle: Fußnote</a:t>
            </a:r>
          </a:p>
        </p:txBody>
      </p:sp>
    </p:spTree>
    <p:extLst>
      <p:ext uri="{BB962C8B-B14F-4D97-AF65-F5344CB8AC3E}">
        <p14:creationId xmlns:p14="http://schemas.microsoft.com/office/powerpoint/2010/main" val="16906220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Titelfolie_hell">
    <p:spTree>
      <p:nvGrpSpPr>
        <p:cNvPr id="1" name=""/>
        <p:cNvGrpSpPr/>
        <p:nvPr/>
      </p:nvGrpSpPr>
      <p:grpSpPr>
        <a:xfrm>
          <a:off x="0" y="0"/>
          <a:ext cx="0" cy="0"/>
          <a:chOff x="0" y="0"/>
          <a:chExt cx="0" cy="0"/>
        </a:xfrm>
      </p:grpSpPr>
      <p:graphicFrame>
        <p:nvGraphicFramePr>
          <p:cNvPr id="6" name="Objekt 5" hidden="1">
            <a:extLst>
              <a:ext uri="{FF2B5EF4-FFF2-40B4-BE49-F238E27FC236}">
                <a16:creationId xmlns:a16="http://schemas.microsoft.com/office/drawing/2014/main" id="{955CD993-6CAC-4658-978B-638E8C22AC51}"/>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14645711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6" name="Objekt 5" hidden="1">
                        <a:extLst>
                          <a:ext uri="{FF2B5EF4-FFF2-40B4-BE49-F238E27FC236}">
                            <a16:creationId xmlns:a16="http://schemas.microsoft.com/office/drawing/2014/main" id="{955CD993-6CAC-4658-978B-638E8C22AC51}"/>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5" name="Hintergrund">
            <a:extLst>
              <a:ext uri="{FF2B5EF4-FFF2-40B4-BE49-F238E27FC236}">
                <a16:creationId xmlns:a16="http://schemas.microsoft.com/office/drawing/2014/main" id="{66F3AB0E-FC86-435B-A7C7-E83875CF0B4B}"/>
              </a:ext>
              <a:ext uri="{C183D7F6-B498-43B3-948B-1728B52AA6E4}">
                <adec:decorative xmlns:adec="http://schemas.microsoft.com/office/drawing/2017/decorative" val="1"/>
              </a:ext>
            </a:extLst>
          </p:cNvPr>
          <p:cNvGrpSpPr/>
          <p:nvPr userDrawn="1"/>
        </p:nvGrpSpPr>
        <p:grpSpPr>
          <a:xfrm>
            <a:off x="0" y="0"/>
            <a:ext cx="9144000" cy="5143504"/>
            <a:chOff x="0" y="0"/>
            <a:chExt cx="9144000" cy="5143504"/>
          </a:xfrm>
        </p:grpSpPr>
        <p:sp>
          <p:nvSpPr>
            <p:cNvPr id="31" name="Freeform: Shape 5">
              <a:extLst>
                <a:ext uri="{FF2B5EF4-FFF2-40B4-BE49-F238E27FC236}">
                  <a16:creationId xmlns:a16="http://schemas.microsoft.com/office/drawing/2014/main" id="{FFA58E97-BA37-4E15-A741-F176D65F6C50}"/>
                </a:ext>
                <a:ext uri="{C183D7F6-B498-43B3-948B-1728B52AA6E4}">
                  <adec:decorative xmlns:adec="http://schemas.microsoft.com/office/drawing/2017/decorative" val="1"/>
                </a:ext>
              </a:extLst>
            </p:cNvPr>
            <p:cNvSpPr/>
            <p:nvPr userDrawn="1"/>
          </p:nvSpPr>
          <p:spPr bwMode="white">
            <a:xfrm>
              <a:off x="0" y="0"/>
              <a:ext cx="9144000" cy="5143500"/>
            </a:xfrm>
            <a:custGeom>
              <a:avLst/>
              <a:gdLst/>
              <a:ahLst/>
              <a:cxnLst>
                <a:cxn ang="3cd4">
                  <a:pos x="hc" y="t"/>
                </a:cxn>
                <a:cxn ang="cd2">
                  <a:pos x="l" y="vc"/>
                </a:cxn>
                <a:cxn ang="cd4">
                  <a:pos x="hc" y="b"/>
                </a:cxn>
                <a:cxn ang="0">
                  <a:pos x="r" y="vc"/>
                </a:cxn>
              </a:cxnLst>
              <a:rect l="l" t="t" r="r" b="b"/>
              <a:pathLst>
                <a:path w="18999" h="10682">
                  <a:moveTo>
                    <a:pt x="18999" y="10682"/>
                  </a:moveTo>
                  <a:lnTo>
                    <a:pt x="0" y="10682"/>
                  </a:lnTo>
                  <a:lnTo>
                    <a:pt x="0" y="0"/>
                  </a:lnTo>
                  <a:lnTo>
                    <a:pt x="18999" y="0"/>
                  </a:ln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32" name="Freeform: Shape 9">
              <a:extLst>
                <a:ext uri="{FF2B5EF4-FFF2-40B4-BE49-F238E27FC236}">
                  <a16:creationId xmlns:a16="http://schemas.microsoft.com/office/drawing/2014/main" id="{B920DA18-E105-474A-9E6C-E9375AEEF662}"/>
                </a:ext>
                <a:ext uri="{C183D7F6-B498-43B3-948B-1728B52AA6E4}">
                  <adec:decorative xmlns:adec="http://schemas.microsoft.com/office/drawing/2017/decorative" val="1"/>
                </a:ext>
              </a:extLst>
            </p:cNvPr>
            <p:cNvSpPr/>
            <p:nvPr userDrawn="1"/>
          </p:nvSpPr>
          <p:spPr bwMode="white">
            <a:xfrm rot="10800000">
              <a:off x="2158" y="0"/>
              <a:ext cx="2923954" cy="5143501"/>
            </a:xfrm>
            <a:custGeom>
              <a:avLst/>
              <a:gdLst/>
              <a:ahLst/>
              <a:cxnLst>
                <a:cxn ang="3cd4">
                  <a:pos x="hc" y="t"/>
                </a:cxn>
                <a:cxn ang="cd2">
                  <a:pos x="l" y="vc"/>
                </a:cxn>
                <a:cxn ang="cd4">
                  <a:pos x="hc" y="b"/>
                </a:cxn>
                <a:cxn ang="0">
                  <a:pos x="r" y="vc"/>
                </a:cxn>
              </a:cxnLst>
              <a:rect l="l" t="t" r="r" b="b"/>
              <a:pathLst>
                <a:path w="7070" h="7076">
                  <a:moveTo>
                    <a:pt x="7070" y="0"/>
                  </a:moveTo>
                  <a:lnTo>
                    <a:pt x="7070" y="7076"/>
                  </a:lnTo>
                  <a:lnTo>
                    <a:pt x="0" y="7076"/>
                  </a:lnTo>
                  <a:close/>
                </a:path>
              </a:pathLst>
            </a:custGeom>
            <a:solidFill>
              <a:srgbClr val="DBF2E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13" name="Freeform: Shape 6">
              <a:extLst>
                <a:ext uri="{FF2B5EF4-FFF2-40B4-BE49-F238E27FC236}">
                  <a16:creationId xmlns:a16="http://schemas.microsoft.com/office/drawing/2014/main" id="{93B7378C-CB90-4847-A817-5B8C207A2A71}"/>
                </a:ext>
              </a:extLst>
            </p:cNvPr>
            <p:cNvSpPr/>
            <p:nvPr userDrawn="1"/>
          </p:nvSpPr>
          <p:spPr bwMode="white">
            <a:xfrm>
              <a:off x="152281" y="1925856"/>
              <a:ext cx="8620371" cy="1699893"/>
            </a:xfrm>
            <a:custGeom>
              <a:avLst/>
              <a:gdLst>
                <a:gd name="csX0" fmla="*/ 8620371 w 8620371"/>
                <a:gd name="csY0" fmla="*/ 1699892 h 1699893"/>
                <a:gd name="csX1" fmla="*/ 0 w 8620371"/>
                <a:gd name="csY1" fmla="*/ 1699892 h 1699893"/>
                <a:gd name="csX2" fmla="*/ 0 w 8620371"/>
                <a:gd name="csY2" fmla="*/ 0 h 1699893"/>
                <a:gd name="csX3" fmla="*/ 8620371 w 8620371"/>
                <a:gd name="csY3" fmla="*/ 0 h 1699893"/>
                <a:gd name="csX4" fmla="*/ 8620371 w 8620371"/>
                <a:gd name="csY4" fmla="*/ 1699892 h 1699893"/>
              </a:gdLst>
              <a:ahLst/>
              <a:cxnLst>
                <a:cxn ang="0">
                  <a:pos x="csX0" y="csY0"/>
                </a:cxn>
                <a:cxn ang="0">
                  <a:pos x="csX1" y="csY1"/>
                </a:cxn>
                <a:cxn ang="0">
                  <a:pos x="csX2" y="csY2"/>
                </a:cxn>
                <a:cxn ang="0">
                  <a:pos x="csX3" y="csY3"/>
                </a:cxn>
                <a:cxn ang="0">
                  <a:pos x="csX4" y="csY4"/>
                </a:cxn>
              </a:cxnLst>
              <a:rect l="l" t="t" r="r" b="b"/>
              <a:pathLst>
                <a:path w="8620371" h="1699893" fill="none" extrusionOk="0">
                  <a:moveTo>
                    <a:pt x="8620371" y="1699892"/>
                  </a:moveTo>
                  <a:cubicBezTo>
                    <a:pt x="5720080" y="1749425"/>
                    <a:pt x="3693521" y="1714701"/>
                    <a:pt x="0" y="1699892"/>
                  </a:cubicBezTo>
                  <a:cubicBezTo>
                    <a:pt x="132323" y="1411207"/>
                    <a:pt x="39343" y="573311"/>
                    <a:pt x="0" y="0"/>
                  </a:cubicBezTo>
                  <a:cubicBezTo>
                    <a:pt x="4306949" y="48231"/>
                    <a:pt x="5433906" y="-84455"/>
                    <a:pt x="8620371" y="0"/>
                  </a:cubicBezTo>
                  <a:cubicBezTo>
                    <a:pt x="8705703" y="739264"/>
                    <a:pt x="8732275" y="1193795"/>
                    <a:pt x="8620371" y="1699892"/>
                  </a:cubicBezTo>
                  <a:close/>
                </a:path>
                <a:path w="8620371" h="1699893" stroke="0" extrusionOk="0">
                  <a:moveTo>
                    <a:pt x="8620371" y="1699892"/>
                  </a:moveTo>
                  <a:cubicBezTo>
                    <a:pt x="6206112" y="1581247"/>
                    <a:pt x="1248942" y="1583880"/>
                    <a:pt x="0" y="1699892"/>
                  </a:cubicBezTo>
                  <a:cubicBezTo>
                    <a:pt x="-60054" y="1450887"/>
                    <a:pt x="14680" y="547768"/>
                    <a:pt x="0" y="0"/>
                  </a:cubicBezTo>
                  <a:cubicBezTo>
                    <a:pt x="3779204" y="-134600"/>
                    <a:pt x="6291597" y="157196"/>
                    <a:pt x="8620371" y="0"/>
                  </a:cubicBezTo>
                  <a:cubicBezTo>
                    <a:pt x="8486887" y="462074"/>
                    <a:pt x="8758951" y="994459"/>
                    <a:pt x="8620371" y="1699892"/>
                  </a:cubicBezTo>
                  <a:close/>
                </a:path>
              </a:pathLst>
            </a:custGeom>
            <a:solidFill>
              <a:schemeClr val="bg1">
                <a:lumMod val="95000"/>
              </a:schemeClr>
            </a:solidFill>
            <a:ln w="12700" cap="flat">
              <a:solidFill>
                <a:schemeClr val="tx1"/>
              </a:solidFill>
              <a:prstDash val="solid"/>
              <a:extLst>
                <a:ext uri="{C807C97D-BFC1-408E-A445-0C87EB9F89A2}">
                  <ask:lineSketchStyleProps xmlns:ask="http://schemas.microsoft.com/office/drawing/2018/sketchyshapes" sd="1219033472">
                    <a:custGeom>
                      <a:avLst/>
                      <a:gdLst/>
                      <a:ahLst/>
                      <a:cxnLst>
                        <a:cxn ang="3cd4">
                          <a:pos x="hc" y="t"/>
                        </a:cxn>
                        <a:cxn ang="cd2">
                          <a:pos x="l" y="vc"/>
                        </a:cxn>
                        <a:cxn ang="cd4">
                          <a:pos x="hc" y="b"/>
                        </a:cxn>
                        <a:cxn ang="0">
                          <a:pos x="r" y="vc"/>
                        </a:cxn>
                      </a:cxnLst>
                      <a:rect l="l" t="t" r="r" b="b"/>
                      <a:pathLst>
                        <a:path w="18427" h="3531">
                          <a:moveTo>
                            <a:pt x="18427" y="3531"/>
                          </a:moveTo>
                          <a:lnTo>
                            <a:pt x="0" y="3531"/>
                          </a:lnTo>
                          <a:lnTo>
                            <a:pt x="0" y="0"/>
                          </a:lnTo>
                          <a:lnTo>
                            <a:pt x="18427" y="0"/>
                          </a:lnTo>
                          <a:close/>
                        </a:path>
                      </a:pathLst>
                    </a:custGeom>
                    <ask:type>
                      <ask:lineSketchCurved/>
                    </ask:type>
                  </ask:lineSketchStyleProps>
                </a:ext>
              </a:extLst>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15" name="Freeform: Shape 7">
              <a:extLst>
                <a:ext uri="{FF2B5EF4-FFF2-40B4-BE49-F238E27FC236}">
                  <a16:creationId xmlns:a16="http://schemas.microsoft.com/office/drawing/2014/main" id="{D7040AE3-7C13-4D6B-8F92-212D0CA5AECF}"/>
                </a:ext>
                <a:ext uri="{C183D7F6-B498-43B3-948B-1728B52AA6E4}">
                  <adec:decorative xmlns:adec="http://schemas.microsoft.com/office/drawing/2017/decorative" val="1"/>
                </a:ext>
              </a:extLst>
            </p:cNvPr>
            <p:cNvSpPr/>
            <p:nvPr/>
          </p:nvSpPr>
          <p:spPr bwMode="white">
            <a:xfrm>
              <a:off x="0" y="0"/>
              <a:ext cx="1152746" cy="5143500"/>
            </a:xfrm>
            <a:custGeom>
              <a:avLst/>
              <a:gdLst/>
              <a:ahLst/>
              <a:cxnLst>
                <a:cxn ang="3cd4">
                  <a:pos x="hc" y="t"/>
                </a:cxn>
                <a:cxn ang="cd2">
                  <a:pos x="l" y="vc"/>
                </a:cxn>
                <a:cxn ang="cd4">
                  <a:pos x="hc" y="b"/>
                </a:cxn>
                <a:cxn ang="0">
                  <a:pos x="r" y="vc"/>
                </a:cxn>
              </a:cxnLst>
              <a:rect l="l" t="t" r="r" b="b"/>
              <a:pathLst>
                <a:path w="2396" h="10682">
                  <a:moveTo>
                    <a:pt x="0" y="10682"/>
                  </a:moveTo>
                  <a:lnTo>
                    <a:pt x="0" y="0"/>
                  </a:lnTo>
                  <a:lnTo>
                    <a:pt x="2396" y="0"/>
                  </a:lnTo>
                  <a:close/>
                </a:path>
              </a:pathLst>
            </a:custGeom>
            <a:solidFill>
              <a:schemeClr val="tx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33" name="Freeform: Shape 10">
              <a:extLst>
                <a:ext uri="{FF2B5EF4-FFF2-40B4-BE49-F238E27FC236}">
                  <a16:creationId xmlns:a16="http://schemas.microsoft.com/office/drawing/2014/main" id="{C3443FBE-8958-4A50-9AA0-C1B1B695E2FA}"/>
                </a:ext>
                <a:ext uri="{C183D7F6-B498-43B3-948B-1728B52AA6E4}">
                  <adec:decorative xmlns:adec="http://schemas.microsoft.com/office/drawing/2017/decorative" val="1"/>
                </a:ext>
              </a:extLst>
            </p:cNvPr>
            <p:cNvSpPr/>
            <p:nvPr userDrawn="1"/>
          </p:nvSpPr>
          <p:spPr bwMode="white">
            <a:xfrm>
              <a:off x="8287312" y="4286334"/>
              <a:ext cx="856688" cy="857170"/>
            </a:xfrm>
            <a:custGeom>
              <a:avLst/>
              <a:gdLst/>
              <a:ahLst/>
              <a:cxnLst>
                <a:cxn ang="3cd4">
                  <a:pos x="hc" y="t"/>
                </a:cxn>
                <a:cxn ang="cd2">
                  <a:pos x="l" y="vc"/>
                </a:cxn>
                <a:cxn ang="cd4">
                  <a:pos x="hc" y="b"/>
                </a:cxn>
                <a:cxn ang="0">
                  <a:pos x="r" y="vc"/>
                </a:cxn>
              </a:cxnLst>
              <a:rect l="l" t="t" r="r" b="b"/>
              <a:pathLst>
                <a:path w="1780" h="1781">
                  <a:moveTo>
                    <a:pt x="1780" y="0"/>
                  </a:moveTo>
                  <a:lnTo>
                    <a:pt x="1780" y="1781"/>
                  </a:lnTo>
                  <a:lnTo>
                    <a:pt x="0" y="1781"/>
                  </a:lnTo>
                  <a:close/>
                </a:path>
              </a:pathLst>
            </a:custGeom>
            <a:solidFill>
              <a:schemeClr val="bg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grpSp>
      <p:sp>
        <p:nvSpPr>
          <p:cNvPr id="16" name="Kundenlogo" descr="Logo des Kunden">
            <a:extLst>
              <a:ext uri="{FF2B5EF4-FFF2-40B4-BE49-F238E27FC236}">
                <a16:creationId xmlns:a16="http://schemas.microsoft.com/office/drawing/2014/main" id="{2C2817B2-B3C7-403E-BA52-9955EEE99851}"/>
              </a:ext>
            </a:extLst>
          </p:cNvPr>
          <p:cNvSpPr>
            <a:spLocks noGrp="1"/>
          </p:cNvSpPr>
          <p:nvPr userDrawn="1">
            <p:ph sz="quarter" idx="13" hasCustomPrompt="1"/>
          </p:nvPr>
        </p:nvSpPr>
        <p:spPr bwMode="gray">
          <a:xfrm>
            <a:off x="791855" y="1925855"/>
            <a:ext cx="1699200" cy="1699894"/>
          </a:xfrm>
          <a:prstGeom prst="rect">
            <a:avLst/>
          </a:prstGeom>
        </p:spPr>
        <p:txBody>
          <a:bodyPr anchor="ctr"/>
          <a:lstStyle>
            <a:lvl1pPr marL="0" indent="0" algn="ctr" rtl="0">
              <a:buNone/>
              <a:defRPr>
                <a:latin typeface="Source Sans Pro" charset="0"/>
                <a:ea typeface="Source Sans Pro" charset="0"/>
                <a:cs typeface="Source Sans Pro" charset="0"/>
              </a:defRPr>
            </a:lvl1pPr>
          </a:lstStyle>
          <a:p>
            <a:pPr lvl="0"/>
            <a:r>
              <a:rPr lang="de-AT"/>
              <a:t>[Logo]</a:t>
            </a:r>
          </a:p>
        </p:txBody>
      </p:sp>
      <p:sp>
        <p:nvSpPr>
          <p:cNvPr id="2" name="Titel">
            <a:extLst>
              <a:ext uri="{FF2B5EF4-FFF2-40B4-BE49-F238E27FC236}">
                <a16:creationId xmlns:a16="http://schemas.microsoft.com/office/drawing/2014/main" id="{09D93A20-9F05-4424-99F6-86E131EC812A}"/>
              </a:ext>
            </a:extLst>
          </p:cNvPr>
          <p:cNvSpPr>
            <a:spLocks noGrp="1"/>
          </p:cNvSpPr>
          <p:nvPr userDrawn="1">
            <p:ph type="ctrTitle" hasCustomPrompt="1"/>
          </p:nvPr>
        </p:nvSpPr>
        <p:spPr>
          <a:xfrm>
            <a:off x="2643336" y="2285873"/>
            <a:ext cx="5812933" cy="731401"/>
          </a:xfrm>
          <a:prstGeom prst="rect">
            <a:avLst/>
          </a:prstGeom>
        </p:spPr>
        <p:txBody>
          <a:bodyPr vert="horz" rIns="0" anchor="b">
            <a:noAutofit/>
          </a:bodyPr>
          <a:lstStyle>
            <a:lvl1pPr algn="l" rtl="0">
              <a:defRPr sz="2400" b="1">
                <a:solidFill>
                  <a:schemeClr val="tx2"/>
                </a:solidFill>
                <a:latin typeface="Source Sans Pro" panose="020B0503030403020204" pitchFamily="34" charset="0"/>
                <a:ea typeface="Source Sans Pro" panose="020B0503030403020204" pitchFamily="34" charset="0"/>
                <a:cs typeface="Source Sans Pro" panose="020B0503030403020204" pitchFamily="34" charset="0"/>
              </a:defRPr>
            </a:lvl1pPr>
          </a:lstStyle>
          <a:p>
            <a:r>
              <a:rPr lang="de-AT"/>
              <a:t>Titel durch Klicken bearbeiten</a:t>
            </a:r>
          </a:p>
        </p:txBody>
      </p:sp>
      <p:sp>
        <p:nvSpPr>
          <p:cNvPr id="3" name="Untertitel">
            <a:extLst>
              <a:ext uri="{FF2B5EF4-FFF2-40B4-BE49-F238E27FC236}">
                <a16:creationId xmlns:a16="http://schemas.microsoft.com/office/drawing/2014/main" id="{16675EE9-2D45-4A52-BBFB-CD3FF9DD452F}"/>
              </a:ext>
            </a:extLst>
          </p:cNvPr>
          <p:cNvSpPr>
            <a:spLocks noGrp="1"/>
          </p:cNvSpPr>
          <p:nvPr userDrawn="1">
            <p:ph type="subTitle" idx="1" hasCustomPrompt="1"/>
          </p:nvPr>
        </p:nvSpPr>
        <p:spPr>
          <a:xfrm>
            <a:off x="2646105" y="3071136"/>
            <a:ext cx="5810165" cy="334695"/>
          </a:xfrm>
          <a:prstGeom prst="rect">
            <a:avLst/>
          </a:prstGeom>
        </p:spPr>
        <p:txBody>
          <a:bodyPr rIns="0"/>
          <a:lstStyle>
            <a:lvl1pPr marL="0" indent="0" algn="l" rtl="0">
              <a:buNone/>
              <a:defRPr sz="1600">
                <a:solidFill>
                  <a:schemeClr val="tx2"/>
                </a:solidFill>
                <a:latin typeface="Source Sans Pro" panose="020B0503030403020204" pitchFamily="34" charset="0"/>
                <a:ea typeface="Source Sans Pro" panose="020B0503030403020204" pitchFamily="34" charset="0"/>
                <a:cs typeface="Source Sans Pro" panose="020B0503030403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AT"/>
              <a:t>TT. Monat JJJJ, Untertitel</a:t>
            </a:r>
          </a:p>
        </p:txBody>
      </p:sp>
      <p:grpSp>
        <p:nvGrpSpPr>
          <p:cNvPr id="20" name="myA-Logo">
            <a:extLst>
              <a:ext uri="{C183D7F6-B498-43B3-948B-1728B52AA6E4}">
                <adec:decorative xmlns:adec="http://schemas.microsoft.com/office/drawing/2017/decorative" val="1"/>
              </a:ext>
            </a:extLst>
          </p:cNvPr>
          <p:cNvGrpSpPr/>
          <p:nvPr/>
        </p:nvGrpSpPr>
        <p:grpSpPr>
          <a:xfrm>
            <a:off x="6436764" y="286470"/>
            <a:ext cx="2100278" cy="548855"/>
            <a:chOff x="8582352" y="673486"/>
            <a:chExt cx="1684800" cy="440280"/>
          </a:xfrm>
        </p:grpSpPr>
        <p:sp>
          <p:nvSpPr>
            <p:cNvPr id="21" name="Freeform: Shape 11">
              <a:extLst>
                <a:ext uri="{FF2B5EF4-FFF2-40B4-BE49-F238E27FC236}">
                  <a16:creationId xmlns:a16="http://schemas.microsoft.com/office/drawing/2014/main" id="{CB634546-363C-4C6C-A856-DD1B989CA4CF}"/>
                </a:ext>
              </a:extLst>
            </p:cNvPr>
            <p:cNvSpPr/>
            <p:nvPr/>
          </p:nvSpPr>
          <p:spPr>
            <a:xfrm>
              <a:off x="8582352" y="841966"/>
              <a:ext cx="285480" cy="196920"/>
            </a:xfrm>
            <a:custGeom>
              <a:avLst/>
              <a:gdLst/>
              <a:ahLst/>
              <a:cxnLst>
                <a:cxn ang="3cd4">
                  <a:pos x="hc" y="t"/>
                </a:cxn>
                <a:cxn ang="cd2">
                  <a:pos x="l" y="vc"/>
                </a:cxn>
                <a:cxn ang="cd4">
                  <a:pos x="hc" y="b"/>
                </a:cxn>
                <a:cxn ang="0">
                  <a:pos x="r" y="vc"/>
                </a:cxn>
              </a:cxnLst>
              <a:rect l="l" t="t" r="r" b="b"/>
              <a:pathLst>
                <a:path w="794" h="548">
                  <a:moveTo>
                    <a:pt x="0" y="548"/>
                  </a:moveTo>
                  <a:cubicBezTo>
                    <a:pt x="0" y="14"/>
                    <a:pt x="0" y="14"/>
                    <a:pt x="0" y="14"/>
                  </a:cubicBezTo>
                  <a:cubicBezTo>
                    <a:pt x="133" y="14"/>
                    <a:pt x="133" y="14"/>
                    <a:pt x="133" y="14"/>
                  </a:cubicBezTo>
                  <a:cubicBezTo>
                    <a:pt x="141" y="81"/>
                    <a:pt x="141" y="81"/>
                    <a:pt x="141" y="81"/>
                  </a:cubicBezTo>
                  <a:cubicBezTo>
                    <a:pt x="148" y="81"/>
                    <a:pt x="148" y="81"/>
                    <a:pt x="148" y="81"/>
                  </a:cubicBezTo>
                  <a:cubicBezTo>
                    <a:pt x="170" y="59"/>
                    <a:pt x="193" y="37"/>
                    <a:pt x="215" y="22"/>
                  </a:cubicBezTo>
                  <a:cubicBezTo>
                    <a:pt x="245" y="7"/>
                    <a:pt x="274" y="0"/>
                    <a:pt x="311" y="0"/>
                  </a:cubicBezTo>
                  <a:cubicBezTo>
                    <a:pt x="349" y="0"/>
                    <a:pt x="378" y="7"/>
                    <a:pt x="400" y="22"/>
                  </a:cubicBezTo>
                  <a:cubicBezTo>
                    <a:pt x="423" y="37"/>
                    <a:pt x="445" y="59"/>
                    <a:pt x="460" y="89"/>
                  </a:cubicBezTo>
                  <a:cubicBezTo>
                    <a:pt x="482" y="66"/>
                    <a:pt x="504" y="44"/>
                    <a:pt x="534" y="22"/>
                  </a:cubicBezTo>
                  <a:cubicBezTo>
                    <a:pt x="556" y="7"/>
                    <a:pt x="586" y="0"/>
                    <a:pt x="623" y="0"/>
                  </a:cubicBezTo>
                  <a:cubicBezTo>
                    <a:pt x="683" y="0"/>
                    <a:pt x="727" y="14"/>
                    <a:pt x="749" y="59"/>
                  </a:cubicBezTo>
                  <a:cubicBezTo>
                    <a:pt x="779" y="96"/>
                    <a:pt x="794" y="148"/>
                    <a:pt x="794" y="215"/>
                  </a:cubicBezTo>
                  <a:cubicBezTo>
                    <a:pt x="794" y="548"/>
                    <a:pt x="794" y="548"/>
                    <a:pt x="794" y="548"/>
                  </a:cubicBezTo>
                  <a:cubicBezTo>
                    <a:pt x="631" y="548"/>
                    <a:pt x="631" y="548"/>
                    <a:pt x="631" y="548"/>
                  </a:cubicBezTo>
                  <a:cubicBezTo>
                    <a:pt x="631" y="237"/>
                    <a:pt x="631" y="237"/>
                    <a:pt x="631" y="237"/>
                  </a:cubicBezTo>
                  <a:cubicBezTo>
                    <a:pt x="631" y="192"/>
                    <a:pt x="631" y="170"/>
                    <a:pt x="616" y="155"/>
                  </a:cubicBezTo>
                  <a:cubicBezTo>
                    <a:pt x="608" y="141"/>
                    <a:pt x="594" y="133"/>
                    <a:pt x="571" y="133"/>
                  </a:cubicBezTo>
                  <a:cubicBezTo>
                    <a:pt x="542" y="133"/>
                    <a:pt x="512" y="148"/>
                    <a:pt x="475" y="185"/>
                  </a:cubicBezTo>
                  <a:cubicBezTo>
                    <a:pt x="475" y="548"/>
                    <a:pt x="475" y="548"/>
                    <a:pt x="475" y="548"/>
                  </a:cubicBezTo>
                  <a:cubicBezTo>
                    <a:pt x="319" y="548"/>
                    <a:pt x="319" y="548"/>
                    <a:pt x="319" y="548"/>
                  </a:cubicBezTo>
                  <a:cubicBezTo>
                    <a:pt x="319" y="237"/>
                    <a:pt x="319" y="237"/>
                    <a:pt x="319" y="237"/>
                  </a:cubicBezTo>
                  <a:cubicBezTo>
                    <a:pt x="319" y="192"/>
                    <a:pt x="311" y="170"/>
                    <a:pt x="304" y="155"/>
                  </a:cubicBezTo>
                  <a:cubicBezTo>
                    <a:pt x="289" y="141"/>
                    <a:pt x="274" y="133"/>
                    <a:pt x="252" y="133"/>
                  </a:cubicBezTo>
                  <a:cubicBezTo>
                    <a:pt x="222" y="133"/>
                    <a:pt x="193" y="148"/>
                    <a:pt x="163" y="185"/>
                  </a:cubicBezTo>
                  <a:cubicBezTo>
                    <a:pt x="163" y="548"/>
                    <a:pt x="163" y="548"/>
                    <a:pt x="163" y="548"/>
                  </a:cubicBezTo>
                  <a:close/>
                </a:path>
              </a:pathLst>
            </a:custGeom>
            <a:solidFill>
              <a:srgbClr val="0000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22" name="Freeform: Shape 12">
              <a:extLst>
                <a:ext uri="{FF2B5EF4-FFF2-40B4-BE49-F238E27FC236}">
                  <a16:creationId xmlns:a16="http://schemas.microsoft.com/office/drawing/2014/main" id="{13A4B653-E947-4B0A-9FEC-31E466D29B09}"/>
                </a:ext>
              </a:extLst>
            </p:cNvPr>
            <p:cNvSpPr/>
            <p:nvPr/>
          </p:nvSpPr>
          <p:spPr>
            <a:xfrm>
              <a:off x="8886912" y="847006"/>
              <a:ext cx="191880" cy="266760"/>
            </a:xfrm>
            <a:custGeom>
              <a:avLst/>
              <a:gdLst/>
              <a:ahLst/>
              <a:cxnLst>
                <a:cxn ang="3cd4">
                  <a:pos x="hc" y="t"/>
                </a:cxn>
                <a:cxn ang="cd2">
                  <a:pos x="l" y="vc"/>
                </a:cxn>
                <a:cxn ang="cd4">
                  <a:pos x="hc" y="b"/>
                </a:cxn>
                <a:cxn ang="0">
                  <a:pos x="r" y="vc"/>
                </a:cxn>
              </a:cxnLst>
              <a:rect l="l" t="t" r="r" b="b"/>
              <a:pathLst>
                <a:path w="534" h="742">
                  <a:moveTo>
                    <a:pt x="118" y="742"/>
                  </a:moveTo>
                  <a:cubicBezTo>
                    <a:pt x="104" y="742"/>
                    <a:pt x="89" y="742"/>
                    <a:pt x="74" y="735"/>
                  </a:cubicBezTo>
                  <a:cubicBezTo>
                    <a:pt x="66" y="735"/>
                    <a:pt x="52" y="735"/>
                    <a:pt x="44" y="727"/>
                  </a:cubicBezTo>
                  <a:cubicBezTo>
                    <a:pt x="74" y="609"/>
                    <a:pt x="74" y="609"/>
                    <a:pt x="74" y="609"/>
                  </a:cubicBezTo>
                  <a:cubicBezTo>
                    <a:pt x="74" y="609"/>
                    <a:pt x="81" y="609"/>
                    <a:pt x="89" y="616"/>
                  </a:cubicBezTo>
                  <a:cubicBezTo>
                    <a:pt x="96" y="616"/>
                    <a:pt x="104" y="616"/>
                    <a:pt x="104" y="616"/>
                  </a:cubicBezTo>
                  <a:cubicBezTo>
                    <a:pt x="133" y="616"/>
                    <a:pt x="155" y="609"/>
                    <a:pt x="170" y="594"/>
                  </a:cubicBezTo>
                  <a:cubicBezTo>
                    <a:pt x="185" y="586"/>
                    <a:pt x="193" y="564"/>
                    <a:pt x="200" y="549"/>
                  </a:cubicBezTo>
                  <a:cubicBezTo>
                    <a:pt x="207" y="520"/>
                    <a:pt x="207" y="520"/>
                    <a:pt x="207" y="520"/>
                  </a:cubicBezTo>
                  <a:cubicBezTo>
                    <a:pt x="0" y="0"/>
                    <a:pt x="0" y="0"/>
                    <a:pt x="0" y="0"/>
                  </a:cubicBezTo>
                  <a:cubicBezTo>
                    <a:pt x="163" y="0"/>
                    <a:pt x="163" y="0"/>
                    <a:pt x="163" y="0"/>
                  </a:cubicBezTo>
                  <a:cubicBezTo>
                    <a:pt x="237" y="230"/>
                    <a:pt x="237" y="230"/>
                    <a:pt x="237" y="230"/>
                  </a:cubicBezTo>
                  <a:cubicBezTo>
                    <a:pt x="244" y="253"/>
                    <a:pt x="252" y="275"/>
                    <a:pt x="259" y="305"/>
                  </a:cubicBezTo>
                  <a:cubicBezTo>
                    <a:pt x="267" y="327"/>
                    <a:pt x="274" y="349"/>
                    <a:pt x="281" y="379"/>
                  </a:cubicBezTo>
                  <a:cubicBezTo>
                    <a:pt x="289" y="356"/>
                    <a:pt x="296" y="327"/>
                    <a:pt x="304" y="305"/>
                  </a:cubicBezTo>
                  <a:cubicBezTo>
                    <a:pt x="311" y="275"/>
                    <a:pt x="311" y="253"/>
                    <a:pt x="319" y="230"/>
                  </a:cubicBezTo>
                  <a:cubicBezTo>
                    <a:pt x="385" y="0"/>
                    <a:pt x="385" y="0"/>
                    <a:pt x="385" y="0"/>
                  </a:cubicBezTo>
                  <a:cubicBezTo>
                    <a:pt x="534" y="0"/>
                    <a:pt x="534" y="0"/>
                    <a:pt x="534" y="0"/>
                  </a:cubicBezTo>
                  <a:cubicBezTo>
                    <a:pt x="348" y="534"/>
                    <a:pt x="348" y="534"/>
                    <a:pt x="348" y="534"/>
                  </a:cubicBezTo>
                  <a:cubicBezTo>
                    <a:pt x="341" y="572"/>
                    <a:pt x="326" y="601"/>
                    <a:pt x="311" y="623"/>
                  </a:cubicBezTo>
                  <a:cubicBezTo>
                    <a:pt x="296" y="653"/>
                    <a:pt x="281" y="675"/>
                    <a:pt x="259" y="690"/>
                  </a:cubicBezTo>
                  <a:cubicBezTo>
                    <a:pt x="244" y="705"/>
                    <a:pt x="222" y="720"/>
                    <a:pt x="200" y="727"/>
                  </a:cubicBezTo>
                  <a:cubicBezTo>
                    <a:pt x="178" y="735"/>
                    <a:pt x="148" y="742"/>
                    <a:pt x="118" y="742"/>
                  </a:cubicBezTo>
                  <a:close/>
                </a:path>
              </a:pathLst>
            </a:custGeom>
            <a:solidFill>
              <a:srgbClr val="0000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23" name="Freeform: Shape 13">
              <a:extLst>
                <a:ext uri="{FF2B5EF4-FFF2-40B4-BE49-F238E27FC236}">
                  <a16:creationId xmlns:a16="http://schemas.microsoft.com/office/drawing/2014/main" id="{2C3DE0C4-ACAD-4A70-B1E5-17F3F7177D0D}"/>
                </a:ext>
              </a:extLst>
            </p:cNvPr>
            <p:cNvSpPr/>
            <p:nvPr/>
          </p:nvSpPr>
          <p:spPr>
            <a:xfrm>
              <a:off x="9439512" y="767087"/>
              <a:ext cx="181440" cy="274680"/>
            </a:xfrm>
            <a:custGeom>
              <a:avLst/>
              <a:gdLst/>
              <a:ahLst/>
              <a:cxnLst>
                <a:cxn ang="3cd4">
                  <a:pos x="hc" y="t"/>
                </a:cxn>
                <a:cxn ang="cd2">
                  <a:pos x="l" y="vc"/>
                </a:cxn>
                <a:cxn ang="cd4">
                  <a:pos x="hc" y="b"/>
                </a:cxn>
                <a:cxn ang="0">
                  <a:pos x="r" y="vc"/>
                </a:cxn>
              </a:cxnLst>
              <a:rect l="l" t="t" r="r" b="b"/>
              <a:pathLst>
                <a:path w="505" h="764">
                  <a:moveTo>
                    <a:pt x="282" y="764"/>
                  </a:moveTo>
                  <a:cubicBezTo>
                    <a:pt x="253" y="764"/>
                    <a:pt x="230" y="764"/>
                    <a:pt x="208" y="749"/>
                  </a:cubicBezTo>
                  <a:cubicBezTo>
                    <a:pt x="186" y="734"/>
                    <a:pt x="163" y="719"/>
                    <a:pt x="141" y="697"/>
                  </a:cubicBezTo>
                  <a:cubicBezTo>
                    <a:pt x="134" y="697"/>
                    <a:pt x="134" y="697"/>
                    <a:pt x="134" y="697"/>
                  </a:cubicBezTo>
                  <a:cubicBezTo>
                    <a:pt x="119" y="756"/>
                    <a:pt x="119" y="756"/>
                    <a:pt x="119" y="756"/>
                  </a:cubicBezTo>
                  <a:cubicBezTo>
                    <a:pt x="0" y="756"/>
                    <a:pt x="0" y="756"/>
                    <a:pt x="0" y="756"/>
                  </a:cubicBezTo>
                  <a:cubicBezTo>
                    <a:pt x="0" y="0"/>
                    <a:pt x="0" y="0"/>
                    <a:pt x="0" y="0"/>
                  </a:cubicBezTo>
                  <a:cubicBezTo>
                    <a:pt x="156" y="0"/>
                    <a:pt x="156" y="0"/>
                    <a:pt x="156" y="0"/>
                  </a:cubicBezTo>
                  <a:cubicBezTo>
                    <a:pt x="156" y="185"/>
                    <a:pt x="156" y="185"/>
                    <a:pt x="156" y="185"/>
                  </a:cubicBezTo>
                  <a:cubicBezTo>
                    <a:pt x="156" y="267"/>
                    <a:pt x="156" y="267"/>
                    <a:pt x="156" y="267"/>
                  </a:cubicBezTo>
                  <a:cubicBezTo>
                    <a:pt x="171" y="245"/>
                    <a:pt x="193" y="230"/>
                    <a:pt x="223" y="222"/>
                  </a:cubicBezTo>
                  <a:cubicBezTo>
                    <a:pt x="245" y="215"/>
                    <a:pt x="267" y="208"/>
                    <a:pt x="297" y="208"/>
                  </a:cubicBezTo>
                  <a:cubicBezTo>
                    <a:pt x="327" y="208"/>
                    <a:pt x="357" y="215"/>
                    <a:pt x="379" y="222"/>
                  </a:cubicBezTo>
                  <a:cubicBezTo>
                    <a:pt x="408" y="237"/>
                    <a:pt x="431" y="260"/>
                    <a:pt x="446" y="282"/>
                  </a:cubicBezTo>
                  <a:cubicBezTo>
                    <a:pt x="468" y="304"/>
                    <a:pt x="483" y="334"/>
                    <a:pt x="490" y="363"/>
                  </a:cubicBezTo>
                  <a:cubicBezTo>
                    <a:pt x="498" y="400"/>
                    <a:pt x="505" y="438"/>
                    <a:pt x="505" y="475"/>
                  </a:cubicBezTo>
                  <a:cubicBezTo>
                    <a:pt x="505" y="527"/>
                    <a:pt x="498" y="564"/>
                    <a:pt x="483" y="601"/>
                  </a:cubicBezTo>
                  <a:cubicBezTo>
                    <a:pt x="475" y="638"/>
                    <a:pt x="453" y="667"/>
                    <a:pt x="438" y="690"/>
                  </a:cubicBezTo>
                  <a:cubicBezTo>
                    <a:pt x="416" y="712"/>
                    <a:pt x="386" y="734"/>
                    <a:pt x="364" y="749"/>
                  </a:cubicBezTo>
                  <a:cubicBezTo>
                    <a:pt x="334" y="764"/>
                    <a:pt x="305" y="764"/>
                    <a:pt x="282" y="764"/>
                  </a:cubicBezTo>
                  <a:close/>
                  <a:moveTo>
                    <a:pt x="245" y="638"/>
                  </a:moveTo>
                  <a:cubicBezTo>
                    <a:pt x="267" y="638"/>
                    <a:pt x="290" y="623"/>
                    <a:pt x="312" y="601"/>
                  </a:cubicBezTo>
                  <a:cubicBezTo>
                    <a:pt x="334" y="578"/>
                    <a:pt x="342" y="534"/>
                    <a:pt x="342" y="482"/>
                  </a:cubicBezTo>
                  <a:cubicBezTo>
                    <a:pt x="342" y="386"/>
                    <a:pt x="312" y="334"/>
                    <a:pt x="245" y="334"/>
                  </a:cubicBezTo>
                  <a:cubicBezTo>
                    <a:pt x="215" y="334"/>
                    <a:pt x="186" y="349"/>
                    <a:pt x="156" y="386"/>
                  </a:cubicBezTo>
                  <a:cubicBezTo>
                    <a:pt x="156" y="601"/>
                    <a:pt x="156" y="601"/>
                    <a:pt x="156" y="601"/>
                  </a:cubicBezTo>
                  <a:cubicBezTo>
                    <a:pt x="171" y="616"/>
                    <a:pt x="186" y="623"/>
                    <a:pt x="201" y="630"/>
                  </a:cubicBezTo>
                  <a:cubicBezTo>
                    <a:pt x="215" y="638"/>
                    <a:pt x="230" y="638"/>
                    <a:pt x="245" y="638"/>
                  </a:cubicBezTo>
                  <a:close/>
                </a:path>
              </a:pathLst>
            </a:custGeom>
            <a:solidFill>
              <a:srgbClr val="0000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24" name="Freeform: Shape 14">
              <a:extLst>
                <a:ext uri="{FF2B5EF4-FFF2-40B4-BE49-F238E27FC236}">
                  <a16:creationId xmlns:a16="http://schemas.microsoft.com/office/drawing/2014/main" id="{481F9293-09B3-41EE-B966-809E231F4D44}"/>
                </a:ext>
              </a:extLst>
            </p:cNvPr>
            <p:cNvSpPr/>
            <p:nvPr/>
          </p:nvSpPr>
          <p:spPr>
            <a:xfrm>
              <a:off x="9647952" y="759167"/>
              <a:ext cx="66600" cy="279720"/>
            </a:xfrm>
            <a:custGeom>
              <a:avLst/>
              <a:gdLst/>
              <a:ahLst/>
              <a:cxnLst>
                <a:cxn ang="3cd4">
                  <a:pos x="hc" y="t"/>
                </a:cxn>
                <a:cxn ang="cd2">
                  <a:pos x="l" y="vc"/>
                </a:cxn>
                <a:cxn ang="cd4">
                  <a:pos x="hc" y="b"/>
                </a:cxn>
                <a:cxn ang="0">
                  <a:pos x="r" y="vc"/>
                </a:cxn>
              </a:cxnLst>
              <a:rect l="l" t="t" r="r" b="b"/>
              <a:pathLst>
                <a:path w="186" h="778">
                  <a:moveTo>
                    <a:pt x="97" y="163"/>
                  </a:moveTo>
                  <a:cubicBezTo>
                    <a:pt x="67" y="163"/>
                    <a:pt x="45" y="155"/>
                    <a:pt x="30" y="141"/>
                  </a:cubicBezTo>
                  <a:cubicBezTo>
                    <a:pt x="8" y="126"/>
                    <a:pt x="0" y="104"/>
                    <a:pt x="0" y="81"/>
                  </a:cubicBezTo>
                  <a:cubicBezTo>
                    <a:pt x="0" y="59"/>
                    <a:pt x="8" y="37"/>
                    <a:pt x="30" y="22"/>
                  </a:cubicBezTo>
                  <a:cubicBezTo>
                    <a:pt x="45" y="7"/>
                    <a:pt x="67" y="0"/>
                    <a:pt x="97" y="0"/>
                  </a:cubicBezTo>
                  <a:cubicBezTo>
                    <a:pt x="119" y="0"/>
                    <a:pt x="141" y="7"/>
                    <a:pt x="163" y="22"/>
                  </a:cubicBezTo>
                  <a:cubicBezTo>
                    <a:pt x="178" y="37"/>
                    <a:pt x="186" y="59"/>
                    <a:pt x="186" y="81"/>
                  </a:cubicBezTo>
                  <a:cubicBezTo>
                    <a:pt x="186" y="104"/>
                    <a:pt x="178" y="126"/>
                    <a:pt x="163" y="141"/>
                  </a:cubicBezTo>
                  <a:cubicBezTo>
                    <a:pt x="141" y="155"/>
                    <a:pt x="119" y="163"/>
                    <a:pt x="97" y="163"/>
                  </a:cubicBezTo>
                  <a:close/>
                  <a:moveTo>
                    <a:pt x="15" y="778"/>
                  </a:moveTo>
                  <a:cubicBezTo>
                    <a:pt x="15" y="244"/>
                    <a:pt x="15" y="244"/>
                    <a:pt x="15" y="244"/>
                  </a:cubicBezTo>
                  <a:cubicBezTo>
                    <a:pt x="171" y="244"/>
                    <a:pt x="171" y="244"/>
                    <a:pt x="171" y="244"/>
                  </a:cubicBezTo>
                  <a:cubicBezTo>
                    <a:pt x="171" y="778"/>
                    <a:pt x="171" y="778"/>
                    <a:pt x="171" y="778"/>
                  </a:cubicBezTo>
                  <a:close/>
                </a:path>
              </a:pathLst>
            </a:custGeom>
            <a:solidFill>
              <a:srgbClr val="0000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25" name="Freeform: Shape 15">
              <a:extLst>
                <a:ext uri="{FF2B5EF4-FFF2-40B4-BE49-F238E27FC236}">
                  <a16:creationId xmlns:a16="http://schemas.microsoft.com/office/drawing/2014/main" id="{D4248620-E892-4E58-9D4C-3C91A9C04613}"/>
                </a:ext>
              </a:extLst>
            </p:cNvPr>
            <p:cNvSpPr/>
            <p:nvPr/>
          </p:nvSpPr>
          <p:spPr>
            <a:xfrm>
              <a:off x="9751992" y="767087"/>
              <a:ext cx="82440" cy="274680"/>
            </a:xfrm>
            <a:custGeom>
              <a:avLst/>
              <a:gdLst/>
              <a:ahLst/>
              <a:cxnLst>
                <a:cxn ang="3cd4">
                  <a:pos x="hc" y="t"/>
                </a:cxn>
                <a:cxn ang="cd2">
                  <a:pos x="l" y="vc"/>
                </a:cxn>
                <a:cxn ang="cd4">
                  <a:pos x="hc" y="b"/>
                </a:cxn>
                <a:cxn ang="0">
                  <a:pos x="r" y="vc"/>
                </a:cxn>
              </a:cxnLst>
              <a:rect l="l" t="t" r="r" b="b"/>
              <a:pathLst>
                <a:path w="230" h="764">
                  <a:moveTo>
                    <a:pt x="149" y="764"/>
                  </a:moveTo>
                  <a:cubicBezTo>
                    <a:pt x="119" y="764"/>
                    <a:pt x="97" y="764"/>
                    <a:pt x="82" y="756"/>
                  </a:cubicBezTo>
                  <a:cubicBezTo>
                    <a:pt x="60" y="742"/>
                    <a:pt x="45" y="734"/>
                    <a:pt x="37" y="719"/>
                  </a:cubicBezTo>
                  <a:cubicBezTo>
                    <a:pt x="23" y="705"/>
                    <a:pt x="15" y="682"/>
                    <a:pt x="8" y="660"/>
                  </a:cubicBezTo>
                  <a:cubicBezTo>
                    <a:pt x="8" y="638"/>
                    <a:pt x="0" y="616"/>
                    <a:pt x="0" y="586"/>
                  </a:cubicBezTo>
                  <a:cubicBezTo>
                    <a:pt x="0" y="0"/>
                    <a:pt x="0" y="0"/>
                    <a:pt x="0" y="0"/>
                  </a:cubicBezTo>
                  <a:cubicBezTo>
                    <a:pt x="164" y="0"/>
                    <a:pt x="164" y="0"/>
                    <a:pt x="164" y="0"/>
                  </a:cubicBezTo>
                  <a:cubicBezTo>
                    <a:pt x="164" y="593"/>
                    <a:pt x="164" y="593"/>
                    <a:pt x="164" y="593"/>
                  </a:cubicBezTo>
                  <a:cubicBezTo>
                    <a:pt x="164" y="608"/>
                    <a:pt x="164" y="623"/>
                    <a:pt x="171" y="630"/>
                  </a:cubicBezTo>
                  <a:cubicBezTo>
                    <a:pt x="178" y="638"/>
                    <a:pt x="186" y="638"/>
                    <a:pt x="186" y="638"/>
                  </a:cubicBezTo>
                  <a:cubicBezTo>
                    <a:pt x="193" y="638"/>
                    <a:pt x="193" y="638"/>
                    <a:pt x="201" y="638"/>
                  </a:cubicBezTo>
                  <a:lnTo>
                    <a:pt x="208" y="638"/>
                  </a:lnTo>
                  <a:cubicBezTo>
                    <a:pt x="230" y="756"/>
                    <a:pt x="230" y="756"/>
                    <a:pt x="230" y="756"/>
                  </a:cubicBezTo>
                  <a:cubicBezTo>
                    <a:pt x="215" y="756"/>
                    <a:pt x="208" y="764"/>
                    <a:pt x="193" y="764"/>
                  </a:cubicBezTo>
                  <a:cubicBezTo>
                    <a:pt x="178" y="764"/>
                    <a:pt x="164" y="764"/>
                    <a:pt x="149" y="764"/>
                  </a:cubicBezTo>
                  <a:close/>
                </a:path>
              </a:pathLst>
            </a:custGeom>
            <a:solidFill>
              <a:srgbClr val="0000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26" name="Freeform: Shape 16">
              <a:extLst>
                <a:ext uri="{FF2B5EF4-FFF2-40B4-BE49-F238E27FC236}">
                  <a16:creationId xmlns:a16="http://schemas.microsoft.com/office/drawing/2014/main" id="{1B0D41AD-4E1F-4B9B-9B1D-9DCE103CA9B5}"/>
                </a:ext>
              </a:extLst>
            </p:cNvPr>
            <p:cNvSpPr/>
            <p:nvPr/>
          </p:nvSpPr>
          <p:spPr>
            <a:xfrm>
              <a:off x="9850992" y="759167"/>
              <a:ext cx="66240" cy="279720"/>
            </a:xfrm>
            <a:custGeom>
              <a:avLst/>
              <a:gdLst/>
              <a:ahLst/>
              <a:cxnLst>
                <a:cxn ang="3cd4">
                  <a:pos x="hc" y="t"/>
                </a:cxn>
                <a:cxn ang="cd2">
                  <a:pos x="l" y="vc"/>
                </a:cxn>
                <a:cxn ang="cd4">
                  <a:pos x="hc" y="b"/>
                </a:cxn>
                <a:cxn ang="0">
                  <a:pos x="r" y="vc"/>
                </a:cxn>
              </a:cxnLst>
              <a:rect l="l" t="t" r="r" b="b"/>
              <a:pathLst>
                <a:path w="185" h="778">
                  <a:moveTo>
                    <a:pt x="89" y="163"/>
                  </a:moveTo>
                  <a:cubicBezTo>
                    <a:pt x="67" y="163"/>
                    <a:pt x="44" y="155"/>
                    <a:pt x="29" y="141"/>
                  </a:cubicBezTo>
                  <a:cubicBezTo>
                    <a:pt x="7" y="126"/>
                    <a:pt x="0" y="104"/>
                    <a:pt x="0" y="81"/>
                  </a:cubicBezTo>
                  <a:cubicBezTo>
                    <a:pt x="0" y="59"/>
                    <a:pt x="7" y="37"/>
                    <a:pt x="29" y="22"/>
                  </a:cubicBezTo>
                  <a:cubicBezTo>
                    <a:pt x="44" y="7"/>
                    <a:pt x="67" y="0"/>
                    <a:pt x="89" y="0"/>
                  </a:cubicBezTo>
                  <a:cubicBezTo>
                    <a:pt x="118" y="0"/>
                    <a:pt x="141" y="7"/>
                    <a:pt x="156" y="22"/>
                  </a:cubicBezTo>
                  <a:cubicBezTo>
                    <a:pt x="178" y="37"/>
                    <a:pt x="185" y="59"/>
                    <a:pt x="185" y="81"/>
                  </a:cubicBezTo>
                  <a:cubicBezTo>
                    <a:pt x="185" y="104"/>
                    <a:pt x="178" y="126"/>
                    <a:pt x="156" y="141"/>
                  </a:cubicBezTo>
                  <a:cubicBezTo>
                    <a:pt x="141" y="155"/>
                    <a:pt x="118" y="163"/>
                    <a:pt x="89" y="163"/>
                  </a:cubicBezTo>
                  <a:close/>
                  <a:moveTo>
                    <a:pt x="15" y="778"/>
                  </a:moveTo>
                  <a:cubicBezTo>
                    <a:pt x="15" y="244"/>
                    <a:pt x="15" y="244"/>
                    <a:pt x="15" y="244"/>
                  </a:cubicBezTo>
                  <a:cubicBezTo>
                    <a:pt x="170" y="244"/>
                    <a:pt x="170" y="244"/>
                    <a:pt x="170" y="244"/>
                  </a:cubicBezTo>
                  <a:cubicBezTo>
                    <a:pt x="170" y="778"/>
                    <a:pt x="170" y="778"/>
                    <a:pt x="170" y="778"/>
                  </a:cubicBezTo>
                  <a:close/>
                </a:path>
              </a:pathLst>
            </a:custGeom>
            <a:solidFill>
              <a:srgbClr val="0000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27" name="Freeform: Shape 17">
              <a:extLst>
                <a:ext uri="{FF2B5EF4-FFF2-40B4-BE49-F238E27FC236}">
                  <a16:creationId xmlns:a16="http://schemas.microsoft.com/office/drawing/2014/main" id="{D0E42BDB-466D-40A0-9C05-370E6AFE97EB}"/>
                </a:ext>
              </a:extLst>
            </p:cNvPr>
            <p:cNvSpPr/>
            <p:nvPr/>
          </p:nvSpPr>
          <p:spPr>
            <a:xfrm>
              <a:off x="9936312" y="793727"/>
              <a:ext cx="136080" cy="248040"/>
            </a:xfrm>
            <a:custGeom>
              <a:avLst/>
              <a:gdLst/>
              <a:ahLst/>
              <a:cxnLst>
                <a:cxn ang="3cd4">
                  <a:pos x="hc" y="t"/>
                </a:cxn>
                <a:cxn ang="cd2">
                  <a:pos x="l" y="vc"/>
                </a:cxn>
                <a:cxn ang="cd4">
                  <a:pos x="hc" y="b"/>
                </a:cxn>
                <a:cxn ang="0">
                  <a:pos x="r" y="vc"/>
                </a:cxn>
              </a:cxnLst>
              <a:rect l="l" t="t" r="r" b="b"/>
              <a:pathLst>
                <a:path w="379" h="690">
                  <a:moveTo>
                    <a:pt x="260" y="690"/>
                  </a:moveTo>
                  <a:cubicBezTo>
                    <a:pt x="223" y="690"/>
                    <a:pt x="201" y="690"/>
                    <a:pt x="171" y="675"/>
                  </a:cubicBezTo>
                  <a:cubicBezTo>
                    <a:pt x="149" y="668"/>
                    <a:pt x="134" y="653"/>
                    <a:pt x="119" y="638"/>
                  </a:cubicBezTo>
                  <a:cubicBezTo>
                    <a:pt x="104" y="616"/>
                    <a:pt x="89" y="593"/>
                    <a:pt x="82" y="571"/>
                  </a:cubicBezTo>
                  <a:cubicBezTo>
                    <a:pt x="75" y="542"/>
                    <a:pt x="75" y="519"/>
                    <a:pt x="75" y="490"/>
                  </a:cubicBezTo>
                  <a:cubicBezTo>
                    <a:pt x="75" y="267"/>
                    <a:pt x="75" y="267"/>
                    <a:pt x="75" y="267"/>
                  </a:cubicBezTo>
                  <a:cubicBezTo>
                    <a:pt x="0" y="267"/>
                    <a:pt x="0" y="267"/>
                    <a:pt x="0" y="267"/>
                  </a:cubicBezTo>
                  <a:cubicBezTo>
                    <a:pt x="0" y="148"/>
                    <a:pt x="0" y="148"/>
                    <a:pt x="0" y="148"/>
                  </a:cubicBezTo>
                  <a:cubicBezTo>
                    <a:pt x="82" y="148"/>
                    <a:pt x="82" y="148"/>
                    <a:pt x="82" y="148"/>
                  </a:cubicBezTo>
                  <a:cubicBezTo>
                    <a:pt x="104" y="0"/>
                    <a:pt x="104" y="0"/>
                    <a:pt x="104" y="0"/>
                  </a:cubicBezTo>
                  <a:cubicBezTo>
                    <a:pt x="230" y="0"/>
                    <a:pt x="230" y="0"/>
                    <a:pt x="230" y="0"/>
                  </a:cubicBezTo>
                  <a:cubicBezTo>
                    <a:pt x="230" y="148"/>
                    <a:pt x="230" y="148"/>
                    <a:pt x="230" y="148"/>
                  </a:cubicBezTo>
                  <a:cubicBezTo>
                    <a:pt x="364" y="148"/>
                    <a:pt x="364" y="148"/>
                    <a:pt x="364" y="148"/>
                  </a:cubicBezTo>
                  <a:cubicBezTo>
                    <a:pt x="364" y="267"/>
                    <a:pt x="364" y="267"/>
                    <a:pt x="364" y="267"/>
                  </a:cubicBezTo>
                  <a:cubicBezTo>
                    <a:pt x="230" y="267"/>
                    <a:pt x="230" y="267"/>
                    <a:pt x="230" y="267"/>
                  </a:cubicBezTo>
                  <a:cubicBezTo>
                    <a:pt x="230" y="482"/>
                    <a:pt x="230" y="482"/>
                    <a:pt x="230" y="482"/>
                  </a:cubicBezTo>
                  <a:cubicBezTo>
                    <a:pt x="230" y="512"/>
                    <a:pt x="238" y="534"/>
                    <a:pt x="253" y="549"/>
                  </a:cubicBezTo>
                  <a:cubicBezTo>
                    <a:pt x="267" y="564"/>
                    <a:pt x="282" y="571"/>
                    <a:pt x="305" y="571"/>
                  </a:cubicBezTo>
                  <a:cubicBezTo>
                    <a:pt x="312" y="571"/>
                    <a:pt x="319" y="571"/>
                    <a:pt x="327" y="564"/>
                  </a:cubicBezTo>
                  <a:cubicBezTo>
                    <a:pt x="334" y="564"/>
                    <a:pt x="342" y="564"/>
                    <a:pt x="349" y="556"/>
                  </a:cubicBezTo>
                  <a:cubicBezTo>
                    <a:pt x="379" y="675"/>
                    <a:pt x="379" y="675"/>
                    <a:pt x="379" y="675"/>
                  </a:cubicBezTo>
                  <a:cubicBezTo>
                    <a:pt x="364" y="675"/>
                    <a:pt x="349" y="682"/>
                    <a:pt x="327" y="690"/>
                  </a:cubicBezTo>
                  <a:cubicBezTo>
                    <a:pt x="305" y="690"/>
                    <a:pt x="282" y="690"/>
                    <a:pt x="260" y="690"/>
                  </a:cubicBezTo>
                  <a:close/>
                </a:path>
              </a:pathLst>
            </a:custGeom>
            <a:solidFill>
              <a:srgbClr val="0000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28" name="Freeform: Shape 18">
              <a:extLst>
                <a:ext uri="{FF2B5EF4-FFF2-40B4-BE49-F238E27FC236}">
                  <a16:creationId xmlns:a16="http://schemas.microsoft.com/office/drawing/2014/main" id="{B5BCD3CD-4046-4ED3-8931-2085B181460F}"/>
                </a:ext>
              </a:extLst>
            </p:cNvPr>
            <p:cNvSpPr/>
            <p:nvPr/>
          </p:nvSpPr>
          <p:spPr>
            <a:xfrm>
              <a:off x="10075272" y="847006"/>
              <a:ext cx="191880" cy="266760"/>
            </a:xfrm>
            <a:custGeom>
              <a:avLst/>
              <a:gdLst/>
              <a:ahLst/>
              <a:cxnLst>
                <a:cxn ang="3cd4">
                  <a:pos x="hc" y="t"/>
                </a:cxn>
                <a:cxn ang="cd2">
                  <a:pos x="l" y="vc"/>
                </a:cxn>
                <a:cxn ang="cd4">
                  <a:pos x="hc" y="b"/>
                </a:cxn>
                <a:cxn ang="0">
                  <a:pos x="r" y="vc"/>
                </a:cxn>
              </a:cxnLst>
              <a:rect l="l" t="t" r="r" b="b"/>
              <a:pathLst>
                <a:path w="534" h="742">
                  <a:moveTo>
                    <a:pt x="119" y="742"/>
                  </a:moveTo>
                  <a:cubicBezTo>
                    <a:pt x="104" y="742"/>
                    <a:pt x="89" y="742"/>
                    <a:pt x="74" y="735"/>
                  </a:cubicBezTo>
                  <a:cubicBezTo>
                    <a:pt x="67" y="735"/>
                    <a:pt x="52" y="735"/>
                    <a:pt x="45" y="727"/>
                  </a:cubicBezTo>
                  <a:cubicBezTo>
                    <a:pt x="67" y="609"/>
                    <a:pt x="67" y="609"/>
                    <a:pt x="67" y="609"/>
                  </a:cubicBezTo>
                  <a:cubicBezTo>
                    <a:pt x="74" y="609"/>
                    <a:pt x="82" y="609"/>
                    <a:pt x="89" y="616"/>
                  </a:cubicBezTo>
                  <a:cubicBezTo>
                    <a:pt x="97" y="616"/>
                    <a:pt x="97" y="616"/>
                    <a:pt x="104" y="616"/>
                  </a:cubicBezTo>
                  <a:cubicBezTo>
                    <a:pt x="134" y="616"/>
                    <a:pt x="148" y="609"/>
                    <a:pt x="163" y="594"/>
                  </a:cubicBezTo>
                  <a:cubicBezTo>
                    <a:pt x="178" y="586"/>
                    <a:pt x="193" y="564"/>
                    <a:pt x="200" y="549"/>
                  </a:cubicBezTo>
                  <a:cubicBezTo>
                    <a:pt x="208" y="520"/>
                    <a:pt x="208" y="520"/>
                    <a:pt x="208" y="520"/>
                  </a:cubicBezTo>
                  <a:cubicBezTo>
                    <a:pt x="0" y="0"/>
                    <a:pt x="0" y="0"/>
                    <a:pt x="0" y="0"/>
                  </a:cubicBezTo>
                  <a:cubicBezTo>
                    <a:pt x="163" y="0"/>
                    <a:pt x="163" y="0"/>
                    <a:pt x="163" y="0"/>
                  </a:cubicBezTo>
                  <a:cubicBezTo>
                    <a:pt x="237" y="230"/>
                    <a:pt x="237" y="230"/>
                    <a:pt x="237" y="230"/>
                  </a:cubicBezTo>
                  <a:cubicBezTo>
                    <a:pt x="245" y="253"/>
                    <a:pt x="252" y="275"/>
                    <a:pt x="260" y="305"/>
                  </a:cubicBezTo>
                  <a:cubicBezTo>
                    <a:pt x="267" y="327"/>
                    <a:pt x="275" y="349"/>
                    <a:pt x="282" y="379"/>
                  </a:cubicBezTo>
                  <a:cubicBezTo>
                    <a:pt x="289" y="356"/>
                    <a:pt x="297" y="327"/>
                    <a:pt x="304" y="305"/>
                  </a:cubicBezTo>
                  <a:cubicBezTo>
                    <a:pt x="304" y="275"/>
                    <a:pt x="312" y="253"/>
                    <a:pt x="319" y="230"/>
                  </a:cubicBezTo>
                  <a:cubicBezTo>
                    <a:pt x="386" y="0"/>
                    <a:pt x="386" y="0"/>
                    <a:pt x="386" y="0"/>
                  </a:cubicBezTo>
                  <a:cubicBezTo>
                    <a:pt x="534" y="0"/>
                    <a:pt x="534" y="0"/>
                    <a:pt x="534" y="0"/>
                  </a:cubicBezTo>
                  <a:cubicBezTo>
                    <a:pt x="349" y="534"/>
                    <a:pt x="349" y="534"/>
                    <a:pt x="349" y="534"/>
                  </a:cubicBezTo>
                  <a:cubicBezTo>
                    <a:pt x="341" y="572"/>
                    <a:pt x="326" y="601"/>
                    <a:pt x="312" y="623"/>
                  </a:cubicBezTo>
                  <a:cubicBezTo>
                    <a:pt x="297" y="653"/>
                    <a:pt x="282" y="675"/>
                    <a:pt x="260" y="690"/>
                  </a:cubicBezTo>
                  <a:cubicBezTo>
                    <a:pt x="245" y="705"/>
                    <a:pt x="223" y="720"/>
                    <a:pt x="200" y="727"/>
                  </a:cubicBezTo>
                  <a:cubicBezTo>
                    <a:pt x="178" y="735"/>
                    <a:pt x="148" y="742"/>
                    <a:pt x="119" y="742"/>
                  </a:cubicBezTo>
                  <a:close/>
                </a:path>
              </a:pathLst>
            </a:custGeom>
            <a:solidFill>
              <a:srgbClr val="0000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29" name="Freeform: Shape 19">
              <a:extLst>
                <a:ext uri="{FF2B5EF4-FFF2-40B4-BE49-F238E27FC236}">
                  <a16:creationId xmlns:a16="http://schemas.microsoft.com/office/drawing/2014/main" id="{70D56D9C-9550-4B70-B834-601605529096}"/>
                </a:ext>
              </a:extLst>
            </p:cNvPr>
            <p:cNvSpPr/>
            <p:nvPr/>
          </p:nvSpPr>
          <p:spPr>
            <a:xfrm>
              <a:off x="9068352" y="673486"/>
              <a:ext cx="328320" cy="365399"/>
            </a:xfrm>
            <a:custGeom>
              <a:avLst/>
              <a:gdLst/>
              <a:ahLst/>
              <a:cxnLst>
                <a:cxn ang="3cd4">
                  <a:pos x="hc" y="t"/>
                </a:cxn>
                <a:cxn ang="cd2">
                  <a:pos x="l" y="vc"/>
                </a:cxn>
                <a:cxn ang="cd4">
                  <a:pos x="hc" y="b"/>
                </a:cxn>
                <a:cxn ang="0">
                  <a:pos x="r" y="vc"/>
                </a:cxn>
              </a:cxnLst>
              <a:rect l="l" t="t" r="r" b="b"/>
              <a:pathLst>
                <a:path w="913" h="1016">
                  <a:moveTo>
                    <a:pt x="913" y="1016"/>
                  </a:moveTo>
                  <a:cubicBezTo>
                    <a:pt x="675" y="1016"/>
                    <a:pt x="675" y="1016"/>
                    <a:pt x="675" y="1016"/>
                  </a:cubicBezTo>
                  <a:cubicBezTo>
                    <a:pt x="609" y="772"/>
                    <a:pt x="609" y="772"/>
                    <a:pt x="609" y="772"/>
                  </a:cubicBezTo>
                  <a:cubicBezTo>
                    <a:pt x="505" y="772"/>
                    <a:pt x="505" y="772"/>
                    <a:pt x="505" y="772"/>
                  </a:cubicBezTo>
                  <a:cubicBezTo>
                    <a:pt x="505" y="594"/>
                    <a:pt x="505" y="594"/>
                    <a:pt x="505" y="594"/>
                  </a:cubicBezTo>
                  <a:cubicBezTo>
                    <a:pt x="564" y="594"/>
                    <a:pt x="564" y="594"/>
                    <a:pt x="564" y="594"/>
                  </a:cubicBezTo>
                  <a:cubicBezTo>
                    <a:pt x="534" y="497"/>
                    <a:pt x="534" y="497"/>
                    <a:pt x="534" y="497"/>
                  </a:cubicBezTo>
                  <a:cubicBezTo>
                    <a:pt x="512" y="401"/>
                    <a:pt x="482" y="275"/>
                    <a:pt x="453" y="171"/>
                  </a:cubicBezTo>
                  <a:cubicBezTo>
                    <a:pt x="445" y="171"/>
                    <a:pt x="445" y="171"/>
                    <a:pt x="445" y="171"/>
                  </a:cubicBezTo>
                  <a:cubicBezTo>
                    <a:pt x="423" y="282"/>
                    <a:pt x="393" y="401"/>
                    <a:pt x="371" y="497"/>
                  </a:cubicBezTo>
                  <a:cubicBezTo>
                    <a:pt x="342" y="594"/>
                    <a:pt x="342" y="594"/>
                    <a:pt x="342" y="594"/>
                  </a:cubicBezTo>
                  <a:cubicBezTo>
                    <a:pt x="401" y="594"/>
                    <a:pt x="401" y="594"/>
                    <a:pt x="401" y="594"/>
                  </a:cubicBezTo>
                  <a:cubicBezTo>
                    <a:pt x="401" y="772"/>
                    <a:pt x="401" y="772"/>
                    <a:pt x="401" y="772"/>
                  </a:cubicBezTo>
                  <a:cubicBezTo>
                    <a:pt x="297" y="772"/>
                    <a:pt x="297" y="772"/>
                    <a:pt x="297" y="772"/>
                  </a:cubicBezTo>
                  <a:cubicBezTo>
                    <a:pt x="238" y="1016"/>
                    <a:pt x="238" y="1016"/>
                    <a:pt x="238" y="1016"/>
                  </a:cubicBezTo>
                  <a:cubicBezTo>
                    <a:pt x="0" y="1016"/>
                    <a:pt x="0" y="1016"/>
                    <a:pt x="0" y="1016"/>
                  </a:cubicBezTo>
                  <a:cubicBezTo>
                    <a:pt x="319" y="0"/>
                    <a:pt x="319" y="0"/>
                    <a:pt x="319" y="0"/>
                  </a:cubicBezTo>
                  <a:cubicBezTo>
                    <a:pt x="594" y="0"/>
                    <a:pt x="594" y="0"/>
                    <a:pt x="594" y="0"/>
                  </a:cubicBezTo>
                  <a:close/>
                </a:path>
              </a:pathLst>
            </a:custGeom>
            <a:solidFill>
              <a:srgbClr val="5DB67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grpSp>
    </p:spTree>
    <p:extLst>
      <p:ext uri="{BB962C8B-B14F-4D97-AF65-F5344CB8AC3E}">
        <p14:creationId xmlns:p14="http://schemas.microsoft.com/office/powerpoint/2010/main" val="2368082762"/>
      </p:ext>
    </p:extLst>
  </p:cSld>
  <p:clrMapOvr>
    <a:masterClrMapping/>
  </p:clrMapOvr>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Nur Titel_hell">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B7B08E87-9E89-4A1A-8615-AE76C2036270}"/>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33178925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3" name="Objekt 2" hidden="1">
                        <a:extLst>
                          <a:ext uri="{FF2B5EF4-FFF2-40B4-BE49-F238E27FC236}">
                            <a16:creationId xmlns:a16="http://schemas.microsoft.com/office/drawing/2014/main" id="{B7B08E87-9E89-4A1A-8615-AE76C2036270}"/>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a:extLst>
              <a:ext uri="{FF2B5EF4-FFF2-40B4-BE49-F238E27FC236}">
                <a16:creationId xmlns:a16="http://schemas.microsoft.com/office/drawing/2014/main" id="{EC534159-4B00-61DD-7C8B-0F17A840FB62}"/>
              </a:ext>
            </a:extLst>
          </p:cNvPr>
          <p:cNvSpPr>
            <a:spLocks noGrp="1"/>
          </p:cNvSpPr>
          <p:nvPr>
            <p:ph type="title" hasCustomPrompt="1"/>
          </p:nvPr>
        </p:nvSpPr>
        <p:spPr>
          <a:xfrm>
            <a:off x="539749" y="416287"/>
            <a:ext cx="8182219" cy="709200"/>
          </a:xfrm>
          <a:prstGeom prst="rect">
            <a:avLst/>
          </a:prstGeom>
        </p:spPr>
        <p:txBody>
          <a:bodyPr vert="horz" anchor="t" anchorCtr="0">
            <a:noAutofit/>
          </a:bodyPr>
          <a:lstStyle>
            <a:lvl1pPr rtl="0">
              <a:defRPr sz="2600" b="1">
                <a:solidFill>
                  <a:schemeClr val="tx2"/>
                </a:solidFill>
                <a:latin typeface="Source Sans Pro" panose="020B0503030403020204" pitchFamily="34" charset="0"/>
                <a:ea typeface="Source Sans Pro" panose="020B0503030403020204" pitchFamily="34" charset="0"/>
              </a:defRPr>
            </a:lvl1pPr>
          </a:lstStyle>
          <a:p>
            <a:r>
              <a:rPr lang="de-AT"/>
              <a:t>Folienüberschrift durch Klicken </a:t>
            </a:r>
            <a:br>
              <a:rPr lang="de-AT"/>
            </a:br>
            <a:r>
              <a:rPr lang="de-AT"/>
              <a:t>bearbeiten</a:t>
            </a:r>
          </a:p>
        </p:txBody>
      </p:sp>
    </p:spTree>
    <p:extLst>
      <p:ext uri="{BB962C8B-B14F-4D97-AF65-F5344CB8AC3E}">
        <p14:creationId xmlns:p14="http://schemas.microsoft.com/office/powerpoint/2010/main" val="1727747725"/>
      </p:ext>
    </p:extLst>
  </p:cSld>
  <p:clrMapOvr>
    <a:masterClrMapping/>
  </p:clrMapOvr>
  <p:extLst>
    <p:ext uri="{DCECCB84-F9BA-43D5-87BE-67443E8EF086}">
      <p15:sldGuideLst xmlns:p15="http://schemas.microsoft.com/office/powerpoint/2012/main">
        <p15:guide id="1" pos="340">
          <p15:clr>
            <a:srgbClr val="FBAE40"/>
          </p15:clr>
        </p15:guide>
        <p15:guide id="2" orient="horz" pos="758">
          <p15:clr>
            <a:srgbClr val="FBAE40"/>
          </p15:clr>
        </p15:guide>
        <p15:guide id="3" pos="771"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el und Inhalt 1_hell">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B7B08E87-9E89-4A1A-8615-AE76C2036270}"/>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33178925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3" name="Objekt 2" hidden="1">
                        <a:extLst>
                          <a:ext uri="{FF2B5EF4-FFF2-40B4-BE49-F238E27FC236}">
                            <a16:creationId xmlns:a16="http://schemas.microsoft.com/office/drawing/2014/main" id="{B7B08E87-9E89-4A1A-8615-AE76C2036270}"/>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Inhalt">
            <a:extLst>
              <a:ext uri="{FF2B5EF4-FFF2-40B4-BE49-F238E27FC236}">
                <a16:creationId xmlns:a16="http://schemas.microsoft.com/office/drawing/2014/main" id="{874DEB3E-06AC-4355-A050-3CFBC860557C}"/>
              </a:ext>
            </a:extLst>
          </p:cNvPr>
          <p:cNvSpPr>
            <a:spLocks noGrp="1"/>
          </p:cNvSpPr>
          <p:nvPr>
            <p:ph idx="1" hasCustomPrompt="1"/>
          </p:nvPr>
        </p:nvSpPr>
        <p:spPr>
          <a:xfrm>
            <a:off x="539750" y="1337978"/>
            <a:ext cx="8182218" cy="3285218"/>
          </a:xfrm>
          <a:prstGeom prst="rect">
            <a:avLst/>
          </a:prstGeom>
        </p:spPr>
        <p:txBody>
          <a:bodyPr/>
          <a:lstStyle>
            <a:lvl1pPr marL="0" indent="0" rtl="0">
              <a:lnSpc>
                <a:spcPct val="80000"/>
              </a:lnSpc>
              <a:buNone/>
              <a:defRPr sz="1800" b="0">
                <a:solidFill>
                  <a:schemeClr val="tx2"/>
                </a:solidFill>
                <a:latin typeface="Source Sans Pro" panose="020B0503030403020204" pitchFamily="34" charset="0"/>
                <a:ea typeface="Source Sans Pro" panose="020B0503030403020204" pitchFamily="34" charset="0"/>
              </a:defRPr>
            </a:lvl1pPr>
            <a:lvl2pPr marL="182563" indent="-182563" rtl="0">
              <a:lnSpc>
                <a:spcPct val="80000"/>
              </a:lnSpc>
              <a:defRPr sz="1800">
                <a:solidFill>
                  <a:schemeClr val="tx2"/>
                </a:solidFill>
                <a:latin typeface="Source Sans Pro" panose="020B0503030403020204" pitchFamily="34" charset="0"/>
                <a:ea typeface="Source Sans Pro" panose="020B0503030403020204" pitchFamily="34" charset="0"/>
              </a:defRPr>
            </a:lvl2pPr>
            <a:lvl3pPr marL="358775" indent="-176213" rtl="0">
              <a:lnSpc>
                <a:spcPct val="80000"/>
              </a:lnSpc>
              <a:defRPr sz="1800">
                <a:solidFill>
                  <a:schemeClr val="tx2"/>
                </a:solidFill>
                <a:latin typeface="Source Sans Pro" panose="020B0503030403020204" pitchFamily="34" charset="0"/>
                <a:ea typeface="Source Sans Pro" panose="020B0503030403020204" pitchFamily="34" charset="0"/>
              </a:defRPr>
            </a:lvl3pPr>
            <a:lvl4pPr marL="538163" indent="-179388" rtl="0">
              <a:lnSpc>
                <a:spcPct val="80000"/>
              </a:lnSpc>
              <a:defRPr sz="1800">
                <a:solidFill>
                  <a:schemeClr val="tx2"/>
                </a:solidFill>
                <a:latin typeface="Source Sans Pro" panose="020B0503030403020204" pitchFamily="34" charset="0"/>
                <a:ea typeface="Source Sans Pro" panose="020B0503030403020204" pitchFamily="34" charset="0"/>
              </a:defRPr>
            </a:lvl4pPr>
            <a:lvl5pPr marL="715963" indent="-177800" rtl="0">
              <a:lnSpc>
                <a:spcPct val="80000"/>
              </a:lnSpc>
              <a:defRPr sz="1800">
                <a:solidFill>
                  <a:schemeClr val="tx2"/>
                </a:solidFill>
                <a:latin typeface="Source Sans Pro" panose="020B0503030403020204" pitchFamily="34" charset="0"/>
                <a:ea typeface="Source Sans Pro" panose="020B0503030403020204" pitchFamily="34" charset="0"/>
              </a:defRPr>
            </a:lvl5pPr>
          </a:lstStyle>
          <a:p>
            <a:pPr lvl="0"/>
            <a:r>
              <a:rPr lang="de-AT"/>
              <a:t>Text bearbeiten</a:t>
            </a:r>
          </a:p>
          <a:p>
            <a:pPr lvl="1"/>
            <a:r>
              <a:rPr lang="de-AT"/>
              <a:t>Zweite Ebene</a:t>
            </a:r>
          </a:p>
          <a:p>
            <a:pPr lvl="2"/>
            <a:r>
              <a:rPr lang="de-AT"/>
              <a:t>Dritte Ebene</a:t>
            </a:r>
          </a:p>
          <a:p>
            <a:pPr lvl="3"/>
            <a:r>
              <a:rPr lang="de-AT"/>
              <a:t>Vierte Ebene</a:t>
            </a:r>
          </a:p>
          <a:p>
            <a:pPr lvl="4"/>
            <a:r>
              <a:rPr lang="de-AT"/>
              <a:t>Fünfte Ebene</a:t>
            </a:r>
          </a:p>
        </p:txBody>
      </p:sp>
      <p:sp>
        <p:nvSpPr>
          <p:cNvPr id="2" name="Fußnote">
            <a:extLst>
              <a:ext uri="{FF2B5EF4-FFF2-40B4-BE49-F238E27FC236}">
                <a16:creationId xmlns:a16="http://schemas.microsoft.com/office/drawing/2014/main" id="{7C79293F-4A5F-FEF9-38F3-10D38D215154}"/>
              </a:ext>
            </a:extLst>
          </p:cNvPr>
          <p:cNvSpPr>
            <a:spLocks noGrp="1"/>
          </p:cNvSpPr>
          <p:nvPr>
            <p:ph type="body" sz="quarter" idx="12" hasCustomPrompt="1"/>
          </p:nvPr>
        </p:nvSpPr>
        <p:spPr>
          <a:xfrm>
            <a:off x="539750" y="4843562"/>
            <a:ext cx="7762039" cy="207003"/>
          </a:xfrm>
          <a:prstGeom prst="rect">
            <a:avLst/>
          </a:prstGeom>
        </p:spPr>
        <p:txBody>
          <a:bodyPr lIns="90000" tIns="0" rIns="90000" bIns="0" anchor="b" anchorCtr="0"/>
          <a:lstStyle>
            <a:lvl1pPr marL="0" indent="0" rtl="0">
              <a:lnSpc>
                <a:spcPct val="100000"/>
              </a:lnSpc>
              <a:spcBef>
                <a:spcPts val="0"/>
              </a:spcBef>
              <a:buNone/>
              <a:defRPr sz="1200">
                <a:solidFill>
                  <a:schemeClr val="tx2"/>
                </a:solidFill>
                <a:latin typeface="Source Sans Pro" panose="020B0503030403020204" pitchFamily="34" charset="0"/>
                <a:ea typeface="Source Sans Pro" panose="020B0503030403020204" pitchFamily="34" charset="0"/>
              </a:defRPr>
            </a:lvl1pPr>
            <a:lvl2pPr marL="0">
              <a:lnSpc>
                <a:spcPct val="100000"/>
              </a:lnSpc>
              <a:spcBef>
                <a:spcPts val="0"/>
              </a:spcBef>
              <a:defRPr sz="825"/>
            </a:lvl2pPr>
            <a:lvl3pPr marL="0">
              <a:lnSpc>
                <a:spcPct val="100000"/>
              </a:lnSpc>
              <a:spcBef>
                <a:spcPts val="0"/>
              </a:spcBef>
              <a:defRPr sz="825"/>
            </a:lvl3pPr>
            <a:lvl4pPr marL="0">
              <a:lnSpc>
                <a:spcPct val="100000"/>
              </a:lnSpc>
              <a:spcBef>
                <a:spcPts val="0"/>
              </a:spcBef>
              <a:defRPr sz="825"/>
            </a:lvl4pPr>
            <a:lvl5pPr marL="0">
              <a:lnSpc>
                <a:spcPct val="100000"/>
              </a:lnSpc>
              <a:spcBef>
                <a:spcPts val="0"/>
              </a:spcBef>
              <a:defRPr sz="825"/>
            </a:lvl5pPr>
          </a:lstStyle>
          <a:p>
            <a:pPr lvl="0"/>
            <a:r>
              <a:rPr lang="de-AT"/>
              <a:t>Quelle: Fußnote</a:t>
            </a:r>
          </a:p>
        </p:txBody>
      </p:sp>
      <p:sp>
        <p:nvSpPr>
          <p:cNvPr id="4" name="Titel">
            <a:extLst>
              <a:ext uri="{FF2B5EF4-FFF2-40B4-BE49-F238E27FC236}">
                <a16:creationId xmlns:a16="http://schemas.microsoft.com/office/drawing/2014/main" id="{72C0F0D9-5656-348D-1A8B-4E770C825FFE}"/>
              </a:ext>
            </a:extLst>
          </p:cNvPr>
          <p:cNvSpPr>
            <a:spLocks noGrp="1"/>
          </p:cNvSpPr>
          <p:nvPr>
            <p:ph type="title" hasCustomPrompt="1"/>
          </p:nvPr>
        </p:nvSpPr>
        <p:spPr>
          <a:xfrm>
            <a:off x="539749" y="416287"/>
            <a:ext cx="8182219" cy="709200"/>
          </a:xfrm>
          <a:prstGeom prst="rect">
            <a:avLst/>
          </a:prstGeom>
        </p:spPr>
        <p:txBody>
          <a:bodyPr vert="horz" anchor="t" anchorCtr="0">
            <a:noAutofit/>
          </a:bodyPr>
          <a:lstStyle>
            <a:lvl1pPr rtl="0">
              <a:defRPr sz="2600" b="1">
                <a:solidFill>
                  <a:schemeClr val="tx2"/>
                </a:solidFill>
                <a:latin typeface="Source Sans Pro" panose="020B0503030403020204" pitchFamily="34" charset="0"/>
                <a:ea typeface="Source Sans Pro" panose="020B0503030403020204" pitchFamily="34" charset="0"/>
              </a:defRPr>
            </a:lvl1pPr>
          </a:lstStyle>
          <a:p>
            <a:r>
              <a:rPr lang="de-AT"/>
              <a:t>Folienüberschrift durch Klicken </a:t>
            </a:r>
            <a:br>
              <a:rPr lang="de-AT"/>
            </a:br>
            <a:r>
              <a:rPr lang="de-AT"/>
              <a:t>bearbeiten</a:t>
            </a:r>
          </a:p>
        </p:txBody>
      </p:sp>
    </p:spTree>
    <p:extLst>
      <p:ext uri="{BB962C8B-B14F-4D97-AF65-F5344CB8AC3E}">
        <p14:creationId xmlns:p14="http://schemas.microsoft.com/office/powerpoint/2010/main" val="2620917887"/>
      </p:ext>
    </p:extLst>
  </p:cSld>
  <p:clrMapOvr>
    <a:masterClrMapping/>
  </p:clrMapOvr>
  <p:extLst>
    <p:ext uri="{DCECCB84-F9BA-43D5-87BE-67443E8EF086}">
      <p15:sldGuideLst xmlns:p15="http://schemas.microsoft.com/office/powerpoint/2012/main">
        <p15:guide id="1" pos="340">
          <p15:clr>
            <a:srgbClr val="FBAE40"/>
          </p15:clr>
        </p15:guide>
        <p15:guide id="2" orient="horz" pos="758">
          <p15:clr>
            <a:srgbClr val="FBAE40"/>
          </p15:clr>
        </p15:guide>
        <p15:guide id="3" pos="771"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el und Inhalt 2_hell">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6CE9832A-AFCD-4C58-AC54-ADBCB406F740}"/>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16860105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3" name="Objekt 2" hidden="1">
                        <a:extLst>
                          <a:ext uri="{FF2B5EF4-FFF2-40B4-BE49-F238E27FC236}">
                            <a16:creationId xmlns:a16="http://schemas.microsoft.com/office/drawing/2014/main" id="{6CE9832A-AFCD-4C58-AC54-ADBCB406F740}"/>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Ocker Kasten">
            <a:extLst>
              <a:ext uri="{FF2B5EF4-FFF2-40B4-BE49-F238E27FC236}">
                <a16:creationId xmlns:a16="http://schemas.microsoft.com/office/drawing/2014/main" id="{F6CF3BCD-67C1-4733-B7B6-EF8CC39E89EE}"/>
              </a:ext>
              <a:ext uri="{C183D7F6-B498-43B3-948B-1728B52AA6E4}">
                <adec:decorative xmlns:adec="http://schemas.microsoft.com/office/drawing/2017/decorative" val="1"/>
              </a:ext>
            </a:extLst>
          </p:cNvPr>
          <p:cNvSpPr/>
          <p:nvPr userDrawn="1"/>
        </p:nvSpPr>
        <p:spPr bwMode="blackGray">
          <a:xfrm>
            <a:off x="539750" y="4307305"/>
            <a:ext cx="7768115" cy="712370"/>
          </a:xfrm>
          <a:prstGeom prst="rect">
            <a:avLst/>
          </a:prstGeom>
          <a:solidFill>
            <a:schemeClr val="bg2"/>
          </a:solidFill>
          <a:ln cap="flat">
            <a:noFill/>
            <a:prstDash val="solid"/>
          </a:ln>
        </p:spPr>
        <p:txBody>
          <a:bodyPr vert="horz" wrap="none" lIns="90000" tIns="45000" rIns="90000" bIns="45000" anchor="ctr" anchorCtr="1" compatLnSpc="0"/>
          <a:lstStyle/>
          <a:p>
            <a:pPr lvl="0" algn="ctr" rtl="0" hangingPunct="0"/>
            <a:endParaRPr lang="de-AT" sz="1400" b="0" i="0" u="none" strike="noStrike" kern="1200">
              <a:ln>
                <a:noFill/>
              </a:ln>
              <a:solidFill>
                <a:schemeClr val="bg1"/>
              </a:solidFill>
              <a:latin typeface="Source Sans Pro" charset="0"/>
              <a:ea typeface="Source Sans Pro" charset="0"/>
              <a:cs typeface="Source Sans Pro" charset="0"/>
            </a:endParaRPr>
          </a:p>
        </p:txBody>
      </p:sp>
      <p:sp>
        <p:nvSpPr>
          <p:cNvPr id="12" name="Inhalt - Ocker Kasten">
            <a:extLst>
              <a:ext uri="{FF2B5EF4-FFF2-40B4-BE49-F238E27FC236}">
                <a16:creationId xmlns:a16="http://schemas.microsoft.com/office/drawing/2014/main" id="{00F435AD-20C5-40E9-A536-B2D6DC639E96}"/>
              </a:ext>
            </a:extLst>
          </p:cNvPr>
          <p:cNvSpPr>
            <a:spLocks noGrp="1"/>
          </p:cNvSpPr>
          <p:nvPr>
            <p:ph idx="11" hasCustomPrompt="1"/>
          </p:nvPr>
        </p:nvSpPr>
        <p:spPr>
          <a:xfrm>
            <a:off x="637676" y="4382024"/>
            <a:ext cx="6949374" cy="557445"/>
          </a:xfrm>
          <a:prstGeom prst="rect">
            <a:avLst/>
          </a:prstGeom>
        </p:spPr>
        <p:txBody>
          <a:bodyPr anchor="ctr" anchorCtr="0">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400" b="1" baseline="0">
                <a:solidFill>
                  <a:schemeClr val="tx2"/>
                </a:solidFill>
                <a:latin typeface="Source Sans Pro" panose="020B0503030403020204" pitchFamily="34" charset="0"/>
                <a:ea typeface="Source Sans Pro" panose="020B0503030403020204" pitchFamily="34" charset="0"/>
                <a:cs typeface="Source Sans Pro" panose="020B0503030403020204" pitchFamily="34" charset="0"/>
              </a:defRPr>
            </a:lvl1pPr>
            <a:lvl2pPr marL="133350" indent="0">
              <a:buNone/>
              <a:defRPr sz="1400" b="0">
                <a:solidFill>
                  <a:schemeClr val="bg1"/>
                </a:solidFill>
                <a:latin typeface="Source Sans Pro" charset="0"/>
                <a:ea typeface="Source Sans Pro" charset="0"/>
                <a:cs typeface="Source Sans Pro" charset="0"/>
              </a:defRPr>
            </a:lvl2pPr>
            <a:lvl3pPr marL="266700" indent="0">
              <a:buNone/>
              <a:defRPr sz="1400" b="1">
                <a:solidFill>
                  <a:schemeClr val="bg1"/>
                </a:solidFill>
                <a:latin typeface="Source Sans Pro" charset="0"/>
                <a:ea typeface="Source Sans Pro" charset="0"/>
                <a:cs typeface="Source Sans Pro" charset="0"/>
              </a:defRPr>
            </a:lvl3pPr>
            <a:lvl4pPr marL="539354" indent="-133350">
              <a:defRPr sz="1400" b="1">
                <a:solidFill>
                  <a:schemeClr val="bg1"/>
                </a:solidFill>
                <a:latin typeface="Source Sans Pro" charset="0"/>
                <a:ea typeface="Source Sans Pro" charset="0"/>
                <a:cs typeface="Source Sans Pro" charset="0"/>
              </a:defRPr>
            </a:lvl4pPr>
            <a:lvl5pPr marL="672704" indent="-133350">
              <a:defRPr sz="1400" b="1">
                <a:solidFill>
                  <a:schemeClr val="bg1"/>
                </a:solidFill>
                <a:latin typeface="Source Sans Pro" charset="0"/>
                <a:ea typeface="Source Sans Pro" charset="0"/>
                <a:cs typeface="Source Sans Pro" charset="0"/>
              </a:defRPr>
            </a:lvl5pPr>
          </a:lstStyle>
          <a:p>
            <a:pPr lvl="0"/>
            <a:r>
              <a:rPr lang="de-AT"/>
              <a:t>Text bearbeiten</a:t>
            </a:r>
          </a:p>
        </p:txBody>
      </p:sp>
      <p:sp>
        <p:nvSpPr>
          <p:cNvPr id="10" name="Dunkelgrünes Dreieck">
            <a:extLst>
              <a:ext uri="{FF2B5EF4-FFF2-40B4-BE49-F238E27FC236}">
                <a16:creationId xmlns:a16="http://schemas.microsoft.com/office/drawing/2014/main" id="{01DDAA19-6556-4526-ABD6-E3806E981754}"/>
              </a:ext>
              <a:ext uri="{C183D7F6-B498-43B3-948B-1728B52AA6E4}">
                <adec:decorative xmlns:adec="http://schemas.microsoft.com/office/drawing/2017/decorative" val="1"/>
              </a:ext>
            </a:extLst>
          </p:cNvPr>
          <p:cNvSpPr/>
          <p:nvPr userDrawn="1"/>
        </p:nvSpPr>
        <p:spPr bwMode="hidden">
          <a:xfrm>
            <a:off x="7346782" y="3345269"/>
            <a:ext cx="1803234" cy="1804247"/>
          </a:xfrm>
          <a:custGeom>
            <a:avLst/>
            <a:gdLst>
              <a:gd name="connsiteX0" fmla="*/ 1803234 w 1803234"/>
              <a:gd name="connsiteY0" fmla="*/ 0 h 1804247"/>
              <a:gd name="connsiteX1" fmla="*/ 1803234 w 1803234"/>
              <a:gd name="connsiteY1" fmla="*/ 1804247 h 1804247"/>
              <a:gd name="connsiteX2" fmla="*/ 1803233 w 1803234"/>
              <a:gd name="connsiteY2" fmla="*/ 1804247 h 1804247"/>
              <a:gd name="connsiteX3" fmla="*/ 1803233 w 1803234"/>
              <a:gd name="connsiteY3" fmla="*/ 934720 h 1804247"/>
              <a:gd name="connsiteX4" fmla="*/ 934194 w 1803234"/>
              <a:gd name="connsiteY4" fmla="*/ 1804247 h 1804247"/>
              <a:gd name="connsiteX5" fmla="*/ 0 w 1803234"/>
              <a:gd name="connsiteY5" fmla="*/ 1804247 h 180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234" h="1804247">
                <a:moveTo>
                  <a:pt x="1803234" y="0"/>
                </a:moveTo>
                <a:lnTo>
                  <a:pt x="1803234" y="1804247"/>
                </a:lnTo>
                <a:lnTo>
                  <a:pt x="1803233" y="1804247"/>
                </a:lnTo>
                <a:lnTo>
                  <a:pt x="1803233" y="934720"/>
                </a:lnTo>
                <a:lnTo>
                  <a:pt x="934194" y="1804247"/>
                </a:lnTo>
                <a:lnTo>
                  <a:pt x="0" y="1804247"/>
                </a:lnTo>
                <a:close/>
              </a:path>
            </a:pathLst>
          </a:custGeom>
          <a:solidFill>
            <a:schemeClr val="bg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4" name="Inhalt">
            <a:extLst>
              <a:ext uri="{FF2B5EF4-FFF2-40B4-BE49-F238E27FC236}">
                <a16:creationId xmlns:a16="http://schemas.microsoft.com/office/drawing/2014/main" id="{D09FF949-7E42-9432-6CD7-B1C35B2E070D}"/>
              </a:ext>
            </a:extLst>
          </p:cNvPr>
          <p:cNvSpPr>
            <a:spLocks noGrp="1"/>
          </p:cNvSpPr>
          <p:nvPr>
            <p:ph idx="12" hasCustomPrompt="1"/>
          </p:nvPr>
        </p:nvSpPr>
        <p:spPr>
          <a:xfrm>
            <a:off x="539750" y="1337978"/>
            <a:ext cx="8182218" cy="2839486"/>
          </a:xfrm>
          <a:prstGeom prst="rect">
            <a:avLst/>
          </a:prstGeom>
        </p:spPr>
        <p:txBody>
          <a:bodyPr/>
          <a:lstStyle>
            <a:lvl1pPr marL="0" indent="0" rtl="0">
              <a:lnSpc>
                <a:spcPct val="80000"/>
              </a:lnSpc>
              <a:buNone/>
              <a:defRPr sz="1800" b="0">
                <a:solidFill>
                  <a:schemeClr val="tx2"/>
                </a:solidFill>
                <a:latin typeface="Source Sans Pro" panose="020B0503030403020204" pitchFamily="34" charset="0"/>
                <a:ea typeface="Source Sans Pro" panose="020B0503030403020204" pitchFamily="34" charset="0"/>
              </a:defRPr>
            </a:lvl1pPr>
            <a:lvl2pPr marL="182563" indent="-182563" rtl="0">
              <a:lnSpc>
                <a:spcPct val="80000"/>
              </a:lnSpc>
              <a:defRPr sz="1800">
                <a:solidFill>
                  <a:schemeClr val="tx2"/>
                </a:solidFill>
                <a:latin typeface="Source Sans Pro" panose="020B0503030403020204" pitchFamily="34" charset="0"/>
                <a:ea typeface="Source Sans Pro" panose="020B0503030403020204" pitchFamily="34" charset="0"/>
              </a:defRPr>
            </a:lvl2pPr>
            <a:lvl3pPr marL="358775" indent="-176213" rtl="0">
              <a:lnSpc>
                <a:spcPct val="80000"/>
              </a:lnSpc>
              <a:defRPr sz="1800">
                <a:solidFill>
                  <a:schemeClr val="tx2"/>
                </a:solidFill>
                <a:latin typeface="Source Sans Pro" panose="020B0503030403020204" pitchFamily="34" charset="0"/>
                <a:ea typeface="Source Sans Pro" panose="020B0503030403020204" pitchFamily="34" charset="0"/>
              </a:defRPr>
            </a:lvl3pPr>
            <a:lvl4pPr marL="538163" indent="-179388" rtl="0">
              <a:lnSpc>
                <a:spcPct val="80000"/>
              </a:lnSpc>
              <a:defRPr sz="1800">
                <a:solidFill>
                  <a:schemeClr val="tx2"/>
                </a:solidFill>
                <a:latin typeface="Source Sans Pro" panose="020B0503030403020204" pitchFamily="34" charset="0"/>
                <a:ea typeface="Source Sans Pro" panose="020B0503030403020204" pitchFamily="34" charset="0"/>
              </a:defRPr>
            </a:lvl4pPr>
            <a:lvl5pPr marL="715963" indent="-177800" rtl="0">
              <a:lnSpc>
                <a:spcPct val="80000"/>
              </a:lnSpc>
              <a:defRPr sz="1800">
                <a:solidFill>
                  <a:schemeClr val="tx2"/>
                </a:solidFill>
                <a:latin typeface="Source Sans Pro" panose="020B0503030403020204" pitchFamily="34" charset="0"/>
                <a:ea typeface="Source Sans Pro" panose="020B0503030403020204" pitchFamily="34" charset="0"/>
              </a:defRPr>
            </a:lvl5pPr>
          </a:lstStyle>
          <a:p>
            <a:pPr lvl="0"/>
            <a:r>
              <a:rPr lang="de-AT"/>
              <a:t>Text bearbeiten</a:t>
            </a:r>
          </a:p>
          <a:p>
            <a:pPr lvl="1"/>
            <a:r>
              <a:rPr lang="de-AT"/>
              <a:t>Zweite Ebene</a:t>
            </a:r>
          </a:p>
          <a:p>
            <a:pPr lvl="2"/>
            <a:r>
              <a:rPr lang="de-AT"/>
              <a:t>Dritte Ebene</a:t>
            </a:r>
          </a:p>
          <a:p>
            <a:pPr lvl="3"/>
            <a:r>
              <a:rPr lang="de-AT"/>
              <a:t>Vierte Ebene</a:t>
            </a:r>
          </a:p>
          <a:p>
            <a:pPr lvl="4"/>
            <a:r>
              <a:rPr lang="de-AT"/>
              <a:t>Fünfte Ebene</a:t>
            </a:r>
          </a:p>
        </p:txBody>
      </p:sp>
      <p:sp>
        <p:nvSpPr>
          <p:cNvPr id="13" name="Titel">
            <a:extLst>
              <a:ext uri="{FF2B5EF4-FFF2-40B4-BE49-F238E27FC236}">
                <a16:creationId xmlns:a16="http://schemas.microsoft.com/office/drawing/2014/main" id="{F31876BE-9474-3025-E4CA-1301C7BBFD86}"/>
              </a:ext>
            </a:extLst>
          </p:cNvPr>
          <p:cNvSpPr>
            <a:spLocks noGrp="1"/>
          </p:cNvSpPr>
          <p:nvPr>
            <p:ph type="title" hasCustomPrompt="1"/>
          </p:nvPr>
        </p:nvSpPr>
        <p:spPr>
          <a:xfrm>
            <a:off x="539749" y="416287"/>
            <a:ext cx="8182219" cy="709200"/>
          </a:xfrm>
          <a:prstGeom prst="rect">
            <a:avLst/>
          </a:prstGeom>
        </p:spPr>
        <p:txBody>
          <a:bodyPr vert="horz" anchor="t" anchorCtr="0">
            <a:noAutofit/>
          </a:bodyPr>
          <a:lstStyle>
            <a:lvl1pPr rtl="0">
              <a:defRPr sz="2600" b="1">
                <a:solidFill>
                  <a:schemeClr val="tx2"/>
                </a:solidFill>
                <a:latin typeface="Source Sans Pro" panose="020B0503030403020204" pitchFamily="34" charset="0"/>
                <a:ea typeface="Source Sans Pro" panose="020B0503030403020204" pitchFamily="34" charset="0"/>
              </a:defRPr>
            </a:lvl1pPr>
          </a:lstStyle>
          <a:p>
            <a:r>
              <a:rPr lang="de-AT"/>
              <a:t>Folienüberschrift durch Klicken </a:t>
            </a:r>
            <a:br>
              <a:rPr lang="de-AT"/>
            </a:br>
            <a:r>
              <a:rPr lang="de-AT"/>
              <a:t>bearbeiten</a:t>
            </a:r>
          </a:p>
        </p:txBody>
      </p:sp>
    </p:spTree>
    <p:extLst>
      <p:ext uri="{BB962C8B-B14F-4D97-AF65-F5344CB8AC3E}">
        <p14:creationId xmlns:p14="http://schemas.microsoft.com/office/powerpoint/2010/main" val="27558578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el und Inhalt 3_hell">
    <p:bg>
      <p:bgPr>
        <a:solidFill>
          <a:schemeClr val="bg1"/>
        </a:solidFill>
        <a:effectLst/>
      </p:bgPr>
    </p:bg>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6CE9832A-AFCD-4C58-AC54-ADBCB406F740}"/>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11609984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3" name="Objekt 2" hidden="1">
                        <a:extLst>
                          <a:ext uri="{FF2B5EF4-FFF2-40B4-BE49-F238E27FC236}">
                            <a16:creationId xmlns:a16="http://schemas.microsoft.com/office/drawing/2014/main" id="{6CE9832A-AFCD-4C58-AC54-ADBCB406F740}"/>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Ocker Kasten">
            <a:extLst>
              <a:ext uri="{FF2B5EF4-FFF2-40B4-BE49-F238E27FC236}">
                <a16:creationId xmlns:a16="http://schemas.microsoft.com/office/drawing/2014/main" id="{F6CF3BCD-67C1-4733-B7B6-EF8CC39E89EE}"/>
              </a:ext>
              <a:ext uri="{C183D7F6-B498-43B3-948B-1728B52AA6E4}">
                <adec:decorative xmlns:adec="http://schemas.microsoft.com/office/drawing/2017/decorative" val="1"/>
              </a:ext>
            </a:extLst>
          </p:cNvPr>
          <p:cNvSpPr/>
          <p:nvPr userDrawn="1"/>
        </p:nvSpPr>
        <p:spPr bwMode="blackGray">
          <a:xfrm>
            <a:off x="539750" y="4307305"/>
            <a:ext cx="7768115" cy="712370"/>
          </a:xfrm>
          <a:custGeom>
            <a:avLst/>
            <a:gdLst>
              <a:gd name="csX0" fmla="*/ 0 w 7768115"/>
              <a:gd name="csY0" fmla="*/ 0 h 712370"/>
              <a:gd name="csX1" fmla="*/ 491981 w 7768115"/>
              <a:gd name="csY1" fmla="*/ 0 h 712370"/>
              <a:gd name="csX2" fmla="*/ 1061642 w 7768115"/>
              <a:gd name="csY2" fmla="*/ 0 h 712370"/>
              <a:gd name="csX3" fmla="*/ 1475942 w 7768115"/>
              <a:gd name="csY3" fmla="*/ 0 h 712370"/>
              <a:gd name="csX4" fmla="*/ 2200966 w 7768115"/>
              <a:gd name="csY4" fmla="*/ 0 h 712370"/>
              <a:gd name="csX5" fmla="*/ 2848309 w 7768115"/>
              <a:gd name="csY5" fmla="*/ 0 h 712370"/>
              <a:gd name="csX6" fmla="*/ 3573333 w 7768115"/>
              <a:gd name="csY6" fmla="*/ 0 h 712370"/>
              <a:gd name="csX7" fmla="*/ 4376038 w 7768115"/>
              <a:gd name="csY7" fmla="*/ 0 h 712370"/>
              <a:gd name="csX8" fmla="*/ 5101062 w 7768115"/>
              <a:gd name="csY8" fmla="*/ 0 h 712370"/>
              <a:gd name="csX9" fmla="*/ 5670724 w 7768115"/>
              <a:gd name="csY9" fmla="*/ 0 h 712370"/>
              <a:gd name="csX10" fmla="*/ 6240386 w 7768115"/>
              <a:gd name="csY10" fmla="*/ 0 h 712370"/>
              <a:gd name="csX11" fmla="*/ 6732366 w 7768115"/>
              <a:gd name="csY11" fmla="*/ 0 h 712370"/>
              <a:gd name="csX12" fmla="*/ 7768115 w 7768115"/>
              <a:gd name="csY12" fmla="*/ 0 h 712370"/>
              <a:gd name="csX13" fmla="*/ 7768115 w 7768115"/>
              <a:gd name="csY13" fmla="*/ 370432 h 712370"/>
              <a:gd name="csX14" fmla="*/ 7768115 w 7768115"/>
              <a:gd name="csY14" fmla="*/ 712370 h 712370"/>
              <a:gd name="csX15" fmla="*/ 6965410 w 7768115"/>
              <a:gd name="csY15" fmla="*/ 712370 h 712370"/>
              <a:gd name="csX16" fmla="*/ 6240386 w 7768115"/>
              <a:gd name="csY16" fmla="*/ 712370 h 712370"/>
              <a:gd name="csX17" fmla="*/ 5437681 w 7768115"/>
              <a:gd name="csY17" fmla="*/ 712370 h 712370"/>
              <a:gd name="csX18" fmla="*/ 4790338 w 7768115"/>
              <a:gd name="csY18" fmla="*/ 712370 h 712370"/>
              <a:gd name="csX19" fmla="*/ 4298357 w 7768115"/>
              <a:gd name="csY19" fmla="*/ 712370 h 712370"/>
              <a:gd name="csX20" fmla="*/ 3573333 w 7768115"/>
              <a:gd name="csY20" fmla="*/ 712370 h 712370"/>
              <a:gd name="csX21" fmla="*/ 2770628 w 7768115"/>
              <a:gd name="csY21" fmla="*/ 712370 h 712370"/>
              <a:gd name="csX22" fmla="*/ 2045604 w 7768115"/>
              <a:gd name="csY22" fmla="*/ 712370 h 712370"/>
              <a:gd name="csX23" fmla="*/ 1320580 w 7768115"/>
              <a:gd name="csY23" fmla="*/ 712370 h 712370"/>
              <a:gd name="csX24" fmla="*/ 828599 w 7768115"/>
              <a:gd name="csY24" fmla="*/ 712370 h 712370"/>
              <a:gd name="csX25" fmla="*/ 0 w 7768115"/>
              <a:gd name="csY25" fmla="*/ 712370 h 712370"/>
              <a:gd name="csX26" fmla="*/ 0 w 7768115"/>
              <a:gd name="csY26" fmla="*/ 356185 h 712370"/>
              <a:gd name="csX27" fmla="*/ 0 w 7768115"/>
              <a:gd name="csY27" fmla="*/ 0 h 7123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7768115" h="712370" fill="none" extrusionOk="0">
                <a:moveTo>
                  <a:pt x="0" y="0"/>
                </a:moveTo>
                <a:cubicBezTo>
                  <a:pt x="161366" y="-23238"/>
                  <a:pt x="373824" y="-24525"/>
                  <a:pt x="491981" y="0"/>
                </a:cubicBezTo>
                <a:cubicBezTo>
                  <a:pt x="610138" y="24525"/>
                  <a:pt x="888081" y="-3342"/>
                  <a:pt x="1061642" y="0"/>
                </a:cubicBezTo>
                <a:cubicBezTo>
                  <a:pt x="1235203" y="3342"/>
                  <a:pt x="1366416" y="2517"/>
                  <a:pt x="1475942" y="0"/>
                </a:cubicBezTo>
                <a:cubicBezTo>
                  <a:pt x="1585468" y="-2517"/>
                  <a:pt x="1900420" y="4815"/>
                  <a:pt x="2200966" y="0"/>
                </a:cubicBezTo>
                <a:cubicBezTo>
                  <a:pt x="2501512" y="-4815"/>
                  <a:pt x="2702339" y="-32362"/>
                  <a:pt x="2848309" y="0"/>
                </a:cubicBezTo>
                <a:cubicBezTo>
                  <a:pt x="2994279" y="32362"/>
                  <a:pt x="3275106" y="-10985"/>
                  <a:pt x="3573333" y="0"/>
                </a:cubicBezTo>
                <a:cubicBezTo>
                  <a:pt x="3871560" y="10985"/>
                  <a:pt x="4155827" y="-11745"/>
                  <a:pt x="4376038" y="0"/>
                </a:cubicBezTo>
                <a:cubicBezTo>
                  <a:pt x="4596250" y="11745"/>
                  <a:pt x="4847603" y="18137"/>
                  <a:pt x="5101062" y="0"/>
                </a:cubicBezTo>
                <a:cubicBezTo>
                  <a:pt x="5354521" y="-18137"/>
                  <a:pt x="5484555" y="-6906"/>
                  <a:pt x="5670724" y="0"/>
                </a:cubicBezTo>
                <a:cubicBezTo>
                  <a:pt x="5856893" y="6906"/>
                  <a:pt x="6097370" y="-18947"/>
                  <a:pt x="6240386" y="0"/>
                </a:cubicBezTo>
                <a:cubicBezTo>
                  <a:pt x="6383402" y="18947"/>
                  <a:pt x="6577518" y="6516"/>
                  <a:pt x="6732366" y="0"/>
                </a:cubicBezTo>
                <a:cubicBezTo>
                  <a:pt x="6887214" y="-6516"/>
                  <a:pt x="7549461" y="3115"/>
                  <a:pt x="7768115" y="0"/>
                </a:cubicBezTo>
                <a:cubicBezTo>
                  <a:pt x="7766816" y="106275"/>
                  <a:pt x="7774307" y="248569"/>
                  <a:pt x="7768115" y="370432"/>
                </a:cubicBezTo>
                <a:cubicBezTo>
                  <a:pt x="7761923" y="492295"/>
                  <a:pt x="7775009" y="564232"/>
                  <a:pt x="7768115" y="712370"/>
                </a:cubicBezTo>
                <a:cubicBezTo>
                  <a:pt x="7444592" y="687039"/>
                  <a:pt x="7144928" y="689684"/>
                  <a:pt x="6965410" y="712370"/>
                </a:cubicBezTo>
                <a:cubicBezTo>
                  <a:pt x="6785893" y="735056"/>
                  <a:pt x="6432643" y="713316"/>
                  <a:pt x="6240386" y="712370"/>
                </a:cubicBezTo>
                <a:cubicBezTo>
                  <a:pt x="6048129" y="711424"/>
                  <a:pt x="5788195" y="723425"/>
                  <a:pt x="5437681" y="712370"/>
                </a:cubicBezTo>
                <a:cubicBezTo>
                  <a:pt x="5087168" y="701315"/>
                  <a:pt x="5039771" y="722724"/>
                  <a:pt x="4790338" y="712370"/>
                </a:cubicBezTo>
                <a:cubicBezTo>
                  <a:pt x="4540905" y="702016"/>
                  <a:pt x="4416145" y="700495"/>
                  <a:pt x="4298357" y="712370"/>
                </a:cubicBezTo>
                <a:cubicBezTo>
                  <a:pt x="4180569" y="724245"/>
                  <a:pt x="3809414" y="712485"/>
                  <a:pt x="3573333" y="712370"/>
                </a:cubicBezTo>
                <a:cubicBezTo>
                  <a:pt x="3337252" y="712255"/>
                  <a:pt x="3043310" y="750522"/>
                  <a:pt x="2770628" y="712370"/>
                </a:cubicBezTo>
                <a:cubicBezTo>
                  <a:pt x="2497946" y="674218"/>
                  <a:pt x="2211832" y="690023"/>
                  <a:pt x="2045604" y="712370"/>
                </a:cubicBezTo>
                <a:cubicBezTo>
                  <a:pt x="1879376" y="734717"/>
                  <a:pt x="1557270" y="745041"/>
                  <a:pt x="1320580" y="712370"/>
                </a:cubicBezTo>
                <a:cubicBezTo>
                  <a:pt x="1083890" y="679699"/>
                  <a:pt x="1065671" y="731643"/>
                  <a:pt x="828599" y="712370"/>
                </a:cubicBezTo>
                <a:cubicBezTo>
                  <a:pt x="591527" y="693097"/>
                  <a:pt x="378407" y="713147"/>
                  <a:pt x="0" y="712370"/>
                </a:cubicBezTo>
                <a:cubicBezTo>
                  <a:pt x="-13678" y="601884"/>
                  <a:pt x="-11361" y="481529"/>
                  <a:pt x="0" y="356185"/>
                </a:cubicBezTo>
                <a:cubicBezTo>
                  <a:pt x="11361" y="230842"/>
                  <a:pt x="7559" y="174679"/>
                  <a:pt x="0" y="0"/>
                </a:cubicBezTo>
                <a:close/>
              </a:path>
              <a:path w="7768115" h="712370" stroke="0" extrusionOk="0">
                <a:moveTo>
                  <a:pt x="0" y="0"/>
                </a:moveTo>
                <a:cubicBezTo>
                  <a:pt x="206038" y="-7273"/>
                  <a:pt x="230933" y="-13142"/>
                  <a:pt x="414299" y="0"/>
                </a:cubicBezTo>
                <a:cubicBezTo>
                  <a:pt x="597665" y="13142"/>
                  <a:pt x="992348" y="11642"/>
                  <a:pt x="1217005" y="0"/>
                </a:cubicBezTo>
                <a:cubicBezTo>
                  <a:pt x="1441662" y="-11642"/>
                  <a:pt x="1509903" y="19270"/>
                  <a:pt x="1708985" y="0"/>
                </a:cubicBezTo>
                <a:cubicBezTo>
                  <a:pt x="1908067" y="-19270"/>
                  <a:pt x="2316625" y="17809"/>
                  <a:pt x="2511691" y="0"/>
                </a:cubicBezTo>
                <a:cubicBezTo>
                  <a:pt x="2706757" y="-17809"/>
                  <a:pt x="2941802" y="8526"/>
                  <a:pt x="3159033" y="0"/>
                </a:cubicBezTo>
                <a:cubicBezTo>
                  <a:pt x="3376264" y="-8526"/>
                  <a:pt x="3581156" y="13683"/>
                  <a:pt x="3728695" y="0"/>
                </a:cubicBezTo>
                <a:cubicBezTo>
                  <a:pt x="3876234" y="-13683"/>
                  <a:pt x="4122965" y="17344"/>
                  <a:pt x="4298357" y="0"/>
                </a:cubicBezTo>
                <a:cubicBezTo>
                  <a:pt x="4473749" y="-17344"/>
                  <a:pt x="4632796" y="-11723"/>
                  <a:pt x="4945700" y="0"/>
                </a:cubicBezTo>
                <a:cubicBezTo>
                  <a:pt x="5258604" y="11723"/>
                  <a:pt x="5430698" y="1719"/>
                  <a:pt x="5593043" y="0"/>
                </a:cubicBezTo>
                <a:cubicBezTo>
                  <a:pt x="5755388" y="-1719"/>
                  <a:pt x="5874123" y="5931"/>
                  <a:pt x="6007342" y="0"/>
                </a:cubicBezTo>
                <a:cubicBezTo>
                  <a:pt x="6140561" y="-5931"/>
                  <a:pt x="6309643" y="-15458"/>
                  <a:pt x="6499323" y="0"/>
                </a:cubicBezTo>
                <a:cubicBezTo>
                  <a:pt x="6689003" y="15458"/>
                  <a:pt x="7212743" y="13807"/>
                  <a:pt x="7768115" y="0"/>
                </a:cubicBezTo>
                <a:cubicBezTo>
                  <a:pt x="7765867" y="117231"/>
                  <a:pt x="7765145" y="185850"/>
                  <a:pt x="7768115" y="341938"/>
                </a:cubicBezTo>
                <a:cubicBezTo>
                  <a:pt x="7771085" y="498026"/>
                  <a:pt x="7754077" y="609736"/>
                  <a:pt x="7768115" y="712370"/>
                </a:cubicBezTo>
                <a:cubicBezTo>
                  <a:pt x="7485751" y="741982"/>
                  <a:pt x="7220534" y="677061"/>
                  <a:pt x="7043091" y="712370"/>
                </a:cubicBezTo>
                <a:cubicBezTo>
                  <a:pt x="6865648" y="747679"/>
                  <a:pt x="6647011" y="694144"/>
                  <a:pt x="6395748" y="712370"/>
                </a:cubicBezTo>
                <a:cubicBezTo>
                  <a:pt x="6144485" y="730596"/>
                  <a:pt x="5822695" y="701208"/>
                  <a:pt x="5670724" y="712370"/>
                </a:cubicBezTo>
                <a:cubicBezTo>
                  <a:pt x="5518753" y="723532"/>
                  <a:pt x="5219307" y="711700"/>
                  <a:pt x="5023381" y="712370"/>
                </a:cubicBezTo>
                <a:cubicBezTo>
                  <a:pt x="4827455" y="713040"/>
                  <a:pt x="4579010" y="696633"/>
                  <a:pt x="4220676" y="712370"/>
                </a:cubicBezTo>
                <a:cubicBezTo>
                  <a:pt x="3862343" y="728107"/>
                  <a:pt x="3793077" y="730360"/>
                  <a:pt x="3651014" y="712370"/>
                </a:cubicBezTo>
                <a:cubicBezTo>
                  <a:pt x="3508951" y="694380"/>
                  <a:pt x="3145508" y="747408"/>
                  <a:pt x="2848309" y="712370"/>
                </a:cubicBezTo>
                <a:cubicBezTo>
                  <a:pt x="2551111" y="677332"/>
                  <a:pt x="2473099" y="736127"/>
                  <a:pt x="2356328" y="712370"/>
                </a:cubicBezTo>
                <a:cubicBezTo>
                  <a:pt x="2239557" y="688613"/>
                  <a:pt x="1841113" y="707393"/>
                  <a:pt x="1631304" y="712370"/>
                </a:cubicBezTo>
                <a:cubicBezTo>
                  <a:pt x="1421495" y="717347"/>
                  <a:pt x="1184901" y="712863"/>
                  <a:pt x="1061642" y="712370"/>
                </a:cubicBezTo>
                <a:cubicBezTo>
                  <a:pt x="938383" y="711877"/>
                  <a:pt x="363519" y="707333"/>
                  <a:pt x="0" y="712370"/>
                </a:cubicBezTo>
                <a:cubicBezTo>
                  <a:pt x="-10745" y="609300"/>
                  <a:pt x="-13218" y="434167"/>
                  <a:pt x="0" y="363309"/>
                </a:cubicBezTo>
                <a:cubicBezTo>
                  <a:pt x="13218" y="292451"/>
                  <a:pt x="-9399" y="159443"/>
                  <a:pt x="0" y="0"/>
                </a:cubicBezTo>
                <a:close/>
              </a:path>
            </a:pathLst>
          </a:custGeom>
          <a:solidFill>
            <a:srgbClr val="DBF2E3"/>
          </a:solidFill>
          <a:ln cap="flat">
            <a:solidFill>
              <a:schemeClr val="tx1"/>
            </a:solidFill>
            <a:prstDash val="solid"/>
            <a:extLst>
              <a:ext uri="{C807C97D-BFC1-408E-A445-0C87EB9F89A2}">
                <ask:lineSketchStyleProps xmlns:ask="http://schemas.microsoft.com/office/drawing/2018/sketchyshapes" sd="3958121086">
                  <a:prstGeom prst="rect">
                    <a:avLst/>
                  </a:prstGeom>
                  <ask:type>
                    <ask:lineSketchFreehand/>
                  </ask:type>
                </ask:lineSketchStyleProps>
              </a:ext>
            </a:extLst>
          </a:ln>
        </p:spPr>
        <p:txBody>
          <a:bodyPr vert="horz" wrap="none" lIns="90000" tIns="45000" rIns="90000" bIns="45000" anchor="ctr" anchorCtr="1" compatLnSpc="0"/>
          <a:lstStyle/>
          <a:p>
            <a:pPr lvl="0" algn="ctr" rtl="0" hangingPunct="0"/>
            <a:endParaRPr lang="de-AT" sz="1400" b="0" i="0" u="none" strike="noStrike" kern="1200">
              <a:ln>
                <a:noFill/>
              </a:ln>
              <a:solidFill>
                <a:schemeClr val="bg1"/>
              </a:solidFill>
              <a:latin typeface="Source Sans Pro" charset="0"/>
              <a:ea typeface="Source Sans Pro" charset="0"/>
              <a:cs typeface="Source Sans Pro" charset="0"/>
            </a:endParaRPr>
          </a:p>
        </p:txBody>
      </p:sp>
      <p:sp>
        <p:nvSpPr>
          <p:cNvPr id="5" name="Inhalt">
            <a:extLst>
              <a:ext uri="{FF2B5EF4-FFF2-40B4-BE49-F238E27FC236}">
                <a16:creationId xmlns:a16="http://schemas.microsoft.com/office/drawing/2014/main" id="{B67F9868-05EB-CCB8-3B16-A40514D78154}"/>
              </a:ext>
            </a:extLst>
          </p:cNvPr>
          <p:cNvSpPr>
            <a:spLocks noGrp="1"/>
          </p:cNvSpPr>
          <p:nvPr>
            <p:ph idx="1" hasCustomPrompt="1"/>
          </p:nvPr>
        </p:nvSpPr>
        <p:spPr>
          <a:xfrm>
            <a:off x="539750" y="1337978"/>
            <a:ext cx="8182218" cy="2837415"/>
          </a:xfrm>
          <a:prstGeom prst="rect">
            <a:avLst/>
          </a:prstGeom>
        </p:spPr>
        <p:txBody>
          <a:bodyPr/>
          <a:lstStyle>
            <a:lvl1pPr marL="0" indent="0" rtl="0">
              <a:lnSpc>
                <a:spcPct val="80000"/>
              </a:lnSpc>
              <a:buNone/>
              <a:defRPr sz="1800" b="0">
                <a:solidFill>
                  <a:schemeClr val="tx2"/>
                </a:solidFill>
                <a:latin typeface="Source Sans Pro" panose="020B0503030403020204" pitchFamily="34" charset="0"/>
                <a:ea typeface="Source Sans Pro" panose="020B0503030403020204" pitchFamily="34" charset="0"/>
              </a:defRPr>
            </a:lvl1pPr>
            <a:lvl2pPr marL="182563" indent="-182563" rtl="0">
              <a:lnSpc>
                <a:spcPct val="80000"/>
              </a:lnSpc>
              <a:defRPr sz="1800">
                <a:solidFill>
                  <a:schemeClr val="tx2"/>
                </a:solidFill>
                <a:latin typeface="Source Sans Pro" panose="020B0503030403020204" pitchFamily="34" charset="0"/>
                <a:ea typeface="Source Sans Pro" panose="020B0503030403020204" pitchFamily="34" charset="0"/>
              </a:defRPr>
            </a:lvl2pPr>
            <a:lvl3pPr marL="358775" indent="-176213" rtl="0">
              <a:lnSpc>
                <a:spcPct val="80000"/>
              </a:lnSpc>
              <a:defRPr sz="1800">
                <a:solidFill>
                  <a:schemeClr val="tx2"/>
                </a:solidFill>
                <a:latin typeface="Source Sans Pro" panose="020B0503030403020204" pitchFamily="34" charset="0"/>
                <a:ea typeface="Source Sans Pro" panose="020B0503030403020204" pitchFamily="34" charset="0"/>
              </a:defRPr>
            </a:lvl3pPr>
            <a:lvl4pPr marL="538163" indent="-179388" rtl="0">
              <a:lnSpc>
                <a:spcPct val="80000"/>
              </a:lnSpc>
              <a:defRPr sz="1800">
                <a:solidFill>
                  <a:schemeClr val="tx2"/>
                </a:solidFill>
                <a:latin typeface="Source Sans Pro" panose="020B0503030403020204" pitchFamily="34" charset="0"/>
                <a:ea typeface="Source Sans Pro" panose="020B0503030403020204" pitchFamily="34" charset="0"/>
              </a:defRPr>
            </a:lvl4pPr>
            <a:lvl5pPr marL="715963" indent="-177800" rtl="0">
              <a:lnSpc>
                <a:spcPct val="80000"/>
              </a:lnSpc>
              <a:defRPr sz="1800">
                <a:solidFill>
                  <a:schemeClr val="tx2"/>
                </a:solidFill>
                <a:latin typeface="Source Sans Pro" panose="020B0503030403020204" pitchFamily="34" charset="0"/>
                <a:ea typeface="Source Sans Pro" panose="020B0503030403020204" pitchFamily="34" charset="0"/>
              </a:defRPr>
            </a:lvl5pPr>
          </a:lstStyle>
          <a:p>
            <a:pPr lvl="0"/>
            <a:r>
              <a:rPr lang="de-AT"/>
              <a:t>Text bearbeiten</a:t>
            </a:r>
          </a:p>
          <a:p>
            <a:pPr lvl="1"/>
            <a:r>
              <a:rPr lang="de-AT"/>
              <a:t>Zweite Ebene</a:t>
            </a:r>
          </a:p>
          <a:p>
            <a:pPr lvl="2"/>
            <a:r>
              <a:rPr lang="de-AT"/>
              <a:t>Dritte Ebene</a:t>
            </a:r>
          </a:p>
          <a:p>
            <a:pPr lvl="3"/>
            <a:r>
              <a:rPr lang="de-AT"/>
              <a:t>Vierte Ebene</a:t>
            </a:r>
          </a:p>
          <a:p>
            <a:pPr lvl="4"/>
            <a:r>
              <a:rPr lang="de-AT"/>
              <a:t>Fünfte Ebene</a:t>
            </a:r>
          </a:p>
        </p:txBody>
      </p:sp>
      <p:sp>
        <p:nvSpPr>
          <p:cNvPr id="6" name="Titel">
            <a:extLst>
              <a:ext uri="{FF2B5EF4-FFF2-40B4-BE49-F238E27FC236}">
                <a16:creationId xmlns:a16="http://schemas.microsoft.com/office/drawing/2014/main" id="{32A49500-579F-B55D-50AB-5D8F1078D469}"/>
              </a:ext>
            </a:extLst>
          </p:cNvPr>
          <p:cNvSpPr>
            <a:spLocks noGrp="1"/>
          </p:cNvSpPr>
          <p:nvPr>
            <p:ph type="title" hasCustomPrompt="1"/>
          </p:nvPr>
        </p:nvSpPr>
        <p:spPr>
          <a:xfrm>
            <a:off x="539749" y="416287"/>
            <a:ext cx="8182219" cy="709200"/>
          </a:xfrm>
          <a:prstGeom prst="rect">
            <a:avLst/>
          </a:prstGeom>
        </p:spPr>
        <p:txBody>
          <a:bodyPr vert="horz" anchor="t" anchorCtr="0">
            <a:noAutofit/>
          </a:bodyPr>
          <a:lstStyle>
            <a:lvl1pPr rtl="0">
              <a:defRPr sz="2600" b="1">
                <a:solidFill>
                  <a:schemeClr val="tx2"/>
                </a:solidFill>
                <a:latin typeface="Source Sans Pro" panose="020B0503030403020204" pitchFamily="34" charset="0"/>
                <a:ea typeface="Source Sans Pro" panose="020B0503030403020204" pitchFamily="34" charset="0"/>
              </a:defRPr>
            </a:lvl1pPr>
          </a:lstStyle>
          <a:p>
            <a:r>
              <a:rPr lang="de-AT"/>
              <a:t>Folienüberschrift durch Klicken </a:t>
            </a:r>
            <a:br>
              <a:rPr lang="de-AT"/>
            </a:br>
            <a:r>
              <a:rPr lang="de-AT"/>
              <a:t>bearbeiten</a:t>
            </a:r>
          </a:p>
        </p:txBody>
      </p:sp>
      <p:sp>
        <p:nvSpPr>
          <p:cNvPr id="2" name="Inhalt - Ocker Kasten">
            <a:extLst>
              <a:ext uri="{FF2B5EF4-FFF2-40B4-BE49-F238E27FC236}">
                <a16:creationId xmlns:a16="http://schemas.microsoft.com/office/drawing/2014/main" id="{07C60162-4229-2761-ED5A-77C328E1D969}"/>
              </a:ext>
            </a:extLst>
          </p:cNvPr>
          <p:cNvSpPr>
            <a:spLocks noGrp="1"/>
          </p:cNvSpPr>
          <p:nvPr>
            <p:ph idx="11" hasCustomPrompt="1"/>
          </p:nvPr>
        </p:nvSpPr>
        <p:spPr>
          <a:xfrm>
            <a:off x="637676" y="4382024"/>
            <a:ext cx="6949374" cy="557445"/>
          </a:xfrm>
          <a:prstGeom prst="rect">
            <a:avLst/>
          </a:prstGeom>
        </p:spPr>
        <p:txBody>
          <a:bodyPr anchor="ctr" anchorCtr="0">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400" b="1" baseline="0">
                <a:solidFill>
                  <a:schemeClr val="tx2"/>
                </a:solidFill>
                <a:latin typeface="Source Sans Pro" panose="020B0503030403020204" pitchFamily="34" charset="0"/>
                <a:ea typeface="Source Sans Pro" panose="020B0503030403020204" pitchFamily="34" charset="0"/>
                <a:cs typeface="Source Sans Pro" panose="020B0503030403020204" pitchFamily="34" charset="0"/>
              </a:defRPr>
            </a:lvl1pPr>
            <a:lvl2pPr marL="133350" indent="0">
              <a:buNone/>
              <a:defRPr sz="1400" b="0">
                <a:solidFill>
                  <a:schemeClr val="bg1"/>
                </a:solidFill>
                <a:latin typeface="Source Sans Pro" charset="0"/>
                <a:ea typeface="Source Sans Pro" charset="0"/>
                <a:cs typeface="Source Sans Pro" charset="0"/>
              </a:defRPr>
            </a:lvl2pPr>
            <a:lvl3pPr marL="266700" indent="0">
              <a:buNone/>
              <a:defRPr sz="1400" b="1">
                <a:solidFill>
                  <a:schemeClr val="bg1"/>
                </a:solidFill>
                <a:latin typeface="Source Sans Pro" charset="0"/>
                <a:ea typeface="Source Sans Pro" charset="0"/>
                <a:cs typeface="Source Sans Pro" charset="0"/>
              </a:defRPr>
            </a:lvl3pPr>
            <a:lvl4pPr marL="539354" indent="-133350">
              <a:defRPr sz="1400" b="1">
                <a:solidFill>
                  <a:schemeClr val="bg1"/>
                </a:solidFill>
                <a:latin typeface="Source Sans Pro" charset="0"/>
                <a:ea typeface="Source Sans Pro" charset="0"/>
                <a:cs typeface="Source Sans Pro" charset="0"/>
              </a:defRPr>
            </a:lvl4pPr>
            <a:lvl5pPr marL="672704" indent="-133350">
              <a:defRPr sz="1400" b="1">
                <a:solidFill>
                  <a:schemeClr val="bg1"/>
                </a:solidFill>
                <a:latin typeface="Source Sans Pro" charset="0"/>
                <a:ea typeface="Source Sans Pro" charset="0"/>
                <a:cs typeface="Source Sans Pro" charset="0"/>
              </a:defRPr>
            </a:lvl5pPr>
          </a:lstStyle>
          <a:p>
            <a:pPr lvl="0"/>
            <a:r>
              <a:rPr lang="de-AT"/>
              <a:t>Text bearbeiten</a:t>
            </a:r>
          </a:p>
        </p:txBody>
      </p:sp>
    </p:spTree>
    <p:extLst>
      <p:ext uri="{BB962C8B-B14F-4D97-AF65-F5344CB8AC3E}">
        <p14:creationId xmlns:p14="http://schemas.microsoft.com/office/powerpoint/2010/main" val="329763088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el und Inhalt 4_hell">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165AC05B-211B-4A95-8ECF-3B2F7438FC5E}"/>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26423084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3" name="Objekt 2" hidden="1">
                        <a:extLst>
                          <a:ext uri="{FF2B5EF4-FFF2-40B4-BE49-F238E27FC236}">
                            <a16:creationId xmlns:a16="http://schemas.microsoft.com/office/drawing/2014/main" id="{165AC05B-211B-4A95-8ECF-3B2F7438FC5E}"/>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Inhalt">
            <a:extLst>
              <a:ext uri="{FF2B5EF4-FFF2-40B4-BE49-F238E27FC236}">
                <a16:creationId xmlns:a16="http://schemas.microsoft.com/office/drawing/2014/main" id="{BAFD128F-FFE4-4E4D-8053-05BF8547F3AB}"/>
              </a:ext>
            </a:extLst>
          </p:cNvPr>
          <p:cNvSpPr>
            <a:spLocks noGrp="1"/>
          </p:cNvSpPr>
          <p:nvPr>
            <p:ph idx="1" hasCustomPrompt="1"/>
          </p:nvPr>
        </p:nvSpPr>
        <p:spPr>
          <a:xfrm>
            <a:off x="539750" y="1337978"/>
            <a:ext cx="5281930" cy="3285218"/>
          </a:xfrm>
          <a:prstGeom prst="rect">
            <a:avLst/>
          </a:prstGeom>
        </p:spPr>
        <p:txBody>
          <a:bodyPr/>
          <a:lstStyle>
            <a:lvl1pPr marL="0" indent="0" rtl="0">
              <a:lnSpc>
                <a:spcPct val="80000"/>
              </a:lnSpc>
              <a:buNone/>
              <a:defRPr sz="1800" b="0">
                <a:solidFill>
                  <a:schemeClr val="tx2"/>
                </a:solidFill>
                <a:latin typeface="Source Sans Pro" panose="020B0503030403020204" pitchFamily="34" charset="0"/>
                <a:ea typeface="Source Sans Pro" panose="020B0503030403020204" pitchFamily="34" charset="0"/>
              </a:defRPr>
            </a:lvl1pPr>
            <a:lvl2pPr marL="182563" indent="-182563" rtl="0">
              <a:lnSpc>
                <a:spcPct val="80000"/>
              </a:lnSpc>
              <a:defRPr sz="1800">
                <a:solidFill>
                  <a:schemeClr val="tx2"/>
                </a:solidFill>
                <a:latin typeface="Source Sans Pro" panose="020B0503030403020204" pitchFamily="34" charset="0"/>
                <a:ea typeface="Source Sans Pro" panose="020B0503030403020204" pitchFamily="34" charset="0"/>
              </a:defRPr>
            </a:lvl2pPr>
            <a:lvl3pPr marL="358775" indent="-176213" rtl="0">
              <a:lnSpc>
                <a:spcPct val="80000"/>
              </a:lnSpc>
              <a:defRPr sz="1800">
                <a:solidFill>
                  <a:schemeClr val="tx2"/>
                </a:solidFill>
                <a:latin typeface="Source Sans Pro" panose="020B0503030403020204" pitchFamily="34" charset="0"/>
                <a:ea typeface="Source Sans Pro" panose="020B0503030403020204" pitchFamily="34" charset="0"/>
              </a:defRPr>
            </a:lvl3pPr>
            <a:lvl4pPr marL="538163" indent="-179388" rtl="0">
              <a:lnSpc>
                <a:spcPct val="80000"/>
              </a:lnSpc>
              <a:defRPr sz="1800">
                <a:solidFill>
                  <a:schemeClr val="tx2"/>
                </a:solidFill>
                <a:latin typeface="Source Sans Pro" panose="020B0503030403020204" pitchFamily="34" charset="0"/>
                <a:ea typeface="Source Sans Pro" panose="020B0503030403020204" pitchFamily="34" charset="0"/>
              </a:defRPr>
            </a:lvl4pPr>
            <a:lvl5pPr marL="715963" indent="-177800" rtl="0">
              <a:lnSpc>
                <a:spcPct val="80000"/>
              </a:lnSpc>
              <a:defRPr sz="1800">
                <a:solidFill>
                  <a:schemeClr val="tx2"/>
                </a:solidFill>
                <a:latin typeface="Source Sans Pro" panose="020B0503030403020204" pitchFamily="34" charset="0"/>
                <a:ea typeface="Source Sans Pro" panose="020B0503030403020204" pitchFamily="34" charset="0"/>
              </a:defRPr>
            </a:lvl5pPr>
          </a:lstStyle>
          <a:p>
            <a:pPr lvl="0"/>
            <a:r>
              <a:rPr lang="de-AT"/>
              <a:t>Text bearbeiten</a:t>
            </a:r>
          </a:p>
          <a:p>
            <a:pPr lvl="1"/>
            <a:r>
              <a:rPr lang="de-AT"/>
              <a:t>Zweite Ebene</a:t>
            </a:r>
          </a:p>
          <a:p>
            <a:pPr lvl="2"/>
            <a:r>
              <a:rPr lang="de-AT"/>
              <a:t>Dritte Ebene</a:t>
            </a:r>
          </a:p>
          <a:p>
            <a:pPr lvl="3"/>
            <a:r>
              <a:rPr lang="de-AT"/>
              <a:t>Vierte Ebene</a:t>
            </a:r>
          </a:p>
          <a:p>
            <a:pPr lvl="4"/>
            <a:r>
              <a:rPr lang="de-AT"/>
              <a:t>Fünfte Ebene</a:t>
            </a:r>
          </a:p>
        </p:txBody>
      </p:sp>
      <p:sp>
        <p:nvSpPr>
          <p:cNvPr id="4" name="Auberginer Kasten">
            <a:extLst>
              <a:ext uri="{FF2B5EF4-FFF2-40B4-BE49-F238E27FC236}">
                <a16:creationId xmlns:a16="http://schemas.microsoft.com/office/drawing/2014/main" id="{D7BC0884-F812-4DA0-84D4-66990658A0EF}"/>
              </a:ext>
              <a:ext uri="{C183D7F6-B498-43B3-948B-1728B52AA6E4}">
                <adec:decorative xmlns:adec="http://schemas.microsoft.com/office/drawing/2017/decorative" val="1"/>
              </a:ext>
            </a:extLst>
          </p:cNvPr>
          <p:cNvSpPr/>
          <p:nvPr userDrawn="1"/>
        </p:nvSpPr>
        <p:spPr>
          <a:xfrm rot="5400000">
            <a:off x="6042276" y="1823042"/>
            <a:ext cx="2751178" cy="2849131"/>
          </a:xfrm>
          <a:custGeom>
            <a:avLst/>
            <a:gdLst>
              <a:gd name="csX0" fmla="*/ 0 w 2751178"/>
              <a:gd name="csY0" fmla="*/ 0 h 2849131"/>
              <a:gd name="csX1" fmla="*/ 576255 w 2751178"/>
              <a:gd name="csY1" fmla="*/ 0 h 2849131"/>
              <a:gd name="csX2" fmla="*/ 1171508 w 2751178"/>
              <a:gd name="csY2" fmla="*/ 0 h 2849131"/>
              <a:gd name="csX3" fmla="*/ 1899743 w 2751178"/>
              <a:gd name="csY3" fmla="*/ 0 h 2849131"/>
              <a:gd name="csX4" fmla="*/ 2299917 w 2751178"/>
              <a:gd name="csY4" fmla="*/ 400174 h 2849131"/>
              <a:gd name="csX5" fmla="*/ 2751178 w 2751178"/>
              <a:gd name="csY5" fmla="*/ 851435 h 2849131"/>
              <a:gd name="csX6" fmla="*/ 2751178 w 2751178"/>
              <a:gd name="csY6" fmla="*/ 1477380 h 2849131"/>
              <a:gd name="csX7" fmla="*/ 2751178 w 2751178"/>
              <a:gd name="csY7" fmla="*/ 2103324 h 2849131"/>
              <a:gd name="csX8" fmla="*/ 2751178 w 2751178"/>
              <a:gd name="csY8" fmla="*/ 2849131 h 2849131"/>
              <a:gd name="csX9" fmla="*/ 2090895 w 2751178"/>
              <a:gd name="csY9" fmla="*/ 2849131 h 2849131"/>
              <a:gd name="csX10" fmla="*/ 1430613 w 2751178"/>
              <a:gd name="csY10" fmla="*/ 2849131 h 2849131"/>
              <a:gd name="csX11" fmla="*/ 797842 w 2751178"/>
              <a:gd name="csY11" fmla="*/ 2849131 h 2849131"/>
              <a:gd name="csX12" fmla="*/ 0 w 2751178"/>
              <a:gd name="csY12" fmla="*/ 2849131 h 2849131"/>
              <a:gd name="csX13" fmla="*/ 0 w 2751178"/>
              <a:gd name="csY13" fmla="*/ 2364779 h 2849131"/>
              <a:gd name="csX14" fmla="*/ 0 w 2751178"/>
              <a:gd name="csY14" fmla="*/ 1766461 h 2849131"/>
              <a:gd name="csX15" fmla="*/ 0 w 2751178"/>
              <a:gd name="csY15" fmla="*/ 1139652 h 2849131"/>
              <a:gd name="csX16" fmla="*/ 0 w 2751178"/>
              <a:gd name="csY16" fmla="*/ 569826 h 2849131"/>
              <a:gd name="csX17" fmla="*/ 0 w 2751178"/>
              <a:gd name="csY17" fmla="*/ 0 h 28491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2751178" h="2849131" fill="none" extrusionOk="0">
                <a:moveTo>
                  <a:pt x="0" y="0"/>
                </a:moveTo>
                <a:cubicBezTo>
                  <a:pt x="194616" y="15120"/>
                  <a:pt x="435036" y="10769"/>
                  <a:pt x="576255" y="0"/>
                </a:cubicBezTo>
                <a:cubicBezTo>
                  <a:pt x="717475" y="-10769"/>
                  <a:pt x="958088" y="28837"/>
                  <a:pt x="1171508" y="0"/>
                </a:cubicBezTo>
                <a:cubicBezTo>
                  <a:pt x="1384928" y="-28837"/>
                  <a:pt x="1711906" y="1763"/>
                  <a:pt x="1899743" y="0"/>
                </a:cubicBezTo>
                <a:cubicBezTo>
                  <a:pt x="2031935" y="101644"/>
                  <a:pt x="2153383" y="280819"/>
                  <a:pt x="2299917" y="400174"/>
                </a:cubicBezTo>
                <a:cubicBezTo>
                  <a:pt x="2446451" y="519529"/>
                  <a:pt x="2561116" y="697423"/>
                  <a:pt x="2751178" y="851435"/>
                </a:cubicBezTo>
                <a:cubicBezTo>
                  <a:pt x="2761558" y="1151349"/>
                  <a:pt x="2728143" y="1233816"/>
                  <a:pt x="2751178" y="1477380"/>
                </a:cubicBezTo>
                <a:cubicBezTo>
                  <a:pt x="2774213" y="1720945"/>
                  <a:pt x="2746807" y="1824452"/>
                  <a:pt x="2751178" y="2103324"/>
                </a:cubicBezTo>
                <a:cubicBezTo>
                  <a:pt x="2755549" y="2382196"/>
                  <a:pt x="2787041" y="2697614"/>
                  <a:pt x="2751178" y="2849131"/>
                </a:cubicBezTo>
                <a:cubicBezTo>
                  <a:pt x="2522766" y="2841153"/>
                  <a:pt x="2345707" y="2822516"/>
                  <a:pt x="2090895" y="2849131"/>
                </a:cubicBezTo>
                <a:cubicBezTo>
                  <a:pt x="1836083" y="2875746"/>
                  <a:pt x="1723734" y="2840427"/>
                  <a:pt x="1430613" y="2849131"/>
                </a:cubicBezTo>
                <a:cubicBezTo>
                  <a:pt x="1137492" y="2857835"/>
                  <a:pt x="1018974" y="2827077"/>
                  <a:pt x="797842" y="2849131"/>
                </a:cubicBezTo>
                <a:cubicBezTo>
                  <a:pt x="576710" y="2871185"/>
                  <a:pt x="236374" y="2884813"/>
                  <a:pt x="0" y="2849131"/>
                </a:cubicBezTo>
                <a:cubicBezTo>
                  <a:pt x="1305" y="2691219"/>
                  <a:pt x="16946" y="2564402"/>
                  <a:pt x="0" y="2364779"/>
                </a:cubicBezTo>
                <a:cubicBezTo>
                  <a:pt x="-16946" y="2165156"/>
                  <a:pt x="-19744" y="2021645"/>
                  <a:pt x="0" y="1766461"/>
                </a:cubicBezTo>
                <a:cubicBezTo>
                  <a:pt x="19744" y="1511277"/>
                  <a:pt x="10981" y="1439488"/>
                  <a:pt x="0" y="1139652"/>
                </a:cubicBezTo>
                <a:cubicBezTo>
                  <a:pt x="-10981" y="839816"/>
                  <a:pt x="1222" y="778780"/>
                  <a:pt x="0" y="569826"/>
                </a:cubicBezTo>
                <a:cubicBezTo>
                  <a:pt x="-1222" y="360872"/>
                  <a:pt x="12581" y="245345"/>
                  <a:pt x="0" y="0"/>
                </a:cubicBezTo>
                <a:close/>
              </a:path>
              <a:path w="2751178" h="2849131" stroke="0" extrusionOk="0">
                <a:moveTo>
                  <a:pt x="0" y="0"/>
                </a:moveTo>
                <a:cubicBezTo>
                  <a:pt x="295994" y="-20068"/>
                  <a:pt x="320279" y="15652"/>
                  <a:pt x="595253" y="0"/>
                </a:cubicBezTo>
                <a:cubicBezTo>
                  <a:pt x="870227" y="-15652"/>
                  <a:pt x="957067" y="-30981"/>
                  <a:pt x="1247498" y="0"/>
                </a:cubicBezTo>
                <a:cubicBezTo>
                  <a:pt x="1537929" y="30981"/>
                  <a:pt x="1586294" y="-14341"/>
                  <a:pt x="1899743" y="0"/>
                </a:cubicBezTo>
                <a:cubicBezTo>
                  <a:pt x="1979714" y="93048"/>
                  <a:pt x="2150909" y="247184"/>
                  <a:pt x="2299917" y="400174"/>
                </a:cubicBezTo>
                <a:cubicBezTo>
                  <a:pt x="2448925" y="553164"/>
                  <a:pt x="2573803" y="651145"/>
                  <a:pt x="2751178" y="851435"/>
                </a:cubicBezTo>
                <a:cubicBezTo>
                  <a:pt x="2746818" y="1045468"/>
                  <a:pt x="2723089" y="1270590"/>
                  <a:pt x="2751178" y="1457403"/>
                </a:cubicBezTo>
                <a:cubicBezTo>
                  <a:pt x="2779267" y="1644216"/>
                  <a:pt x="2777433" y="1826435"/>
                  <a:pt x="2751178" y="2123301"/>
                </a:cubicBezTo>
                <a:cubicBezTo>
                  <a:pt x="2724923" y="2420167"/>
                  <a:pt x="2715094" y="2688972"/>
                  <a:pt x="2751178" y="2849131"/>
                </a:cubicBezTo>
                <a:cubicBezTo>
                  <a:pt x="2574636" y="2835767"/>
                  <a:pt x="2370414" y="2863321"/>
                  <a:pt x="2008360" y="2849131"/>
                </a:cubicBezTo>
                <a:cubicBezTo>
                  <a:pt x="1646306" y="2834941"/>
                  <a:pt x="1500603" y="2831532"/>
                  <a:pt x="1348077" y="2849131"/>
                </a:cubicBezTo>
                <a:cubicBezTo>
                  <a:pt x="1195551" y="2866730"/>
                  <a:pt x="992623" y="2875698"/>
                  <a:pt x="715306" y="2849131"/>
                </a:cubicBezTo>
                <a:cubicBezTo>
                  <a:pt x="437989" y="2822564"/>
                  <a:pt x="282539" y="2852641"/>
                  <a:pt x="0" y="2849131"/>
                </a:cubicBezTo>
                <a:cubicBezTo>
                  <a:pt x="11931" y="2734749"/>
                  <a:pt x="-13259" y="2562453"/>
                  <a:pt x="0" y="2364779"/>
                </a:cubicBezTo>
                <a:cubicBezTo>
                  <a:pt x="13259" y="2167105"/>
                  <a:pt x="10215" y="1977266"/>
                  <a:pt x="0" y="1737970"/>
                </a:cubicBezTo>
                <a:cubicBezTo>
                  <a:pt x="-10215" y="1498674"/>
                  <a:pt x="22017" y="1379877"/>
                  <a:pt x="0" y="1253618"/>
                </a:cubicBezTo>
                <a:cubicBezTo>
                  <a:pt x="-22017" y="1127359"/>
                  <a:pt x="18430" y="948641"/>
                  <a:pt x="0" y="683791"/>
                </a:cubicBezTo>
                <a:cubicBezTo>
                  <a:pt x="-18430" y="418941"/>
                  <a:pt x="5702" y="232560"/>
                  <a:pt x="0" y="0"/>
                </a:cubicBezTo>
                <a:close/>
              </a:path>
            </a:pathLst>
          </a:custGeom>
          <a:solidFill>
            <a:srgbClr val="DBF2E3"/>
          </a:solidFill>
          <a:ln>
            <a:solidFill>
              <a:schemeClr val="tx1"/>
            </a:solidFill>
            <a:miter lim="800000"/>
            <a:extLst>
              <a:ext uri="{C807C97D-BFC1-408E-A445-0C87EB9F89A2}">
                <ask:lineSketchStyleProps xmlns:ask="http://schemas.microsoft.com/office/drawing/2018/sketchyshapes" sd="437175206">
                  <a:prstGeom prst="snip1Rect">
                    <a:avLst>
                      <a:gd name="adj" fmla="val 30948"/>
                    </a:avLst>
                  </a:prstGeom>
                  <ask:type>
                    <ask:lineSketchFreehand/>
                  </ask:type>
                </ask:lineSketchStyleProps>
              </a:ext>
            </a:extLst>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de-AT">
              <a:ln>
                <a:solidFill>
                  <a:schemeClr val="accent2"/>
                </a:solidFill>
              </a:ln>
              <a:solidFill>
                <a:schemeClr val="accent2"/>
              </a:solidFill>
            </a:endParaRPr>
          </a:p>
        </p:txBody>
      </p:sp>
      <p:sp>
        <p:nvSpPr>
          <p:cNvPr id="10" name="Inhalt - Auberginer Kasten">
            <a:extLst>
              <a:ext uri="{FF2B5EF4-FFF2-40B4-BE49-F238E27FC236}">
                <a16:creationId xmlns:a16="http://schemas.microsoft.com/office/drawing/2014/main" id="{25FFAE90-6E38-4555-9D94-6632F69BD957}"/>
              </a:ext>
            </a:extLst>
          </p:cNvPr>
          <p:cNvSpPr>
            <a:spLocks noGrp="1"/>
          </p:cNvSpPr>
          <p:nvPr>
            <p:ph idx="14" hasCustomPrompt="1"/>
          </p:nvPr>
        </p:nvSpPr>
        <p:spPr>
          <a:xfrm>
            <a:off x="5993302" y="2132958"/>
            <a:ext cx="2849129" cy="2710604"/>
          </a:xfrm>
          <a:prstGeom prst="rect">
            <a:avLst/>
          </a:prstGeom>
        </p:spPr>
        <p:txBody>
          <a:bodyPr/>
          <a:lstStyle>
            <a:lvl1pPr marL="0" indent="0" rtl="0">
              <a:lnSpc>
                <a:spcPct val="80000"/>
              </a:lnSpc>
              <a:buNone/>
              <a:defRPr sz="1800" b="0">
                <a:solidFill>
                  <a:schemeClr val="tx1"/>
                </a:solidFill>
                <a:latin typeface="Source Sans Pro" panose="020B0503030403020204" pitchFamily="34" charset="0"/>
                <a:ea typeface="Source Sans Pro" panose="020B0503030403020204" pitchFamily="34" charset="0"/>
              </a:defRPr>
            </a:lvl1pPr>
            <a:lvl2pPr marL="182563" indent="-182563" rtl="0">
              <a:lnSpc>
                <a:spcPct val="80000"/>
              </a:lnSpc>
              <a:defRPr sz="1800">
                <a:solidFill>
                  <a:schemeClr val="tx1"/>
                </a:solidFill>
                <a:latin typeface="Source Sans Pro" panose="020B0503030403020204" pitchFamily="34" charset="0"/>
                <a:ea typeface="Source Sans Pro" panose="020B0503030403020204" pitchFamily="34" charset="0"/>
              </a:defRPr>
            </a:lvl2pPr>
            <a:lvl3pPr marL="358775" indent="-176213" rtl="0">
              <a:lnSpc>
                <a:spcPct val="80000"/>
              </a:lnSpc>
              <a:defRPr sz="1800">
                <a:solidFill>
                  <a:schemeClr val="tx1"/>
                </a:solidFill>
                <a:latin typeface="Source Sans Pro" panose="020B0503030403020204" pitchFamily="34" charset="0"/>
                <a:ea typeface="Source Sans Pro" panose="020B0503030403020204" pitchFamily="34" charset="0"/>
              </a:defRPr>
            </a:lvl3pPr>
            <a:lvl4pPr marL="538163" indent="-179388" rtl="0">
              <a:lnSpc>
                <a:spcPct val="80000"/>
              </a:lnSpc>
              <a:defRPr sz="1800">
                <a:solidFill>
                  <a:schemeClr val="tx1"/>
                </a:solidFill>
                <a:latin typeface="Source Sans Pro" panose="020B0503030403020204" pitchFamily="34" charset="0"/>
                <a:ea typeface="Source Sans Pro" panose="020B0503030403020204" pitchFamily="34" charset="0"/>
              </a:defRPr>
            </a:lvl4pPr>
            <a:lvl5pPr marL="715963" indent="-177800" rtl="0">
              <a:lnSpc>
                <a:spcPct val="80000"/>
              </a:lnSpc>
              <a:defRPr sz="1800">
                <a:solidFill>
                  <a:schemeClr val="tx1"/>
                </a:solidFill>
                <a:latin typeface="Source Sans Pro" panose="020B0503030403020204" pitchFamily="34" charset="0"/>
                <a:ea typeface="Source Sans Pro" panose="020B0503030403020204" pitchFamily="34" charset="0"/>
              </a:defRPr>
            </a:lvl5pPr>
          </a:lstStyle>
          <a:p>
            <a:pPr lvl="0"/>
            <a:r>
              <a:rPr lang="de-AT"/>
              <a:t>Text bearbeiten</a:t>
            </a:r>
          </a:p>
          <a:p>
            <a:pPr lvl="1"/>
            <a:r>
              <a:rPr lang="de-AT"/>
              <a:t>Zweite Ebene</a:t>
            </a:r>
          </a:p>
          <a:p>
            <a:pPr lvl="2"/>
            <a:r>
              <a:rPr lang="de-AT"/>
              <a:t>Dritte Ebene</a:t>
            </a:r>
          </a:p>
          <a:p>
            <a:pPr lvl="3"/>
            <a:r>
              <a:rPr lang="de-AT"/>
              <a:t>Vierte Ebene</a:t>
            </a:r>
          </a:p>
          <a:p>
            <a:pPr lvl="4"/>
            <a:r>
              <a:rPr lang="de-AT"/>
              <a:t>Fünfte Ebene</a:t>
            </a:r>
          </a:p>
        </p:txBody>
      </p:sp>
      <p:sp>
        <p:nvSpPr>
          <p:cNvPr id="9" name="Fußnote">
            <a:extLst>
              <a:ext uri="{FF2B5EF4-FFF2-40B4-BE49-F238E27FC236}">
                <a16:creationId xmlns:a16="http://schemas.microsoft.com/office/drawing/2014/main" id="{6C883CDE-7834-46B3-A9F6-8108D1DFEB71}"/>
              </a:ext>
            </a:extLst>
          </p:cNvPr>
          <p:cNvSpPr>
            <a:spLocks noGrp="1"/>
          </p:cNvSpPr>
          <p:nvPr>
            <p:ph type="body" sz="quarter" idx="12" hasCustomPrompt="1"/>
          </p:nvPr>
        </p:nvSpPr>
        <p:spPr>
          <a:xfrm>
            <a:off x="539750" y="4843562"/>
            <a:ext cx="7762039" cy="207003"/>
          </a:xfrm>
          <a:prstGeom prst="rect">
            <a:avLst/>
          </a:prstGeom>
        </p:spPr>
        <p:txBody>
          <a:bodyPr lIns="90000" tIns="0" rIns="90000" bIns="0" anchor="b" anchorCtr="0"/>
          <a:lstStyle>
            <a:lvl1pPr marL="0" indent="0" rtl="0">
              <a:lnSpc>
                <a:spcPct val="100000"/>
              </a:lnSpc>
              <a:spcBef>
                <a:spcPts val="0"/>
              </a:spcBef>
              <a:buNone/>
              <a:defRPr sz="1200">
                <a:solidFill>
                  <a:schemeClr val="tx2"/>
                </a:solidFill>
                <a:latin typeface="Source Sans Pro" panose="020B0503030403020204" pitchFamily="34" charset="0"/>
                <a:ea typeface="Source Sans Pro" panose="020B0503030403020204" pitchFamily="34" charset="0"/>
              </a:defRPr>
            </a:lvl1pPr>
            <a:lvl2pPr marL="0">
              <a:lnSpc>
                <a:spcPct val="100000"/>
              </a:lnSpc>
              <a:spcBef>
                <a:spcPts val="0"/>
              </a:spcBef>
              <a:defRPr sz="825"/>
            </a:lvl2pPr>
            <a:lvl3pPr marL="0">
              <a:lnSpc>
                <a:spcPct val="100000"/>
              </a:lnSpc>
              <a:spcBef>
                <a:spcPts val="0"/>
              </a:spcBef>
              <a:defRPr sz="825"/>
            </a:lvl3pPr>
            <a:lvl4pPr marL="0">
              <a:lnSpc>
                <a:spcPct val="100000"/>
              </a:lnSpc>
              <a:spcBef>
                <a:spcPts val="0"/>
              </a:spcBef>
              <a:defRPr sz="825"/>
            </a:lvl4pPr>
            <a:lvl5pPr marL="0">
              <a:lnSpc>
                <a:spcPct val="100000"/>
              </a:lnSpc>
              <a:spcBef>
                <a:spcPts val="0"/>
              </a:spcBef>
              <a:defRPr sz="825"/>
            </a:lvl5pPr>
          </a:lstStyle>
          <a:p>
            <a:pPr lvl="0"/>
            <a:r>
              <a:rPr lang="de-AT"/>
              <a:t>Quelle: Fußnote</a:t>
            </a:r>
          </a:p>
        </p:txBody>
      </p:sp>
      <p:sp>
        <p:nvSpPr>
          <p:cNvPr id="11" name="Titel">
            <a:extLst>
              <a:ext uri="{FF2B5EF4-FFF2-40B4-BE49-F238E27FC236}">
                <a16:creationId xmlns:a16="http://schemas.microsoft.com/office/drawing/2014/main" id="{6AE68F47-D0FD-C69E-02A6-D28D14E2C794}"/>
              </a:ext>
            </a:extLst>
          </p:cNvPr>
          <p:cNvSpPr>
            <a:spLocks noGrp="1"/>
          </p:cNvSpPr>
          <p:nvPr>
            <p:ph type="title" hasCustomPrompt="1"/>
          </p:nvPr>
        </p:nvSpPr>
        <p:spPr>
          <a:xfrm>
            <a:off x="539749" y="416287"/>
            <a:ext cx="8182219" cy="709200"/>
          </a:xfrm>
          <a:prstGeom prst="rect">
            <a:avLst/>
          </a:prstGeom>
        </p:spPr>
        <p:txBody>
          <a:bodyPr vert="horz" anchor="t" anchorCtr="0">
            <a:noAutofit/>
          </a:bodyPr>
          <a:lstStyle>
            <a:lvl1pPr rtl="0">
              <a:defRPr sz="2600" b="1">
                <a:solidFill>
                  <a:schemeClr val="tx2"/>
                </a:solidFill>
                <a:latin typeface="Source Sans Pro" panose="020B0503030403020204" pitchFamily="34" charset="0"/>
                <a:ea typeface="Source Sans Pro" panose="020B0503030403020204" pitchFamily="34" charset="0"/>
              </a:defRPr>
            </a:lvl1pPr>
          </a:lstStyle>
          <a:p>
            <a:r>
              <a:rPr lang="de-AT"/>
              <a:t>Folienüberschrift durch Klicken </a:t>
            </a:r>
            <a:br>
              <a:rPr lang="de-AT"/>
            </a:br>
            <a:r>
              <a:rPr lang="de-AT"/>
              <a:t>bearbeiten</a:t>
            </a:r>
          </a:p>
        </p:txBody>
      </p:sp>
    </p:spTree>
    <p:extLst>
      <p:ext uri="{BB962C8B-B14F-4D97-AF65-F5344CB8AC3E}">
        <p14:creationId xmlns:p14="http://schemas.microsoft.com/office/powerpoint/2010/main" val="38593036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el und Inhalt mit 3 Kreisen_hell">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6CE9832A-AFCD-4C58-AC54-ADBCB406F740}"/>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23688011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3" name="Objekt 2" hidden="1">
                        <a:extLst>
                          <a:ext uri="{FF2B5EF4-FFF2-40B4-BE49-F238E27FC236}">
                            <a16:creationId xmlns:a16="http://schemas.microsoft.com/office/drawing/2014/main" id="{6CE9832A-AFCD-4C58-AC54-ADBCB406F740}"/>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Flussdiagramm: Verbinder 3">
            <a:extLst>
              <a:ext uri="{FF2B5EF4-FFF2-40B4-BE49-F238E27FC236}">
                <a16:creationId xmlns:a16="http://schemas.microsoft.com/office/drawing/2014/main" id="{F16E0397-9011-68DC-226D-975944A8CAB3}"/>
              </a:ext>
            </a:extLst>
          </p:cNvPr>
          <p:cNvSpPr/>
          <p:nvPr userDrawn="1"/>
        </p:nvSpPr>
        <p:spPr>
          <a:xfrm>
            <a:off x="547258" y="1578429"/>
            <a:ext cx="1908856" cy="1871972"/>
          </a:xfrm>
          <a:custGeom>
            <a:avLst/>
            <a:gdLst>
              <a:gd name="csX0" fmla="*/ 0 w 1908856"/>
              <a:gd name="csY0" fmla="*/ 935986 h 1871972"/>
              <a:gd name="csX1" fmla="*/ 954428 w 1908856"/>
              <a:gd name="csY1" fmla="*/ 0 h 1871972"/>
              <a:gd name="csX2" fmla="*/ 1908856 w 1908856"/>
              <a:gd name="csY2" fmla="*/ 935986 h 1871972"/>
              <a:gd name="csX3" fmla="*/ 954428 w 1908856"/>
              <a:gd name="csY3" fmla="*/ 1871972 h 1871972"/>
              <a:gd name="csX4" fmla="*/ 0 w 1908856"/>
              <a:gd name="csY4" fmla="*/ 935986 h 1871972"/>
            </a:gdLst>
            <a:ahLst/>
            <a:cxnLst>
              <a:cxn ang="0">
                <a:pos x="csX0" y="csY0"/>
              </a:cxn>
              <a:cxn ang="0">
                <a:pos x="csX1" y="csY1"/>
              </a:cxn>
              <a:cxn ang="0">
                <a:pos x="csX2" y="csY2"/>
              </a:cxn>
              <a:cxn ang="0">
                <a:pos x="csX3" y="csY3"/>
              </a:cxn>
              <a:cxn ang="0">
                <a:pos x="csX4" y="csY4"/>
              </a:cxn>
            </a:cxnLst>
            <a:rect l="l" t="t" r="r" b="b"/>
            <a:pathLst>
              <a:path w="1908856" h="1871972" fill="none" extrusionOk="0">
                <a:moveTo>
                  <a:pt x="0" y="935986"/>
                </a:moveTo>
                <a:cubicBezTo>
                  <a:pt x="68362" y="363159"/>
                  <a:pt x="465100" y="946"/>
                  <a:pt x="954428" y="0"/>
                </a:cubicBezTo>
                <a:cubicBezTo>
                  <a:pt x="1494763" y="5575"/>
                  <a:pt x="1818296" y="396672"/>
                  <a:pt x="1908856" y="935986"/>
                </a:cubicBezTo>
                <a:cubicBezTo>
                  <a:pt x="1938874" y="1382860"/>
                  <a:pt x="1525786" y="1837908"/>
                  <a:pt x="954428" y="1871972"/>
                </a:cubicBezTo>
                <a:cubicBezTo>
                  <a:pt x="403359" y="1853621"/>
                  <a:pt x="31656" y="1516633"/>
                  <a:pt x="0" y="935986"/>
                </a:cubicBezTo>
                <a:close/>
              </a:path>
              <a:path w="1908856" h="1871972" stroke="0" extrusionOk="0">
                <a:moveTo>
                  <a:pt x="0" y="935986"/>
                </a:moveTo>
                <a:cubicBezTo>
                  <a:pt x="378" y="439973"/>
                  <a:pt x="403486" y="-17688"/>
                  <a:pt x="954428" y="0"/>
                </a:cubicBezTo>
                <a:cubicBezTo>
                  <a:pt x="1527355" y="-22085"/>
                  <a:pt x="1880625" y="405855"/>
                  <a:pt x="1908856" y="935986"/>
                </a:cubicBezTo>
                <a:cubicBezTo>
                  <a:pt x="1937057" y="1356302"/>
                  <a:pt x="1559249" y="1850619"/>
                  <a:pt x="954428" y="1871972"/>
                </a:cubicBezTo>
                <a:cubicBezTo>
                  <a:pt x="417022" y="1907654"/>
                  <a:pt x="34079" y="1506534"/>
                  <a:pt x="0" y="935986"/>
                </a:cubicBezTo>
                <a:close/>
              </a:path>
            </a:pathLst>
          </a:custGeom>
          <a:solidFill>
            <a:schemeClr val="accent1">
              <a:lumMod val="40000"/>
              <a:lumOff val="60000"/>
            </a:schemeClr>
          </a:solidFill>
          <a:ln>
            <a:solidFill>
              <a:schemeClr val="tx1"/>
            </a:solidFill>
            <a:extLst>
              <a:ext uri="{C807C97D-BFC1-408E-A445-0C87EB9F89A2}">
                <ask:lineSketchStyleProps xmlns:ask="http://schemas.microsoft.com/office/drawing/2018/sketchyshapes" sd="4293693065">
                  <a:prstGeom prst="flowChartConnector">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1" indent="0" algn="ctr" defTabSz="685800" eaLnBrk="1" fontAlgn="auto" latinLnBrk="0" hangingPunct="1">
              <a:lnSpc>
                <a:spcPct val="80000"/>
              </a:lnSpc>
              <a:spcBef>
                <a:spcPts val="375"/>
              </a:spcBef>
              <a:spcAft>
                <a:spcPts val="0"/>
              </a:spcAft>
              <a:buClrTx/>
              <a:buSzTx/>
              <a:buFont typeface="Arial" panose="020B0604020202020204" pitchFamily="34" charset="0"/>
              <a:buNone/>
              <a:tabLst/>
              <a:defRPr/>
            </a:pPr>
            <a:endParaRPr kumimoji="0" lang="de-AT" sz="105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endParaRPr>
          </a:p>
        </p:txBody>
      </p:sp>
      <p:sp>
        <p:nvSpPr>
          <p:cNvPr id="5" name="Flussdiagramm: Verbinder 4">
            <a:extLst>
              <a:ext uri="{FF2B5EF4-FFF2-40B4-BE49-F238E27FC236}">
                <a16:creationId xmlns:a16="http://schemas.microsoft.com/office/drawing/2014/main" id="{E8DD3BC8-AFA5-CF85-C56A-2500D13A4C7E}"/>
              </a:ext>
            </a:extLst>
          </p:cNvPr>
          <p:cNvSpPr/>
          <p:nvPr userDrawn="1"/>
        </p:nvSpPr>
        <p:spPr>
          <a:xfrm>
            <a:off x="3465650" y="1577711"/>
            <a:ext cx="1908856" cy="1871972"/>
          </a:xfrm>
          <a:custGeom>
            <a:avLst/>
            <a:gdLst>
              <a:gd name="csX0" fmla="*/ 0 w 1908856"/>
              <a:gd name="csY0" fmla="*/ 935986 h 1871972"/>
              <a:gd name="csX1" fmla="*/ 954428 w 1908856"/>
              <a:gd name="csY1" fmla="*/ 0 h 1871972"/>
              <a:gd name="csX2" fmla="*/ 1908856 w 1908856"/>
              <a:gd name="csY2" fmla="*/ 935986 h 1871972"/>
              <a:gd name="csX3" fmla="*/ 954428 w 1908856"/>
              <a:gd name="csY3" fmla="*/ 1871972 h 1871972"/>
              <a:gd name="csX4" fmla="*/ 0 w 1908856"/>
              <a:gd name="csY4" fmla="*/ 935986 h 1871972"/>
            </a:gdLst>
            <a:ahLst/>
            <a:cxnLst>
              <a:cxn ang="0">
                <a:pos x="csX0" y="csY0"/>
              </a:cxn>
              <a:cxn ang="0">
                <a:pos x="csX1" y="csY1"/>
              </a:cxn>
              <a:cxn ang="0">
                <a:pos x="csX2" y="csY2"/>
              </a:cxn>
              <a:cxn ang="0">
                <a:pos x="csX3" y="csY3"/>
              </a:cxn>
              <a:cxn ang="0">
                <a:pos x="csX4" y="csY4"/>
              </a:cxn>
            </a:cxnLst>
            <a:rect l="l" t="t" r="r" b="b"/>
            <a:pathLst>
              <a:path w="1908856" h="1871972" fill="none" extrusionOk="0">
                <a:moveTo>
                  <a:pt x="0" y="935986"/>
                </a:moveTo>
                <a:cubicBezTo>
                  <a:pt x="68362" y="363159"/>
                  <a:pt x="465100" y="946"/>
                  <a:pt x="954428" y="0"/>
                </a:cubicBezTo>
                <a:cubicBezTo>
                  <a:pt x="1494763" y="5575"/>
                  <a:pt x="1818296" y="396672"/>
                  <a:pt x="1908856" y="935986"/>
                </a:cubicBezTo>
                <a:cubicBezTo>
                  <a:pt x="1938874" y="1382860"/>
                  <a:pt x="1525786" y="1837908"/>
                  <a:pt x="954428" y="1871972"/>
                </a:cubicBezTo>
                <a:cubicBezTo>
                  <a:pt x="403359" y="1853621"/>
                  <a:pt x="31656" y="1516633"/>
                  <a:pt x="0" y="935986"/>
                </a:cubicBezTo>
                <a:close/>
              </a:path>
              <a:path w="1908856" h="1871972" stroke="0" extrusionOk="0">
                <a:moveTo>
                  <a:pt x="0" y="935986"/>
                </a:moveTo>
                <a:cubicBezTo>
                  <a:pt x="378" y="439973"/>
                  <a:pt x="403486" y="-17688"/>
                  <a:pt x="954428" y="0"/>
                </a:cubicBezTo>
                <a:cubicBezTo>
                  <a:pt x="1527355" y="-22085"/>
                  <a:pt x="1880625" y="405855"/>
                  <a:pt x="1908856" y="935986"/>
                </a:cubicBezTo>
                <a:cubicBezTo>
                  <a:pt x="1937057" y="1356302"/>
                  <a:pt x="1559249" y="1850619"/>
                  <a:pt x="954428" y="1871972"/>
                </a:cubicBezTo>
                <a:cubicBezTo>
                  <a:pt x="417022" y="1907654"/>
                  <a:pt x="34079" y="1506534"/>
                  <a:pt x="0" y="935986"/>
                </a:cubicBezTo>
                <a:close/>
              </a:path>
            </a:pathLst>
          </a:custGeom>
          <a:solidFill>
            <a:schemeClr val="accent1">
              <a:lumMod val="40000"/>
              <a:lumOff val="60000"/>
            </a:schemeClr>
          </a:solidFill>
          <a:ln>
            <a:solidFill>
              <a:schemeClr val="tx1"/>
            </a:solidFill>
            <a:extLst>
              <a:ext uri="{C807C97D-BFC1-408E-A445-0C87EB9F89A2}">
                <ask:lineSketchStyleProps xmlns:ask="http://schemas.microsoft.com/office/drawing/2018/sketchyshapes" sd="4293693065">
                  <a:prstGeom prst="flowChartConnector">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1" indent="0" algn="l" defTabSz="685800" eaLnBrk="1" fontAlgn="auto" latinLnBrk="0" hangingPunct="1">
              <a:lnSpc>
                <a:spcPct val="80000"/>
              </a:lnSpc>
              <a:spcBef>
                <a:spcPts val="375"/>
              </a:spcBef>
              <a:spcAft>
                <a:spcPts val="0"/>
              </a:spcAft>
              <a:buClrTx/>
              <a:buSzTx/>
              <a:buFont typeface="Arial" panose="020B0604020202020204" pitchFamily="34" charset="0"/>
              <a:buNone/>
              <a:tabLst/>
              <a:defRPr/>
            </a:pPr>
            <a:endParaRPr kumimoji="0" lang="de-AT" sz="180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endParaRPr>
          </a:p>
        </p:txBody>
      </p:sp>
      <p:sp>
        <p:nvSpPr>
          <p:cNvPr id="6" name="Flussdiagramm: Verbinder 5">
            <a:extLst>
              <a:ext uri="{FF2B5EF4-FFF2-40B4-BE49-F238E27FC236}">
                <a16:creationId xmlns:a16="http://schemas.microsoft.com/office/drawing/2014/main" id="{7729E748-103A-46A4-FFDC-ED014C471019}"/>
              </a:ext>
            </a:extLst>
          </p:cNvPr>
          <p:cNvSpPr/>
          <p:nvPr userDrawn="1"/>
        </p:nvSpPr>
        <p:spPr>
          <a:xfrm>
            <a:off x="6399009" y="1542514"/>
            <a:ext cx="1908856" cy="1871972"/>
          </a:xfrm>
          <a:custGeom>
            <a:avLst/>
            <a:gdLst>
              <a:gd name="csX0" fmla="*/ 0 w 1908856"/>
              <a:gd name="csY0" fmla="*/ 935986 h 1871972"/>
              <a:gd name="csX1" fmla="*/ 954428 w 1908856"/>
              <a:gd name="csY1" fmla="*/ 0 h 1871972"/>
              <a:gd name="csX2" fmla="*/ 1908856 w 1908856"/>
              <a:gd name="csY2" fmla="*/ 935986 h 1871972"/>
              <a:gd name="csX3" fmla="*/ 954428 w 1908856"/>
              <a:gd name="csY3" fmla="*/ 1871972 h 1871972"/>
              <a:gd name="csX4" fmla="*/ 0 w 1908856"/>
              <a:gd name="csY4" fmla="*/ 935986 h 1871972"/>
            </a:gdLst>
            <a:ahLst/>
            <a:cxnLst>
              <a:cxn ang="0">
                <a:pos x="csX0" y="csY0"/>
              </a:cxn>
              <a:cxn ang="0">
                <a:pos x="csX1" y="csY1"/>
              </a:cxn>
              <a:cxn ang="0">
                <a:pos x="csX2" y="csY2"/>
              </a:cxn>
              <a:cxn ang="0">
                <a:pos x="csX3" y="csY3"/>
              </a:cxn>
              <a:cxn ang="0">
                <a:pos x="csX4" y="csY4"/>
              </a:cxn>
            </a:cxnLst>
            <a:rect l="l" t="t" r="r" b="b"/>
            <a:pathLst>
              <a:path w="1908856" h="1871972" fill="none" extrusionOk="0">
                <a:moveTo>
                  <a:pt x="0" y="935986"/>
                </a:moveTo>
                <a:cubicBezTo>
                  <a:pt x="68362" y="363159"/>
                  <a:pt x="465100" y="946"/>
                  <a:pt x="954428" y="0"/>
                </a:cubicBezTo>
                <a:cubicBezTo>
                  <a:pt x="1494763" y="5575"/>
                  <a:pt x="1818296" y="396672"/>
                  <a:pt x="1908856" y="935986"/>
                </a:cubicBezTo>
                <a:cubicBezTo>
                  <a:pt x="1938874" y="1382860"/>
                  <a:pt x="1525786" y="1837908"/>
                  <a:pt x="954428" y="1871972"/>
                </a:cubicBezTo>
                <a:cubicBezTo>
                  <a:pt x="403359" y="1853621"/>
                  <a:pt x="31656" y="1516633"/>
                  <a:pt x="0" y="935986"/>
                </a:cubicBezTo>
                <a:close/>
              </a:path>
              <a:path w="1908856" h="1871972" stroke="0" extrusionOk="0">
                <a:moveTo>
                  <a:pt x="0" y="935986"/>
                </a:moveTo>
                <a:cubicBezTo>
                  <a:pt x="378" y="439973"/>
                  <a:pt x="403486" y="-17688"/>
                  <a:pt x="954428" y="0"/>
                </a:cubicBezTo>
                <a:cubicBezTo>
                  <a:pt x="1527355" y="-22085"/>
                  <a:pt x="1880625" y="405855"/>
                  <a:pt x="1908856" y="935986"/>
                </a:cubicBezTo>
                <a:cubicBezTo>
                  <a:pt x="1937057" y="1356302"/>
                  <a:pt x="1559249" y="1850619"/>
                  <a:pt x="954428" y="1871972"/>
                </a:cubicBezTo>
                <a:cubicBezTo>
                  <a:pt x="417022" y="1907654"/>
                  <a:pt x="34079" y="1506534"/>
                  <a:pt x="0" y="935986"/>
                </a:cubicBezTo>
                <a:close/>
              </a:path>
            </a:pathLst>
          </a:custGeom>
          <a:solidFill>
            <a:schemeClr val="accent1">
              <a:lumMod val="40000"/>
              <a:lumOff val="60000"/>
            </a:schemeClr>
          </a:solidFill>
          <a:ln>
            <a:solidFill>
              <a:schemeClr val="tx1"/>
            </a:solidFill>
            <a:extLst>
              <a:ext uri="{C807C97D-BFC1-408E-A445-0C87EB9F89A2}">
                <ask:lineSketchStyleProps xmlns:ask="http://schemas.microsoft.com/office/drawing/2018/sketchyshapes" sd="4293693065">
                  <a:prstGeom prst="flowChartConnector">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1" indent="0" algn="ctr" defTabSz="685800" eaLnBrk="1" fontAlgn="auto" latinLnBrk="0" hangingPunct="1">
              <a:lnSpc>
                <a:spcPct val="80000"/>
              </a:lnSpc>
              <a:spcBef>
                <a:spcPts val="375"/>
              </a:spcBef>
              <a:spcAft>
                <a:spcPts val="0"/>
              </a:spcAft>
              <a:buClrTx/>
              <a:buSzTx/>
              <a:buFont typeface="Arial" panose="020B0604020202020204" pitchFamily="34" charset="0"/>
              <a:buNone/>
              <a:tabLst/>
              <a:defRPr/>
            </a:pPr>
            <a:endParaRPr kumimoji="0" lang="de-AT" sz="180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endParaRPr>
          </a:p>
        </p:txBody>
      </p:sp>
      <p:sp>
        <p:nvSpPr>
          <p:cNvPr id="11" name="Ocker Kasten">
            <a:extLst>
              <a:ext uri="{FF2B5EF4-FFF2-40B4-BE49-F238E27FC236}">
                <a16:creationId xmlns:a16="http://schemas.microsoft.com/office/drawing/2014/main" id="{F6CF3BCD-67C1-4733-B7B6-EF8CC39E89EE}"/>
              </a:ext>
              <a:ext uri="{C183D7F6-B498-43B3-948B-1728B52AA6E4}">
                <adec:decorative xmlns:adec="http://schemas.microsoft.com/office/drawing/2017/decorative" val="1"/>
              </a:ext>
            </a:extLst>
          </p:cNvPr>
          <p:cNvSpPr/>
          <p:nvPr userDrawn="1"/>
        </p:nvSpPr>
        <p:spPr bwMode="blackGray">
          <a:xfrm>
            <a:off x="539750" y="4307305"/>
            <a:ext cx="7768115" cy="712370"/>
          </a:xfrm>
          <a:custGeom>
            <a:avLst/>
            <a:gdLst>
              <a:gd name="csX0" fmla="*/ 0 w 7768115"/>
              <a:gd name="csY0" fmla="*/ 0 h 712370"/>
              <a:gd name="csX1" fmla="*/ 414299 w 7768115"/>
              <a:gd name="csY1" fmla="*/ 0 h 712370"/>
              <a:gd name="csX2" fmla="*/ 828599 w 7768115"/>
              <a:gd name="csY2" fmla="*/ 0 h 712370"/>
              <a:gd name="csX3" fmla="*/ 1398261 w 7768115"/>
              <a:gd name="csY3" fmla="*/ 0 h 712370"/>
              <a:gd name="csX4" fmla="*/ 2123285 w 7768115"/>
              <a:gd name="csY4" fmla="*/ 0 h 712370"/>
              <a:gd name="csX5" fmla="*/ 2925990 w 7768115"/>
              <a:gd name="csY5" fmla="*/ 0 h 712370"/>
              <a:gd name="csX6" fmla="*/ 3651014 w 7768115"/>
              <a:gd name="csY6" fmla="*/ 0 h 712370"/>
              <a:gd name="csX7" fmla="*/ 4065314 w 7768115"/>
              <a:gd name="csY7" fmla="*/ 0 h 712370"/>
              <a:gd name="csX8" fmla="*/ 4479613 w 7768115"/>
              <a:gd name="csY8" fmla="*/ 0 h 712370"/>
              <a:gd name="csX9" fmla="*/ 5282318 w 7768115"/>
              <a:gd name="csY9" fmla="*/ 0 h 712370"/>
              <a:gd name="csX10" fmla="*/ 5696618 w 7768115"/>
              <a:gd name="csY10" fmla="*/ 0 h 712370"/>
              <a:gd name="csX11" fmla="*/ 6499323 w 7768115"/>
              <a:gd name="csY11" fmla="*/ 0 h 712370"/>
              <a:gd name="csX12" fmla="*/ 7068985 w 7768115"/>
              <a:gd name="csY12" fmla="*/ 0 h 712370"/>
              <a:gd name="csX13" fmla="*/ 7768115 w 7768115"/>
              <a:gd name="csY13" fmla="*/ 0 h 712370"/>
              <a:gd name="csX14" fmla="*/ 7768115 w 7768115"/>
              <a:gd name="csY14" fmla="*/ 349061 h 712370"/>
              <a:gd name="csX15" fmla="*/ 7768115 w 7768115"/>
              <a:gd name="csY15" fmla="*/ 712370 h 712370"/>
              <a:gd name="csX16" fmla="*/ 7198453 w 7768115"/>
              <a:gd name="csY16" fmla="*/ 712370 h 712370"/>
              <a:gd name="csX17" fmla="*/ 6395748 w 7768115"/>
              <a:gd name="csY17" fmla="*/ 712370 h 712370"/>
              <a:gd name="csX18" fmla="*/ 5903767 w 7768115"/>
              <a:gd name="csY18" fmla="*/ 712370 h 712370"/>
              <a:gd name="csX19" fmla="*/ 5256424 w 7768115"/>
              <a:gd name="csY19" fmla="*/ 712370 h 712370"/>
              <a:gd name="csX20" fmla="*/ 4686763 w 7768115"/>
              <a:gd name="csY20" fmla="*/ 712370 h 712370"/>
              <a:gd name="csX21" fmla="*/ 3961739 w 7768115"/>
              <a:gd name="csY21" fmla="*/ 712370 h 712370"/>
              <a:gd name="csX22" fmla="*/ 3314396 w 7768115"/>
              <a:gd name="csY22" fmla="*/ 712370 h 712370"/>
              <a:gd name="csX23" fmla="*/ 2822415 w 7768115"/>
              <a:gd name="csY23" fmla="*/ 712370 h 712370"/>
              <a:gd name="csX24" fmla="*/ 2019710 w 7768115"/>
              <a:gd name="csY24" fmla="*/ 712370 h 712370"/>
              <a:gd name="csX25" fmla="*/ 1605410 w 7768115"/>
              <a:gd name="csY25" fmla="*/ 712370 h 712370"/>
              <a:gd name="csX26" fmla="*/ 958068 w 7768115"/>
              <a:gd name="csY26" fmla="*/ 712370 h 712370"/>
              <a:gd name="csX27" fmla="*/ 0 w 7768115"/>
              <a:gd name="csY27" fmla="*/ 712370 h 712370"/>
              <a:gd name="csX28" fmla="*/ 0 w 7768115"/>
              <a:gd name="csY28" fmla="*/ 377556 h 712370"/>
              <a:gd name="csX29" fmla="*/ 0 w 7768115"/>
              <a:gd name="csY29" fmla="*/ 0 h 7123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Lst>
            <a:rect l="l" t="t" r="r" b="b"/>
            <a:pathLst>
              <a:path w="7768115" h="712370" fill="none" extrusionOk="0">
                <a:moveTo>
                  <a:pt x="0" y="0"/>
                </a:moveTo>
                <a:cubicBezTo>
                  <a:pt x="173891" y="16784"/>
                  <a:pt x="214040" y="-13279"/>
                  <a:pt x="414299" y="0"/>
                </a:cubicBezTo>
                <a:cubicBezTo>
                  <a:pt x="614558" y="13279"/>
                  <a:pt x="703271" y="-19202"/>
                  <a:pt x="828599" y="0"/>
                </a:cubicBezTo>
                <a:cubicBezTo>
                  <a:pt x="953927" y="19202"/>
                  <a:pt x="1214760" y="-4997"/>
                  <a:pt x="1398261" y="0"/>
                </a:cubicBezTo>
                <a:cubicBezTo>
                  <a:pt x="1581762" y="4997"/>
                  <a:pt x="1960299" y="8008"/>
                  <a:pt x="2123285" y="0"/>
                </a:cubicBezTo>
                <a:cubicBezTo>
                  <a:pt x="2286271" y="-8008"/>
                  <a:pt x="2577004" y="31540"/>
                  <a:pt x="2925990" y="0"/>
                </a:cubicBezTo>
                <a:cubicBezTo>
                  <a:pt x="3274976" y="-31540"/>
                  <a:pt x="3427395" y="31985"/>
                  <a:pt x="3651014" y="0"/>
                </a:cubicBezTo>
                <a:cubicBezTo>
                  <a:pt x="3874633" y="-31985"/>
                  <a:pt x="3958714" y="-805"/>
                  <a:pt x="4065314" y="0"/>
                </a:cubicBezTo>
                <a:cubicBezTo>
                  <a:pt x="4171914" y="805"/>
                  <a:pt x="4304835" y="-20191"/>
                  <a:pt x="4479613" y="0"/>
                </a:cubicBezTo>
                <a:cubicBezTo>
                  <a:pt x="4654391" y="20191"/>
                  <a:pt x="5016738" y="4492"/>
                  <a:pt x="5282318" y="0"/>
                </a:cubicBezTo>
                <a:cubicBezTo>
                  <a:pt x="5547899" y="-4492"/>
                  <a:pt x="5593104" y="-18548"/>
                  <a:pt x="5696618" y="0"/>
                </a:cubicBezTo>
                <a:cubicBezTo>
                  <a:pt x="5800132" y="18548"/>
                  <a:pt x="6236308" y="-2305"/>
                  <a:pt x="6499323" y="0"/>
                </a:cubicBezTo>
                <a:cubicBezTo>
                  <a:pt x="6762338" y="2305"/>
                  <a:pt x="6895726" y="19522"/>
                  <a:pt x="7068985" y="0"/>
                </a:cubicBezTo>
                <a:cubicBezTo>
                  <a:pt x="7242244" y="-19522"/>
                  <a:pt x="7588993" y="14997"/>
                  <a:pt x="7768115" y="0"/>
                </a:cubicBezTo>
                <a:cubicBezTo>
                  <a:pt x="7758604" y="127181"/>
                  <a:pt x="7759096" y="236605"/>
                  <a:pt x="7768115" y="349061"/>
                </a:cubicBezTo>
                <a:cubicBezTo>
                  <a:pt x="7777134" y="461517"/>
                  <a:pt x="7766312" y="619427"/>
                  <a:pt x="7768115" y="712370"/>
                </a:cubicBezTo>
                <a:cubicBezTo>
                  <a:pt x="7522189" y="701078"/>
                  <a:pt x="7406164" y="704733"/>
                  <a:pt x="7198453" y="712370"/>
                </a:cubicBezTo>
                <a:cubicBezTo>
                  <a:pt x="6990742" y="720007"/>
                  <a:pt x="6761543" y="714439"/>
                  <a:pt x="6395748" y="712370"/>
                </a:cubicBezTo>
                <a:cubicBezTo>
                  <a:pt x="6029953" y="710301"/>
                  <a:pt x="6019788" y="707116"/>
                  <a:pt x="5903767" y="712370"/>
                </a:cubicBezTo>
                <a:cubicBezTo>
                  <a:pt x="5787746" y="717624"/>
                  <a:pt x="5536866" y="717198"/>
                  <a:pt x="5256424" y="712370"/>
                </a:cubicBezTo>
                <a:cubicBezTo>
                  <a:pt x="4975982" y="707542"/>
                  <a:pt x="4925139" y="723360"/>
                  <a:pt x="4686763" y="712370"/>
                </a:cubicBezTo>
                <a:cubicBezTo>
                  <a:pt x="4448387" y="701380"/>
                  <a:pt x="4131024" y="731472"/>
                  <a:pt x="3961739" y="712370"/>
                </a:cubicBezTo>
                <a:cubicBezTo>
                  <a:pt x="3792454" y="693268"/>
                  <a:pt x="3551072" y="687400"/>
                  <a:pt x="3314396" y="712370"/>
                </a:cubicBezTo>
                <a:cubicBezTo>
                  <a:pt x="3077720" y="737340"/>
                  <a:pt x="2936092" y="695454"/>
                  <a:pt x="2822415" y="712370"/>
                </a:cubicBezTo>
                <a:cubicBezTo>
                  <a:pt x="2708738" y="729286"/>
                  <a:pt x="2260117" y="684307"/>
                  <a:pt x="2019710" y="712370"/>
                </a:cubicBezTo>
                <a:cubicBezTo>
                  <a:pt x="1779303" y="740433"/>
                  <a:pt x="1739396" y="723290"/>
                  <a:pt x="1605410" y="712370"/>
                </a:cubicBezTo>
                <a:cubicBezTo>
                  <a:pt x="1471424" y="701450"/>
                  <a:pt x="1097004" y="688476"/>
                  <a:pt x="958068" y="712370"/>
                </a:cubicBezTo>
                <a:cubicBezTo>
                  <a:pt x="819132" y="736264"/>
                  <a:pt x="405973" y="758889"/>
                  <a:pt x="0" y="712370"/>
                </a:cubicBezTo>
                <a:cubicBezTo>
                  <a:pt x="1288" y="566814"/>
                  <a:pt x="-9953" y="480651"/>
                  <a:pt x="0" y="377556"/>
                </a:cubicBezTo>
                <a:cubicBezTo>
                  <a:pt x="9953" y="274461"/>
                  <a:pt x="-17596" y="108450"/>
                  <a:pt x="0" y="0"/>
                </a:cubicBezTo>
                <a:close/>
              </a:path>
              <a:path w="7768115" h="712370" stroke="0" extrusionOk="0">
                <a:moveTo>
                  <a:pt x="0" y="0"/>
                </a:moveTo>
                <a:cubicBezTo>
                  <a:pt x="154805" y="20464"/>
                  <a:pt x="268870" y="11090"/>
                  <a:pt x="414299" y="0"/>
                </a:cubicBezTo>
                <a:cubicBezTo>
                  <a:pt x="559728" y="-11090"/>
                  <a:pt x="773300" y="-25738"/>
                  <a:pt x="983961" y="0"/>
                </a:cubicBezTo>
                <a:cubicBezTo>
                  <a:pt x="1194622" y="25738"/>
                  <a:pt x="1301341" y="-11836"/>
                  <a:pt x="1553623" y="0"/>
                </a:cubicBezTo>
                <a:cubicBezTo>
                  <a:pt x="1805905" y="11836"/>
                  <a:pt x="1810887" y="-17453"/>
                  <a:pt x="1967922" y="0"/>
                </a:cubicBezTo>
                <a:cubicBezTo>
                  <a:pt x="2124957" y="17453"/>
                  <a:pt x="2300425" y="-5024"/>
                  <a:pt x="2459903" y="0"/>
                </a:cubicBezTo>
                <a:cubicBezTo>
                  <a:pt x="2619381" y="5024"/>
                  <a:pt x="2745144" y="-6022"/>
                  <a:pt x="2874203" y="0"/>
                </a:cubicBezTo>
                <a:cubicBezTo>
                  <a:pt x="3003262" y="6022"/>
                  <a:pt x="3288536" y="-20494"/>
                  <a:pt x="3443864" y="0"/>
                </a:cubicBezTo>
                <a:cubicBezTo>
                  <a:pt x="3599192" y="20494"/>
                  <a:pt x="4044137" y="39486"/>
                  <a:pt x="4246570" y="0"/>
                </a:cubicBezTo>
                <a:cubicBezTo>
                  <a:pt x="4449003" y="-39486"/>
                  <a:pt x="4846675" y="-31005"/>
                  <a:pt x="5049275" y="0"/>
                </a:cubicBezTo>
                <a:cubicBezTo>
                  <a:pt x="5251876" y="31005"/>
                  <a:pt x="5417419" y="-6832"/>
                  <a:pt x="5618937" y="0"/>
                </a:cubicBezTo>
                <a:cubicBezTo>
                  <a:pt x="5820455" y="6832"/>
                  <a:pt x="5996785" y="28717"/>
                  <a:pt x="6266279" y="0"/>
                </a:cubicBezTo>
                <a:cubicBezTo>
                  <a:pt x="6535773" y="-28717"/>
                  <a:pt x="6779941" y="-16756"/>
                  <a:pt x="6991303" y="0"/>
                </a:cubicBezTo>
                <a:cubicBezTo>
                  <a:pt x="7202665" y="16756"/>
                  <a:pt x="7598161" y="24713"/>
                  <a:pt x="7768115" y="0"/>
                </a:cubicBezTo>
                <a:cubicBezTo>
                  <a:pt x="7763132" y="120364"/>
                  <a:pt x="7770127" y="194051"/>
                  <a:pt x="7768115" y="356185"/>
                </a:cubicBezTo>
                <a:cubicBezTo>
                  <a:pt x="7766103" y="518319"/>
                  <a:pt x="7773878" y="563561"/>
                  <a:pt x="7768115" y="712370"/>
                </a:cubicBezTo>
                <a:cubicBezTo>
                  <a:pt x="7577312" y="725422"/>
                  <a:pt x="7349690" y="695692"/>
                  <a:pt x="7120772" y="712370"/>
                </a:cubicBezTo>
                <a:cubicBezTo>
                  <a:pt x="6891854" y="729048"/>
                  <a:pt x="6823943" y="716448"/>
                  <a:pt x="6706473" y="712370"/>
                </a:cubicBezTo>
                <a:cubicBezTo>
                  <a:pt x="6589003" y="708292"/>
                  <a:pt x="6331809" y="692829"/>
                  <a:pt x="6214492" y="712370"/>
                </a:cubicBezTo>
                <a:cubicBezTo>
                  <a:pt x="6097175" y="731911"/>
                  <a:pt x="5725943" y="718637"/>
                  <a:pt x="5567149" y="712370"/>
                </a:cubicBezTo>
                <a:cubicBezTo>
                  <a:pt x="5408355" y="706103"/>
                  <a:pt x="5244363" y="692909"/>
                  <a:pt x="5152850" y="712370"/>
                </a:cubicBezTo>
                <a:cubicBezTo>
                  <a:pt x="5061337" y="731831"/>
                  <a:pt x="4711853" y="691435"/>
                  <a:pt x="4583188" y="712370"/>
                </a:cubicBezTo>
                <a:cubicBezTo>
                  <a:pt x="4454523" y="733305"/>
                  <a:pt x="4165882" y="711499"/>
                  <a:pt x="3935845" y="712370"/>
                </a:cubicBezTo>
                <a:cubicBezTo>
                  <a:pt x="3705808" y="713241"/>
                  <a:pt x="3371472" y="728374"/>
                  <a:pt x="3210821" y="712370"/>
                </a:cubicBezTo>
                <a:cubicBezTo>
                  <a:pt x="3050170" y="696366"/>
                  <a:pt x="2749384" y="698294"/>
                  <a:pt x="2563478" y="712370"/>
                </a:cubicBezTo>
                <a:cubicBezTo>
                  <a:pt x="2377572" y="726446"/>
                  <a:pt x="2183189" y="717724"/>
                  <a:pt x="1916135" y="712370"/>
                </a:cubicBezTo>
                <a:cubicBezTo>
                  <a:pt x="1649081" y="707016"/>
                  <a:pt x="1499800" y="702870"/>
                  <a:pt x="1113430" y="712370"/>
                </a:cubicBezTo>
                <a:cubicBezTo>
                  <a:pt x="727060" y="721870"/>
                  <a:pt x="364630" y="660517"/>
                  <a:pt x="0" y="712370"/>
                </a:cubicBezTo>
                <a:cubicBezTo>
                  <a:pt x="-14801" y="623269"/>
                  <a:pt x="-8854" y="522020"/>
                  <a:pt x="0" y="377556"/>
                </a:cubicBezTo>
                <a:cubicBezTo>
                  <a:pt x="8854" y="233092"/>
                  <a:pt x="14476" y="165005"/>
                  <a:pt x="0" y="0"/>
                </a:cubicBezTo>
                <a:close/>
              </a:path>
            </a:pathLst>
          </a:custGeom>
          <a:solidFill>
            <a:srgbClr val="59BD7B"/>
          </a:solidFill>
          <a:ln cap="flat">
            <a:noFill/>
            <a:prstDash val="solid"/>
            <a:extLst>
              <a:ext uri="{C807C97D-BFC1-408E-A445-0C87EB9F89A2}">
                <ask:lineSketchStyleProps xmlns:ask="http://schemas.microsoft.com/office/drawing/2018/sketchyshapes" sd="1530897310">
                  <a:prstGeom prst="rect">
                    <a:avLst/>
                  </a:prstGeom>
                  <ask:type>
                    <ask:lineSketchFreehand/>
                  </ask:type>
                </ask:lineSketchStyleProps>
              </a:ext>
            </a:extLst>
          </a:ln>
        </p:spPr>
        <p:txBody>
          <a:bodyPr vert="horz" wrap="none" lIns="90000" tIns="45000" rIns="90000" bIns="45000" anchor="ctr" anchorCtr="1" compatLnSpc="0"/>
          <a:lstStyle/>
          <a:p>
            <a:pPr lvl="0" algn="ctr" rtl="0" hangingPunct="0"/>
            <a:endParaRPr lang="de-AT" sz="1400" b="0" i="0" u="none" strike="noStrike" kern="1200">
              <a:ln>
                <a:noFill/>
              </a:ln>
              <a:solidFill>
                <a:schemeClr val="bg1"/>
              </a:solidFill>
              <a:latin typeface="Source Sans Pro" charset="0"/>
              <a:ea typeface="Source Sans Pro" charset="0"/>
              <a:cs typeface="Source Sans Pro" charset="0"/>
            </a:endParaRPr>
          </a:p>
        </p:txBody>
      </p:sp>
      <p:sp>
        <p:nvSpPr>
          <p:cNvPr id="10" name="Dunkelgrünes Dreieck">
            <a:extLst>
              <a:ext uri="{FF2B5EF4-FFF2-40B4-BE49-F238E27FC236}">
                <a16:creationId xmlns:a16="http://schemas.microsoft.com/office/drawing/2014/main" id="{01DDAA19-6556-4526-ABD6-E3806E981754}"/>
              </a:ext>
              <a:ext uri="{C183D7F6-B498-43B3-948B-1728B52AA6E4}">
                <adec:decorative xmlns:adec="http://schemas.microsoft.com/office/drawing/2017/decorative" val="1"/>
              </a:ext>
            </a:extLst>
          </p:cNvPr>
          <p:cNvSpPr/>
          <p:nvPr userDrawn="1"/>
        </p:nvSpPr>
        <p:spPr bwMode="hidden">
          <a:xfrm>
            <a:off x="7346782" y="3345269"/>
            <a:ext cx="1803234" cy="1804247"/>
          </a:xfrm>
          <a:custGeom>
            <a:avLst/>
            <a:gdLst>
              <a:gd name="connsiteX0" fmla="*/ 1803234 w 1803234"/>
              <a:gd name="connsiteY0" fmla="*/ 0 h 1804247"/>
              <a:gd name="connsiteX1" fmla="*/ 1803234 w 1803234"/>
              <a:gd name="connsiteY1" fmla="*/ 1804247 h 1804247"/>
              <a:gd name="connsiteX2" fmla="*/ 1803233 w 1803234"/>
              <a:gd name="connsiteY2" fmla="*/ 1804247 h 1804247"/>
              <a:gd name="connsiteX3" fmla="*/ 1803233 w 1803234"/>
              <a:gd name="connsiteY3" fmla="*/ 934720 h 1804247"/>
              <a:gd name="connsiteX4" fmla="*/ 934194 w 1803234"/>
              <a:gd name="connsiteY4" fmla="*/ 1804247 h 1804247"/>
              <a:gd name="connsiteX5" fmla="*/ 0 w 1803234"/>
              <a:gd name="connsiteY5" fmla="*/ 1804247 h 180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234" h="1804247">
                <a:moveTo>
                  <a:pt x="1803234" y="0"/>
                </a:moveTo>
                <a:lnTo>
                  <a:pt x="1803234" y="1804247"/>
                </a:lnTo>
                <a:lnTo>
                  <a:pt x="1803233" y="1804247"/>
                </a:lnTo>
                <a:lnTo>
                  <a:pt x="1803233" y="934720"/>
                </a:lnTo>
                <a:lnTo>
                  <a:pt x="934194" y="1804247"/>
                </a:lnTo>
                <a:lnTo>
                  <a:pt x="0" y="1804247"/>
                </a:lnTo>
                <a:close/>
              </a:path>
            </a:pathLst>
          </a:custGeom>
          <a:solidFill>
            <a:schemeClr val="bg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7" name="Titel">
            <a:extLst>
              <a:ext uri="{FF2B5EF4-FFF2-40B4-BE49-F238E27FC236}">
                <a16:creationId xmlns:a16="http://schemas.microsoft.com/office/drawing/2014/main" id="{02B9DE15-F99E-B43D-B1A0-95F8DEFBDF19}"/>
              </a:ext>
            </a:extLst>
          </p:cNvPr>
          <p:cNvSpPr>
            <a:spLocks noGrp="1"/>
          </p:cNvSpPr>
          <p:nvPr>
            <p:ph type="title" hasCustomPrompt="1"/>
          </p:nvPr>
        </p:nvSpPr>
        <p:spPr>
          <a:xfrm>
            <a:off x="539749" y="416287"/>
            <a:ext cx="8182219" cy="709200"/>
          </a:xfrm>
          <a:prstGeom prst="rect">
            <a:avLst/>
          </a:prstGeom>
        </p:spPr>
        <p:txBody>
          <a:bodyPr vert="horz" anchor="t" anchorCtr="0">
            <a:noAutofit/>
          </a:bodyPr>
          <a:lstStyle>
            <a:lvl1pPr rtl="0">
              <a:defRPr sz="2600" b="1">
                <a:solidFill>
                  <a:schemeClr val="tx2"/>
                </a:solidFill>
                <a:latin typeface="Source Sans Pro" panose="020B0503030403020204" pitchFamily="34" charset="0"/>
                <a:ea typeface="Source Sans Pro" panose="020B0503030403020204" pitchFamily="34" charset="0"/>
              </a:defRPr>
            </a:lvl1pPr>
          </a:lstStyle>
          <a:p>
            <a:r>
              <a:rPr lang="de-AT"/>
              <a:t>Folienüberschrift durch Klicken </a:t>
            </a:r>
            <a:br>
              <a:rPr lang="de-AT"/>
            </a:br>
            <a:r>
              <a:rPr lang="de-AT"/>
              <a:t>bearbeiten</a:t>
            </a:r>
          </a:p>
        </p:txBody>
      </p:sp>
      <p:sp>
        <p:nvSpPr>
          <p:cNvPr id="2" name="Inhalt - Ocker Kasten">
            <a:extLst>
              <a:ext uri="{FF2B5EF4-FFF2-40B4-BE49-F238E27FC236}">
                <a16:creationId xmlns:a16="http://schemas.microsoft.com/office/drawing/2014/main" id="{4D945094-31B5-0BE1-ABD4-B9B5DC3D72A2}"/>
              </a:ext>
            </a:extLst>
          </p:cNvPr>
          <p:cNvSpPr>
            <a:spLocks noGrp="1"/>
          </p:cNvSpPr>
          <p:nvPr>
            <p:ph idx="11" hasCustomPrompt="1"/>
          </p:nvPr>
        </p:nvSpPr>
        <p:spPr>
          <a:xfrm>
            <a:off x="637676" y="4382024"/>
            <a:ext cx="6949374" cy="557445"/>
          </a:xfrm>
          <a:prstGeom prst="rect">
            <a:avLst/>
          </a:prstGeom>
        </p:spPr>
        <p:txBody>
          <a:bodyPr anchor="ctr" anchorCtr="0">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400" b="1" baseline="0">
                <a:solidFill>
                  <a:schemeClr val="tx2"/>
                </a:solidFill>
                <a:latin typeface="Source Sans Pro" panose="020B0503030403020204" pitchFamily="34" charset="0"/>
                <a:ea typeface="Source Sans Pro" panose="020B0503030403020204" pitchFamily="34" charset="0"/>
                <a:cs typeface="Source Sans Pro" panose="020B0503030403020204" pitchFamily="34" charset="0"/>
              </a:defRPr>
            </a:lvl1pPr>
            <a:lvl2pPr marL="133350" indent="0">
              <a:buNone/>
              <a:defRPr sz="1400" b="0">
                <a:solidFill>
                  <a:schemeClr val="bg1"/>
                </a:solidFill>
                <a:latin typeface="Source Sans Pro" charset="0"/>
                <a:ea typeface="Source Sans Pro" charset="0"/>
                <a:cs typeface="Source Sans Pro" charset="0"/>
              </a:defRPr>
            </a:lvl2pPr>
            <a:lvl3pPr marL="266700" indent="0">
              <a:buNone/>
              <a:defRPr sz="1400" b="1">
                <a:solidFill>
                  <a:schemeClr val="bg1"/>
                </a:solidFill>
                <a:latin typeface="Source Sans Pro" charset="0"/>
                <a:ea typeface="Source Sans Pro" charset="0"/>
                <a:cs typeface="Source Sans Pro" charset="0"/>
              </a:defRPr>
            </a:lvl3pPr>
            <a:lvl4pPr marL="539354" indent="-133350">
              <a:defRPr sz="1400" b="1">
                <a:solidFill>
                  <a:schemeClr val="bg1"/>
                </a:solidFill>
                <a:latin typeface="Source Sans Pro" charset="0"/>
                <a:ea typeface="Source Sans Pro" charset="0"/>
                <a:cs typeface="Source Sans Pro" charset="0"/>
              </a:defRPr>
            </a:lvl4pPr>
            <a:lvl5pPr marL="672704" indent="-133350">
              <a:defRPr sz="1400" b="1">
                <a:solidFill>
                  <a:schemeClr val="bg1"/>
                </a:solidFill>
                <a:latin typeface="Source Sans Pro" charset="0"/>
                <a:ea typeface="Source Sans Pro" charset="0"/>
                <a:cs typeface="Source Sans Pro" charset="0"/>
              </a:defRPr>
            </a:lvl5pPr>
          </a:lstStyle>
          <a:p>
            <a:pPr lvl="0"/>
            <a:r>
              <a:rPr lang="de-AT"/>
              <a:t>Text bearbeiten</a:t>
            </a:r>
          </a:p>
        </p:txBody>
      </p:sp>
    </p:spTree>
    <p:extLst>
      <p:ext uri="{BB962C8B-B14F-4D97-AF65-F5344CB8AC3E}">
        <p14:creationId xmlns:p14="http://schemas.microsoft.com/office/powerpoint/2010/main" val="1798040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und Inhalt 2_dunkel">
    <p:bg>
      <p:bgPr>
        <a:solidFill>
          <a:srgbClr val="1E3532"/>
        </a:solidFill>
        <a:effectLst/>
      </p:bgPr>
    </p:bg>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6CE9832A-AFCD-4C58-AC54-ADBCB406F740}"/>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15352927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3" name="Objekt 2" hidden="1">
                        <a:extLst>
                          <a:ext uri="{FF2B5EF4-FFF2-40B4-BE49-F238E27FC236}">
                            <a16:creationId xmlns:a16="http://schemas.microsoft.com/office/drawing/2014/main" id="{6CE9832A-AFCD-4C58-AC54-ADBCB406F740}"/>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Ocker Kasten">
            <a:extLst>
              <a:ext uri="{FF2B5EF4-FFF2-40B4-BE49-F238E27FC236}">
                <a16:creationId xmlns:a16="http://schemas.microsoft.com/office/drawing/2014/main" id="{F6CF3BCD-67C1-4733-B7B6-EF8CC39E89EE}"/>
              </a:ext>
              <a:ext uri="{C183D7F6-B498-43B3-948B-1728B52AA6E4}">
                <adec:decorative xmlns:adec="http://schemas.microsoft.com/office/drawing/2017/decorative" val="1"/>
              </a:ext>
            </a:extLst>
          </p:cNvPr>
          <p:cNvSpPr/>
          <p:nvPr userDrawn="1"/>
        </p:nvSpPr>
        <p:spPr bwMode="blackGray">
          <a:xfrm>
            <a:off x="539750" y="4307305"/>
            <a:ext cx="7768115" cy="712370"/>
          </a:xfrm>
          <a:prstGeom prst="rect">
            <a:avLst/>
          </a:prstGeom>
          <a:solidFill>
            <a:schemeClr val="bg2"/>
          </a:solidFill>
          <a:ln cap="flat">
            <a:noFill/>
            <a:prstDash val="solid"/>
          </a:ln>
        </p:spPr>
        <p:txBody>
          <a:bodyPr vert="horz" wrap="none" lIns="90000" tIns="45000" rIns="90000" bIns="45000" anchor="ctr" anchorCtr="1" compatLnSpc="0"/>
          <a:lstStyle/>
          <a:p>
            <a:pPr lvl="0" algn="ctr" rtl="0" hangingPunct="0"/>
            <a:endParaRPr lang="de-AT" sz="1400" b="0" i="0" u="none" strike="noStrike" kern="1200">
              <a:ln>
                <a:noFill/>
              </a:ln>
              <a:solidFill>
                <a:schemeClr val="bg1"/>
              </a:solidFill>
              <a:latin typeface="Source Sans Pro" charset="0"/>
              <a:ea typeface="Source Sans Pro" charset="0"/>
              <a:cs typeface="Source Sans Pro" charset="0"/>
            </a:endParaRPr>
          </a:p>
        </p:txBody>
      </p:sp>
      <p:sp>
        <p:nvSpPr>
          <p:cNvPr id="12" name="Inhalt - Ocker Kasten">
            <a:extLst>
              <a:ext uri="{FF2B5EF4-FFF2-40B4-BE49-F238E27FC236}">
                <a16:creationId xmlns:a16="http://schemas.microsoft.com/office/drawing/2014/main" id="{00F435AD-20C5-40E9-A536-B2D6DC639E96}"/>
              </a:ext>
            </a:extLst>
          </p:cNvPr>
          <p:cNvSpPr>
            <a:spLocks noGrp="1"/>
          </p:cNvSpPr>
          <p:nvPr>
            <p:ph idx="11" hasCustomPrompt="1"/>
          </p:nvPr>
        </p:nvSpPr>
        <p:spPr>
          <a:xfrm>
            <a:off x="637676" y="4382024"/>
            <a:ext cx="6818201" cy="557445"/>
          </a:xfrm>
          <a:prstGeom prst="rect">
            <a:avLst/>
          </a:prstGeom>
        </p:spPr>
        <p:txBody>
          <a:bodyPr anchor="ctr" anchorCtr="0">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400" b="1" baseline="0">
                <a:solidFill>
                  <a:schemeClr val="tx2"/>
                </a:solidFill>
                <a:latin typeface="Source Sans Pro" panose="020B0503030403020204" pitchFamily="34" charset="0"/>
                <a:ea typeface="Source Sans Pro" panose="020B0503030403020204" pitchFamily="34" charset="0"/>
                <a:cs typeface="Source Sans Pro" panose="020B0503030403020204" pitchFamily="34" charset="0"/>
              </a:defRPr>
            </a:lvl1pPr>
            <a:lvl2pPr marL="133350" indent="0">
              <a:buNone/>
              <a:defRPr sz="1400" b="0">
                <a:solidFill>
                  <a:schemeClr val="bg1"/>
                </a:solidFill>
                <a:latin typeface="Source Sans Pro" charset="0"/>
                <a:ea typeface="Source Sans Pro" charset="0"/>
                <a:cs typeface="Source Sans Pro" charset="0"/>
              </a:defRPr>
            </a:lvl2pPr>
            <a:lvl3pPr marL="266700" indent="0">
              <a:buNone/>
              <a:defRPr sz="1400" b="1">
                <a:solidFill>
                  <a:schemeClr val="bg1"/>
                </a:solidFill>
                <a:latin typeface="Source Sans Pro" charset="0"/>
                <a:ea typeface="Source Sans Pro" charset="0"/>
                <a:cs typeface="Source Sans Pro" charset="0"/>
              </a:defRPr>
            </a:lvl3pPr>
            <a:lvl4pPr marL="539354" indent="-133350">
              <a:defRPr sz="1400" b="1">
                <a:solidFill>
                  <a:schemeClr val="bg1"/>
                </a:solidFill>
                <a:latin typeface="Source Sans Pro" charset="0"/>
                <a:ea typeface="Source Sans Pro" charset="0"/>
                <a:cs typeface="Source Sans Pro" charset="0"/>
              </a:defRPr>
            </a:lvl4pPr>
            <a:lvl5pPr marL="672704" indent="-133350">
              <a:defRPr sz="1400" b="1">
                <a:solidFill>
                  <a:schemeClr val="bg1"/>
                </a:solidFill>
                <a:latin typeface="Source Sans Pro" charset="0"/>
                <a:ea typeface="Source Sans Pro" charset="0"/>
                <a:cs typeface="Source Sans Pro" charset="0"/>
              </a:defRPr>
            </a:lvl5pPr>
          </a:lstStyle>
          <a:p>
            <a:pPr lvl="0"/>
            <a:r>
              <a:rPr lang="de-AT"/>
              <a:t>Text bearbeiten</a:t>
            </a:r>
          </a:p>
        </p:txBody>
      </p:sp>
      <p:sp>
        <p:nvSpPr>
          <p:cNvPr id="10" name="Dunkelgrünes Dreieck">
            <a:extLst>
              <a:ext uri="{FF2B5EF4-FFF2-40B4-BE49-F238E27FC236}">
                <a16:creationId xmlns:a16="http://schemas.microsoft.com/office/drawing/2014/main" id="{01DDAA19-6556-4526-ABD6-E3806E981754}"/>
              </a:ext>
              <a:ext uri="{C183D7F6-B498-43B3-948B-1728B52AA6E4}">
                <adec:decorative xmlns:adec="http://schemas.microsoft.com/office/drawing/2017/decorative" val="1"/>
              </a:ext>
            </a:extLst>
          </p:cNvPr>
          <p:cNvSpPr/>
          <p:nvPr userDrawn="1"/>
        </p:nvSpPr>
        <p:spPr bwMode="hidden">
          <a:xfrm>
            <a:off x="7346782" y="3345269"/>
            <a:ext cx="1803234" cy="1804247"/>
          </a:xfrm>
          <a:custGeom>
            <a:avLst/>
            <a:gdLst>
              <a:gd name="connsiteX0" fmla="*/ 1803234 w 1803234"/>
              <a:gd name="connsiteY0" fmla="*/ 0 h 1804247"/>
              <a:gd name="connsiteX1" fmla="*/ 1803234 w 1803234"/>
              <a:gd name="connsiteY1" fmla="*/ 1804247 h 1804247"/>
              <a:gd name="connsiteX2" fmla="*/ 1803233 w 1803234"/>
              <a:gd name="connsiteY2" fmla="*/ 1804247 h 1804247"/>
              <a:gd name="connsiteX3" fmla="*/ 1803233 w 1803234"/>
              <a:gd name="connsiteY3" fmla="*/ 934720 h 1804247"/>
              <a:gd name="connsiteX4" fmla="*/ 934194 w 1803234"/>
              <a:gd name="connsiteY4" fmla="*/ 1804247 h 1804247"/>
              <a:gd name="connsiteX5" fmla="*/ 0 w 1803234"/>
              <a:gd name="connsiteY5" fmla="*/ 1804247 h 180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234" h="1804247">
                <a:moveTo>
                  <a:pt x="1803234" y="0"/>
                </a:moveTo>
                <a:lnTo>
                  <a:pt x="1803234" y="1804247"/>
                </a:lnTo>
                <a:lnTo>
                  <a:pt x="1803233" y="1804247"/>
                </a:lnTo>
                <a:lnTo>
                  <a:pt x="1803233" y="934720"/>
                </a:lnTo>
                <a:lnTo>
                  <a:pt x="934194" y="1804247"/>
                </a:lnTo>
                <a:lnTo>
                  <a:pt x="0" y="1804247"/>
                </a:lnTo>
                <a:close/>
              </a:path>
            </a:pathLst>
          </a:custGeom>
          <a:solidFill>
            <a:schemeClr val="tx2"/>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16" name="Inhalt">
            <a:extLst>
              <a:ext uri="{FF2B5EF4-FFF2-40B4-BE49-F238E27FC236}">
                <a16:creationId xmlns:a16="http://schemas.microsoft.com/office/drawing/2014/main" id="{59379BFD-451C-B8CD-2A17-09D4B5A9C81E}"/>
              </a:ext>
            </a:extLst>
          </p:cNvPr>
          <p:cNvSpPr>
            <a:spLocks noGrp="1"/>
          </p:cNvSpPr>
          <p:nvPr>
            <p:ph idx="12" hasCustomPrompt="1"/>
          </p:nvPr>
        </p:nvSpPr>
        <p:spPr>
          <a:xfrm>
            <a:off x="539749" y="1344058"/>
            <a:ext cx="8182218" cy="2833406"/>
          </a:xfrm>
          <a:prstGeom prst="rect">
            <a:avLst/>
          </a:prstGeom>
        </p:spPr>
        <p:txBody>
          <a:bodyPr/>
          <a:lstStyle>
            <a:lvl1pPr marL="0" indent="0" rtl="0">
              <a:lnSpc>
                <a:spcPct val="80000"/>
              </a:lnSpc>
              <a:buNone/>
              <a:defRPr sz="1800" b="0">
                <a:solidFill>
                  <a:schemeClr val="bg1"/>
                </a:solidFill>
                <a:latin typeface="Source Sans Pro" panose="020B0503030403020204" pitchFamily="34" charset="0"/>
                <a:ea typeface="Source Sans Pro" panose="020B0503030403020204" pitchFamily="34" charset="0"/>
              </a:defRPr>
            </a:lvl1pPr>
            <a:lvl2pPr marL="182563" indent="-182563" rtl="0">
              <a:lnSpc>
                <a:spcPct val="80000"/>
              </a:lnSpc>
              <a:defRPr sz="1800">
                <a:solidFill>
                  <a:schemeClr val="bg1"/>
                </a:solidFill>
                <a:latin typeface="Source Sans Pro" panose="020B0503030403020204" pitchFamily="34" charset="0"/>
                <a:ea typeface="Source Sans Pro" panose="020B0503030403020204" pitchFamily="34" charset="0"/>
              </a:defRPr>
            </a:lvl2pPr>
            <a:lvl3pPr marL="358775" indent="-176213" rtl="0">
              <a:lnSpc>
                <a:spcPct val="80000"/>
              </a:lnSpc>
              <a:defRPr sz="1800">
                <a:solidFill>
                  <a:schemeClr val="bg1"/>
                </a:solidFill>
                <a:latin typeface="Source Sans Pro" panose="020B0503030403020204" pitchFamily="34" charset="0"/>
                <a:ea typeface="Source Sans Pro" panose="020B0503030403020204" pitchFamily="34" charset="0"/>
              </a:defRPr>
            </a:lvl3pPr>
            <a:lvl4pPr marL="538163" indent="-179388" rtl="0">
              <a:lnSpc>
                <a:spcPct val="80000"/>
              </a:lnSpc>
              <a:defRPr sz="1800">
                <a:solidFill>
                  <a:schemeClr val="bg1"/>
                </a:solidFill>
                <a:latin typeface="Source Sans Pro" panose="020B0503030403020204" pitchFamily="34" charset="0"/>
                <a:ea typeface="Source Sans Pro" panose="020B0503030403020204" pitchFamily="34" charset="0"/>
              </a:defRPr>
            </a:lvl4pPr>
            <a:lvl5pPr marL="715963" indent="-177800" rtl="0">
              <a:lnSpc>
                <a:spcPct val="80000"/>
              </a:lnSpc>
              <a:defRPr sz="1800">
                <a:solidFill>
                  <a:schemeClr val="bg1"/>
                </a:solidFill>
                <a:latin typeface="Source Sans Pro" panose="020B0503030403020204" pitchFamily="34" charset="0"/>
                <a:ea typeface="Source Sans Pro" panose="020B0503030403020204" pitchFamily="34" charset="0"/>
              </a:defRPr>
            </a:lvl5pPr>
          </a:lstStyle>
          <a:p>
            <a:pPr lvl="0"/>
            <a:r>
              <a:rPr lang="de-AT"/>
              <a:t>Text bearbeiten</a:t>
            </a:r>
          </a:p>
          <a:p>
            <a:pPr lvl="1"/>
            <a:r>
              <a:rPr lang="de-AT"/>
              <a:t>Zweite Ebene</a:t>
            </a:r>
          </a:p>
          <a:p>
            <a:pPr lvl="2"/>
            <a:r>
              <a:rPr lang="de-AT"/>
              <a:t>Dritte Ebene</a:t>
            </a:r>
          </a:p>
          <a:p>
            <a:pPr lvl="3"/>
            <a:r>
              <a:rPr lang="de-AT"/>
              <a:t>Vierte Ebene</a:t>
            </a:r>
          </a:p>
          <a:p>
            <a:pPr lvl="4"/>
            <a:r>
              <a:rPr lang="de-AT"/>
              <a:t>Fünfte Ebene</a:t>
            </a:r>
          </a:p>
        </p:txBody>
      </p:sp>
      <p:sp>
        <p:nvSpPr>
          <p:cNvPr id="19" name="Titel">
            <a:extLst>
              <a:ext uri="{FF2B5EF4-FFF2-40B4-BE49-F238E27FC236}">
                <a16:creationId xmlns:a16="http://schemas.microsoft.com/office/drawing/2014/main" id="{DADB0F9A-BF76-2E2D-6C3B-093B92E80DB5}"/>
              </a:ext>
            </a:extLst>
          </p:cNvPr>
          <p:cNvSpPr>
            <a:spLocks noGrp="1"/>
          </p:cNvSpPr>
          <p:nvPr>
            <p:ph type="title" hasCustomPrompt="1"/>
          </p:nvPr>
        </p:nvSpPr>
        <p:spPr>
          <a:xfrm>
            <a:off x="539749" y="416287"/>
            <a:ext cx="8182219" cy="709200"/>
          </a:xfrm>
          <a:prstGeom prst="rect">
            <a:avLst/>
          </a:prstGeom>
        </p:spPr>
        <p:txBody>
          <a:bodyPr vert="horz" anchor="t" anchorCtr="0">
            <a:noAutofit/>
          </a:bodyPr>
          <a:lstStyle>
            <a:lvl1pPr rtl="0">
              <a:defRPr sz="2600" b="1">
                <a:solidFill>
                  <a:schemeClr val="bg1"/>
                </a:solidFill>
                <a:latin typeface="Source Sans Pro" panose="020B0503030403020204" pitchFamily="34" charset="0"/>
                <a:ea typeface="Source Sans Pro" panose="020B0503030403020204" pitchFamily="34" charset="0"/>
              </a:defRPr>
            </a:lvl1pPr>
          </a:lstStyle>
          <a:p>
            <a:r>
              <a:rPr lang="de-AT"/>
              <a:t>Folienüberschrift durch Klicken </a:t>
            </a:r>
            <a:br>
              <a:rPr lang="de-AT"/>
            </a:br>
            <a:r>
              <a:rPr lang="de-AT"/>
              <a:t>bearbeiten</a:t>
            </a:r>
          </a:p>
        </p:txBody>
      </p:sp>
    </p:spTree>
    <p:extLst>
      <p:ext uri="{BB962C8B-B14F-4D97-AF65-F5344CB8AC3E}">
        <p14:creationId xmlns:p14="http://schemas.microsoft.com/office/powerpoint/2010/main" val="34654227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el und Inhalt mit 4 hochformatige Boxen_hell">
    <p:spTree>
      <p:nvGrpSpPr>
        <p:cNvPr id="1" name=""/>
        <p:cNvGrpSpPr/>
        <p:nvPr/>
      </p:nvGrpSpPr>
      <p:grpSpPr>
        <a:xfrm>
          <a:off x="0" y="0"/>
          <a:ext cx="0" cy="0"/>
          <a:chOff x="0" y="0"/>
          <a:chExt cx="0" cy="0"/>
        </a:xfrm>
      </p:grpSpPr>
      <p:graphicFrame>
        <p:nvGraphicFramePr>
          <p:cNvPr id="14" name="Objekt 13" hidden="1">
            <a:extLst>
              <a:ext uri="{FF2B5EF4-FFF2-40B4-BE49-F238E27FC236}">
                <a16:creationId xmlns:a16="http://schemas.microsoft.com/office/drawing/2014/main" id="{D4F02395-1627-538D-ABD3-B2FEE8D63D0B}"/>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39930852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14" name="Objekt 13" hidden="1">
                        <a:extLst>
                          <a:ext uri="{FF2B5EF4-FFF2-40B4-BE49-F238E27FC236}">
                            <a16:creationId xmlns:a16="http://schemas.microsoft.com/office/drawing/2014/main" id="{D4F02395-1627-538D-ABD3-B2FEE8D63D0B}"/>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Inhaltsplatzhalter 31">
            <a:extLst>
              <a:ext uri="{FF2B5EF4-FFF2-40B4-BE49-F238E27FC236}">
                <a16:creationId xmlns:a16="http://schemas.microsoft.com/office/drawing/2014/main" id="{0E5A719C-1673-144A-89D1-48B005CF1B8E}"/>
              </a:ext>
            </a:extLst>
          </p:cNvPr>
          <p:cNvSpPr>
            <a:spLocks noGrp="1"/>
          </p:cNvSpPr>
          <p:nvPr>
            <p:ph sz="quarter" idx="16" hasCustomPrompt="1"/>
          </p:nvPr>
        </p:nvSpPr>
        <p:spPr>
          <a:xfrm>
            <a:off x="728096" y="1452471"/>
            <a:ext cx="1791535" cy="402778"/>
          </a:xfrm>
          <a:custGeom>
            <a:avLst/>
            <a:gdLst>
              <a:gd name="csX0" fmla="*/ 0 w 1791535"/>
              <a:gd name="csY0" fmla="*/ 0 h 402778"/>
              <a:gd name="csX1" fmla="*/ 615094 w 1791535"/>
              <a:gd name="csY1" fmla="*/ 0 h 402778"/>
              <a:gd name="csX2" fmla="*/ 1248103 w 1791535"/>
              <a:gd name="csY2" fmla="*/ 0 h 402778"/>
              <a:gd name="csX3" fmla="*/ 1791535 w 1791535"/>
              <a:gd name="csY3" fmla="*/ 0 h 402778"/>
              <a:gd name="csX4" fmla="*/ 1791535 w 1791535"/>
              <a:gd name="csY4" fmla="*/ 402778 h 402778"/>
              <a:gd name="csX5" fmla="*/ 1158526 w 1791535"/>
              <a:gd name="csY5" fmla="*/ 402778 h 402778"/>
              <a:gd name="csX6" fmla="*/ 543432 w 1791535"/>
              <a:gd name="csY6" fmla="*/ 402778 h 402778"/>
              <a:gd name="csX7" fmla="*/ 0 w 1791535"/>
              <a:gd name="csY7" fmla="*/ 402778 h 402778"/>
              <a:gd name="csX8" fmla="*/ 0 w 1791535"/>
              <a:gd name="csY8" fmla="*/ 0 h 4027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91535" h="402778" fill="none" extrusionOk="0">
                <a:moveTo>
                  <a:pt x="0" y="0"/>
                </a:moveTo>
                <a:cubicBezTo>
                  <a:pt x="169679" y="-12305"/>
                  <a:pt x="353127" y="-5269"/>
                  <a:pt x="615094" y="0"/>
                </a:cubicBezTo>
                <a:cubicBezTo>
                  <a:pt x="877061" y="5269"/>
                  <a:pt x="990731" y="16217"/>
                  <a:pt x="1248103" y="0"/>
                </a:cubicBezTo>
                <a:cubicBezTo>
                  <a:pt x="1505475" y="-16217"/>
                  <a:pt x="1577445" y="25865"/>
                  <a:pt x="1791535" y="0"/>
                </a:cubicBezTo>
                <a:cubicBezTo>
                  <a:pt x="1806284" y="117963"/>
                  <a:pt x="1772067" y="319930"/>
                  <a:pt x="1791535" y="402778"/>
                </a:cubicBezTo>
                <a:cubicBezTo>
                  <a:pt x="1591542" y="398500"/>
                  <a:pt x="1400519" y="375010"/>
                  <a:pt x="1158526" y="402778"/>
                </a:cubicBezTo>
                <a:cubicBezTo>
                  <a:pt x="916533" y="430546"/>
                  <a:pt x="784237" y="430912"/>
                  <a:pt x="543432" y="402778"/>
                </a:cubicBezTo>
                <a:cubicBezTo>
                  <a:pt x="302627" y="374644"/>
                  <a:pt x="195913" y="405558"/>
                  <a:pt x="0" y="402778"/>
                </a:cubicBezTo>
                <a:cubicBezTo>
                  <a:pt x="-18573" y="210475"/>
                  <a:pt x="14339" y="126487"/>
                  <a:pt x="0" y="0"/>
                </a:cubicBezTo>
                <a:close/>
              </a:path>
              <a:path w="1791535" h="402778" stroke="0" extrusionOk="0">
                <a:moveTo>
                  <a:pt x="0" y="0"/>
                </a:moveTo>
                <a:cubicBezTo>
                  <a:pt x="125673" y="-20731"/>
                  <a:pt x="315348" y="8563"/>
                  <a:pt x="597178" y="0"/>
                </a:cubicBezTo>
                <a:cubicBezTo>
                  <a:pt x="879008" y="-8563"/>
                  <a:pt x="995152" y="-23678"/>
                  <a:pt x="1140611" y="0"/>
                </a:cubicBezTo>
                <a:cubicBezTo>
                  <a:pt x="1286070" y="23678"/>
                  <a:pt x="1513410" y="29252"/>
                  <a:pt x="1791535" y="0"/>
                </a:cubicBezTo>
                <a:cubicBezTo>
                  <a:pt x="1789583" y="88698"/>
                  <a:pt x="1795906" y="258428"/>
                  <a:pt x="1791535" y="402778"/>
                </a:cubicBezTo>
                <a:cubicBezTo>
                  <a:pt x="1644689" y="421700"/>
                  <a:pt x="1405567" y="392815"/>
                  <a:pt x="1248103" y="402778"/>
                </a:cubicBezTo>
                <a:cubicBezTo>
                  <a:pt x="1090639" y="412741"/>
                  <a:pt x="805699" y="401091"/>
                  <a:pt x="633009" y="402778"/>
                </a:cubicBezTo>
                <a:cubicBezTo>
                  <a:pt x="460319" y="404465"/>
                  <a:pt x="266682" y="392213"/>
                  <a:pt x="0" y="402778"/>
                </a:cubicBezTo>
                <a:cubicBezTo>
                  <a:pt x="5009" y="212931"/>
                  <a:pt x="8486" y="164331"/>
                  <a:pt x="0" y="0"/>
                </a:cubicBezTo>
                <a:close/>
              </a:path>
            </a:pathLst>
          </a:custGeom>
          <a:ln>
            <a:solidFill>
              <a:schemeClr val="tx2"/>
            </a:solidFill>
            <a:extLst>
              <a:ext uri="{C807C97D-BFC1-408E-A445-0C87EB9F89A2}">
                <ask:lineSketchStyleProps xmlns:ask="http://schemas.microsoft.com/office/drawing/2018/sketchyshapes" sd="669307894">
                  <a:prstGeom prst="rect">
                    <a:avLst/>
                  </a:prstGeom>
                  <ask:type>
                    <ask:lineSketchFreehand/>
                  </ask:type>
                </ask:lineSketchStyleProps>
              </a:ext>
            </a:extLst>
          </a:ln>
        </p:spPr>
        <p:txBody>
          <a:bodyPr anchor="ctr">
            <a:normAutofit/>
          </a:bodyPr>
          <a:lstStyle>
            <a:lvl1pPr marL="0" indent="0">
              <a:buNone/>
              <a:defRPr sz="2000">
                <a:solidFill>
                  <a:schemeClr val="tx2"/>
                </a:solidFill>
              </a:defRPr>
            </a:lvl1pPr>
          </a:lstStyle>
          <a:p>
            <a:pPr lvl="0"/>
            <a:r>
              <a:rPr lang="de-AT"/>
              <a:t>Überschrift</a:t>
            </a:r>
          </a:p>
        </p:txBody>
      </p:sp>
      <p:sp>
        <p:nvSpPr>
          <p:cNvPr id="12" name="Inhaltsplatzhalter 17">
            <a:extLst>
              <a:ext uri="{FF2B5EF4-FFF2-40B4-BE49-F238E27FC236}">
                <a16:creationId xmlns:a16="http://schemas.microsoft.com/office/drawing/2014/main" id="{E01FABDB-EB85-6820-F137-6A25B9FDFE3A}"/>
              </a:ext>
            </a:extLst>
          </p:cNvPr>
          <p:cNvSpPr>
            <a:spLocks noGrp="1"/>
          </p:cNvSpPr>
          <p:nvPr>
            <p:ph sz="quarter" idx="20"/>
          </p:nvPr>
        </p:nvSpPr>
        <p:spPr>
          <a:xfrm>
            <a:off x="724912" y="2029500"/>
            <a:ext cx="1776181" cy="2382480"/>
          </a:xfrm>
          <a:custGeom>
            <a:avLst/>
            <a:gdLst>
              <a:gd name="csX0" fmla="*/ 0 w 1776181"/>
              <a:gd name="csY0" fmla="*/ 0 h 2382480"/>
              <a:gd name="csX1" fmla="*/ 592060 w 1776181"/>
              <a:gd name="csY1" fmla="*/ 0 h 2382480"/>
              <a:gd name="csX2" fmla="*/ 1201882 w 1776181"/>
              <a:gd name="csY2" fmla="*/ 0 h 2382480"/>
              <a:gd name="csX3" fmla="*/ 1776181 w 1776181"/>
              <a:gd name="csY3" fmla="*/ 0 h 2382480"/>
              <a:gd name="csX4" fmla="*/ 1776181 w 1776181"/>
              <a:gd name="csY4" fmla="*/ 571795 h 2382480"/>
              <a:gd name="csX5" fmla="*/ 1776181 w 1776181"/>
              <a:gd name="csY5" fmla="*/ 1215065 h 2382480"/>
              <a:gd name="csX6" fmla="*/ 1776181 w 1776181"/>
              <a:gd name="csY6" fmla="*/ 1834510 h 2382480"/>
              <a:gd name="csX7" fmla="*/ 1776181 w 1776181"/>
              <a:gd name="csY7" fmla="*/ 2382480 h 2382480"/>
              <a:gd name="csX8" fmla="*/ 1148597 w 1776181"/>
              <a:gd name="csY8" fmla="*/ 2382480 h 2382480"/>
              <a:gd name="csX9" fmla="*/ 592060 w 1776181"/>
              <a:gd name="csY9" fmla="*/ 2382480 h 2382480"/>
              <a:gd name="csX10" fmla="*/ 0 w 1776181"/>
              <a:gd name="csY10" fmla="*/ 2382480 h 2382480"/>
              <a:gd name="csX11" fmla="*/ 0 w 1776181"/>
              <a:gd name="csY11" fmla="*/ 1858334 h 2382480"/>
              <a:gd name="csX12" fmla="*/ 0 w 1776181"/>
              <a:gd name="csY12" fmla="*/ 1310364 h 2382480"/>
              <a:gd name="csX13" fmla="*/ 0 w 1776181"/>
              <a:gd name="csY13" fmla="*/ 762394 h 2382480"/>
              <a:gd name="csX14" fmla="*/ 0 w 1776181"/>
              <a:gd name="csY14" fmla="*/ 0 h 23824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776181" h="2382480" fill="none" extrusionOk="0">
                <a:moveTo>
                  <a:pt x="0" y="0"/>
                </a:moveTo>
                <a:cubicBezTo>
                  <a:pt x="231868" y="19969"/>
                  <a:pt x="421502" y="-27386"/>
                  <a:pt x="592060" y="0"/>
                </a:cubicBezTo>
                <a:cubicBezTo>
                  <a:pt x="762618" y="27386"/>
                  <a:pt x="974686" y="24987"/>
                  <a:pt x="1201882" y="0"/>
                </a:cubicBezTo>
                <a:cubicBezTo>
                  <a:pt x="1429078" y="-24987"/>
                  <a:pt x="1492147" y="-419"/>
                  <a:pt x="1776181" y="0"/>
                </a:cubicBezTo>
                <a:cubicBezTo>
                  <a:pt x="1783606" y="256728"/>
                  <a:pt x="1755345" y="407659"/>
                  <a:pt x="1776181" y="571795"/>
                </a:cubicBezTo>
                <a:cubicBezTo>
                  <a:pt x="1797017" y="735932"/>
                  <a:pt x="1787838" y="991597"/>
                  <a:pt x="1776181" y="1215065"/>
                </a:cubicBezTo>
                <a:cubicBezTo>
                  <a:pt x="1764525" y="1438533"/>
                  <a:pt x="1799188" y="1529494"/>
                  <a:pt x="1776181" y="1834510"/>
                </a:cubicBezTo>
                <a:cubicBezTo>
                  <a:pt x="1753174" y="2139527"/>
                  <a:pt x="1790503" y="2112550"/>
                  <a:pt x="1776181" y="2382480"/>
                </a:cubicBezTo>
                <a:cubicBezTo>
                  <a:pt x="1595398" y="2409897"/>
                  <a:pt x="1313232" y="2393836"/>
                  <a:pt x="1148597" y="2382480"/>
                </a:cubicBezTo>
                <a:cubicBezTo>
                  <a:pt x="983962" y="2371124"/>
                  <a:pt x="856378" y="2380965"/>
                  <a:pt x="592060" y="2382480"/>
                </a:cubicBezTo>
                <a:cubicBezTo>
                  <a:pt x="327742" y="2383995"/>
                  <a:pt x="177154" y="2411253"/>
                  <a:pt x="0" y="2382480"/>
                </a:cubicBezTo>
                <a:cubicBezTo>
                  <a:pt x="-16003" y="2271278"/>
                  <a:pt x="12651" y="2019423"/>
                  <a:pt x="0" y="1858334"/>
                </a:cubicBezTo>
                <a:cubicBezTo>
                  <a:pt x="-12651" y="1697245"/>
                  <a:pt x="14584" y="1497860"/>
                  <a:pt x="0" y="1310364"/>
                </a:cubicBezTo>
                <a:cubicBezTo>
                  <a:pt x="-14584" y="1122868"/>
                  <a:pt x="17500" y="883504"/>
                  <a:pt x="0" y="762394"/>
                </a:cubicBezTo>
                <a:cubicBezTo>
                  <a:pt x="-17500" y="641284"/>
                  <a:pt x="-27485" y="244570"/>
                  <a:pt x="0" y="0"/>
                </a:cubicBezTo>
                <a:close/>
              </a:path>
              <a:path w="1776181" h="2382480" stroke="0" extrusionOk="0">
                <a:moveTo>
                  <a:pt x="0" y="0"/>
                </a:moveTo>
                <a:cubicBezTo>
                  <a:pt x="226884" y="-20106"/>
                  <a:pt x="408102" y="-17452"/>
                  <a:pt x="627584" y="0"/>
                </a:cubicBezTo>
                <a:cubicBezTo>
                  <a:pt x="847066" y="17452"/>
                  <a:pt x="966814" y="-15167"/>
                  <a:pt x="1201882" y="0"/>
                </a:cubicBezTo>
                <a:cubicBezTo>
                  <a:pt x="1436950" y="15167"/>
                  <a:pt x="1497968" y="-8342"/>
                  <a:pt x="1776181" y="0"/>
                </a:cubicBezTo>
                <a:cubicBezTo>
                  <a:pt x="1794280" y="141596"/>
                  <a:pt x="1792305" y="318111"/>
                  <a:pt x="1776181" y="524146"/>
                </a:cubicBezTo>
                <a:cubicBezTo>
                  <a:pt x="1760057" y="730181"/>
                  <a:pt x="1786857" y="876426"/>
                  <a:pt x="1776181" y="1167415"/>
                </a:cubicBezTo>
                <a:cubicBezTo>
                  <a:pt x="1765505" y="1458404"/>
                  <a:pt x="1790350" y="1540855"/>
                  <a:pt x="1776181" y="1715386"/>
                </a:cubicBezTo>
                <a:cubicBezTo>
                  <a:pt x="1762012" y="1889917"/>
                  <a:pt x="1804959" y="2136778"/>
                  <a:pt x="1776181" y="2382480"/>
                </a:cubicBezTo>
                <a:cubicBezTo>
                  <a:pt x="1600444" y="2399139"/>
                  <a:pt x="1379208" y="2363706"/>
                  <a:pt x="1201882" y="2382480"/>
                </a:cubicBezTo>
                <a:cubicBezTo>
                  <a:pt x="1024556" y="2401254"/>
                  <a:pt x="750883" y="2391315"/>
                  <a:pt x="592060" y="2382480"/>
                </a:cubicBezTo>
                <a:cubicBezTo>
                  <a:pt x="433237" y="2373645"/>
                  <a:pt x="146152" y="2400411"/>
                  <a:pt x="0" y="2382480"/>
                </a:cubicBezTo>
                <a:cubicBezTo>
                  <a:pt x="-9257" y="2191474"/>
                  <a:pt x="-3943" y="1973030"/>
                  <a:pt x="0" y="1786860"/>
                </a:cubicBezTo>
                <a:cubicBezTo>
                  <a:pt x="3943" y="1600690"/>
                  <a:pt x="-3728" y="1390440"/>
                  <a:pt x="0" y="1262714"/>
                </a:cubicBezTo>
                <a:cubicBezTo>
                  <a:pt x="3728" y="1134988"/>
                  <a:pt x="-21660" y="901163"/>
                  <a:pt x="0" y="738569"/>
                </a:cubicBezTo>
                <a:cubicBezTo>
                  <a:pt x="21660" y="575976"/>
                  <a:pt x="-33998" y="151977"/>
                  <a:pt x="0" y="0"/>
                </a:cubicBezTo>
                <a:close/>
              </a:path>
            </a:pathLst>
          </a:custGeom>
          <a:solidFill>
            <a:schemeClr val="bg2">
              <a:lumMod val="40000"/>
              <a:lumOff val="60000"/>
            </a:schemeClr>
          </a:solidFill>
          <a:ln>
            <a:solidFill>
              <a:schemeClr val="tx2"/>
            </a:solidFill>
            <a:extLst>
              <a:ext uri="{C807C97D-BFC1-408E-A445-0C87EB9F89A2}">
                <ask:lineSketchStyleProps xmlns:ask="http://schemas.microsoft.com/office/drawing/2018/sketchyshapes" sd="2657878182">
                  <a:prstGeom prst="rect">
                    <a:avLst/>
                  </a:prstGeom>
                  <ask:type>
                    <ask:lineSketchFreehand/>
                  </ask:type>
                </ask:lineSketchStyleProps>
              </a:ext>
            </a:extLst>
          </a:ln>
        </p:spPr>
        <p:txBody>
          <a:bodyPr>
            <a:normAutofit/>
          </a:bodyPr>
          <a:lstStyle>
            <a:lvl1pPr>
              <a:defRPr sz="1600">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p:txBody>
      </p:sp>
      <p:sp>
        <p:nvSpPr>
          <p:cNvPr id="8" name="Inhaltsplatzhalter 31">
            <a:extLst>
              <a:ext uri="{FF2B5EF4-FFF2-40B4-BE49-F238E27FC236}">
                <a16:creationId xmlns:a16="http://schemas.microsoft.com/office/drawing/2014/main" id="{92F7AD0B-13D0-5008-45EC-89943F427522}"/>
              </a:ext>
            </a:extLst>
          </p:cNvPr>
          <p:cNvSpPr>
            <a:spLocks noGrp="1"/>
          </p:cNvSpPr>
          <p:nvPr>
            <p:ph sz="quarter" idx="17" hasCustomPrompt="1"/>
          </p:nvPr>
        </p:nvSpPr>
        <p:spPr>
          <a:xfrm>
            <a:off x="2719505" y="1452471"/>
            <a:ext cx="1791535" cy="402778"/>
          </a:xfrm>
          <a:custGeom>
            <a:avLst/>
            <a:gdLst>
              <a:gd name="csX0" fmla="*/ 0 w 1791535"/>
              <a:gd name="csY0" fmla="*/ 0 h 402778"/>
              <a:gd name="csX1" fmla="*/ 615094 w 1791535"/>
              <a:gd name="csY1" fmla="*/ 0 h 402778"/>
              <a:gd name="csX2" fmla="*/ 1248103 w 1791535"/>
              <a:gd name="csY2" fmla="*/ 0 h 402778"/>
              <a:gd name="csX3" fmla="*/ 1791535 w 1791535"/>
              <a:gd name="csY3" fmla="*/ 0 h 402778"/>
              <a:gd name="csX4" fmla="*/ 1791535 w 1791535"/>
              <a:gd name="csY4" fmla="*/ 402778 h 402778"/>
              <a:gd name="csX5" fmla="*/ 1158526 w 1791535"/>
              <a:gd name="csY5" fmla="*/ 402778 h 402778"/>
              <a:gd name="csX6" fmla="*/ 543432 w 1791535"/>
              <a:gd name="csY6" fmla="*/ 402778 h 402778"/>
              <a:gd name="csX7" fmla="*/ 0 w 1791535"/>
              <a:gd name="csY7" fmla="*/ 402778 h 402778"/>
              <a:gd name="csX8" fmla="*/ 0 w 1791535"/>
              <a:gd name="csY8" fmla="*/ 0 h 4027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91535" h="402778" fill="none" extrusionOk="0">
                <a:moveTo>
                  <a:pt x="0" y="0"/>
                </a:moveTo>
                <a:cubicBezTo>
                  <a:pt x="169679" y="-12305"/>
                  <a:pt x="353127" y="-5269"/>
                  <a:pt x="615094" y="0"/>
                </a:cubicBezTo>
                <a:cubicBezTo>
                  <a:pt x="877061" y="5269"/>
                  <a:pt x="990731" y="16217"/>
                  <a:pt x="1248103" y="0"/>
                </a:cubicBezTo>
                <a:cubicBezTo>
                  <a:pt x="1505475" y="-16217"/>
                  <a:pt x="1577445" y="25865"/>
                  <a:pt x="1791535" y="0"/>
                </a:cubicBezTo>
                <a:cubicBezTo>
                  <a:pt x="1806284" y="117963"/>
                  <a:pt x="1772067" y="319930"/>
                  <a:pt x="1791535" y="402778"/>
                </a:cubicBezTo>
                <a:cubicBezTo>
                  <a:pt x="1591542" y="398500"/>
                  <a:pt x="1400519" y="375010"/>
                  <a:pt x="1158526" y="402778"/>
                </a:cubicBezTo>
                <a:cubicBezTo>
                  <a:pt x="916533" y="430546"/>
                  <a:pt x="784237" y="430912"/>
                  <a:pt x="543432" y="402778"/>
                </a:cubicBezTo>
                <a:cubicBezTo>
                  <a:pt x="302627" y="374644"/>
                  <a:pt x="195913" y="405558"/>
                  <a:pt x="0" y="402778"/>
                </a:cubicBezTo>
                <a:cubicBezTo>
                  <a:pt x="-18573" y="210475"/>
                  <a:pt x="14339" y="126487"/>
                  <a:pt x="0" y="0"/>
                </a:cubicBezTo>
                <a:close/>
              </a:path>
              <a:path w="1791535" h="402778" stroke="0" extrusionOk="0">
                <a:moveTo>
                  <a:pt x="0" y="0"/>
                </a:moveTo>
                <a:cubicBezTo>
                  <a:pt x="125673" y="-20731"/>
                  <a:pt x="315348" y="8563"/>
                  <a:pt x="597178" y="0"/>
                </a:cubicBezTo>
                <a:cubicBezTo>
                  <a:pt x="879008" y="-8563"/>
                  <a:pt x="995152" y="-23678"/>
                  <a:pt x="1140611" y="0"/>
                </a:cubicBezTo>
                <a:cubicBezTo>
                  <a:pt x="1286070" y="23678"/>
                  <a:pt x="1513410" y="29252"/>
                  <a:pt x="1791535" y="0"/>
                </a:cubicBezTo>
                <a:cubicBezTo>
                  <a:pt x="1789583" y="88698"/>
                  <a:pt x="1795906" y="258428"/>
                  <a:pt x="1791535" y="402778"/>
                </a:cubicBezTo>
                <a:cubicBezTo>
                  <a:pt x="1644689" y="421700"/>
                  <a:pt x="1405567" y="392815"/>
                  <a:pt x="1248103" y="402778"/>
                </a:cubicBezTo>
                <a:cubicBezTo>
                  <a:pt x="1090639" y="412741"/>
                  <a:pt x="805699" y="401091"/>
                  <a:pt x="633009" y="402778"/>
                </a:cubicBezTo>
                <a:cubicBezTo>
                  <a:pt x="460319" y="404465"/>
                  <a:pt x="266682" y="392213"/>
                  <a:pt x="0" y="402778"/>
                </a:cubicBezTo>
                <a:cubicBezTo>
                  <a:pt x="5009" y="212931"/>
                  <a:pt x="8486" y="164331"/>
                  <a:pt x="0" y="0"/>
                </a:cubicBezTo>
                <a:close/>
              </a:path>
            </a:pathLst>
          </a:custGeom>
          <a:ln>
            <a:solidFill>
              <a:schemeClr val="tx2"/>
            </a:solidFill>
            <a:extLst>
              <a:ext uri="{C807C97D-BFC1-408E-A445-0C87EB9F89A2}">
                <ask:lineSketchStyleProps xmlns:ask="http://schemas.microsoft.com/office/drawing/2018/sketchyshapes" sd="669307894">
                  <a:prstGeom prst="rect">
                    <a:avLst/>
                  </a:prstGeom>
                  <ask:type>
                    <ask:lineSketchFreehand/>
                  </ask:type>
                </ask:lineSketchStyleProps>
              </a:ext>
            </a:extLst>
          </a:ln>
        </p:spPr>
        <p:txBody>
          <a:bodyPr anchor="ctr">
            <a:normAutofit/>
          </a:bodyPr>
          <a:lstStyle>
            <a:lvl1pPr marL="0" indent="0">
              <a:buNone/>
              <a:defRPr sz="2000">
                <a:solidFill>
                  <a:schemeClr val="tx2"/>
                </a:solidFill>
              </a:defRPr>
            </a:lvl1pPr>
          </a:lstStyle>
          <a:p>
            <a:pPr lvl="0"/>
            <a:r>
              <a:rPr lang="de-AT"/>
              <a:t>Überschrift</a:t>
            </a:r>
          </a:p>
        </p:txBody>
      </p:sp>
      <p:sp>
        <p:nvSpPr>
          <p:cNvPr id="7" name="Inhaltsplatzhalter 17">
            <a:extLst>
              <a:ext uri="{FF2B5EF4-FFF2-40B4-BE49-F238E27FC236}">
                <a16:creationId xmlns:a16="http://schemas.microsoft.com/office/drawing/2014/main" id="{542DE3AA-356B-050E-49FA-C67E25BFE4DC}"/>
              </a:ext>
            </a:extLst>
          </p:cNvPr>
          <p:cNvSpPr>
            <a:spLocks noGrp="1"/>
          </p:cNvSpPr>
          <p:nvPr>
            <p:ph sz="quarter" idx="11"/>
          </p:nvPr>
        </p:nvSpPr>
        <p:spPr>
          <a:xfrm>
            <a:off x="2716321" y="2039846"/>
            <a:ext cx="1776181" cy="2372134"/>
          </a:xfrm>
          <a:custGeom>
            <a:avLst/>
            <a:gdLst>
              <a:gd name="csX0" fmla="*/ 0 w 1776181"/>
              <a:gd name="csY0" fmla="*/ 0 h 2372134"/>
              <a:gd name="csX1" fmla="*/ 592060 w 1776181"/>
              <a:gd name="csY1" fmla="*/ 0 h 2372134"/>
              <a:gd name="csX2" fmla="*/ 1201882 w 1776181"/>
              <a:gd name="csY2" fmla="*/ 0 h 2372134"/>
              <a:gd name="csX3" fmla="*/ 1776181 w 1776181"/>
              <a:gd name="csY3" fmla="*/ 0 h 2372134"/>
              <a:gd name="csX4" fmla="*/ 1776181 w 1776181"/>
              <a:gd name="csY4" fmla="*/ 569312 h 2372134"/>
              <a:gd name="csX5" fmla="*/ 1776181 w 1776181"/>
              <a:gd name="csY5" fmla="*/ 1209788 h 2372134"/>
              <a:gd name="csX6" fmla="*/ 1776181 w 1776181"/>
              <a:gd name="csY6" fmla="*/ 1826543 h 2372134"/>
              <a:gd name="csX7" fmla="*/ 1776181 w 1776181"/>
              <a:gd name="csY7" fmla="*/ 2372134 h 2372134"/>
              <a:gd name="csX8" fmla="*/ 1148597 w 1776181"/>
              <a:gd name="csY8" fmla="*/ 2372134 h 2372134"/>
              <a:gd name="csX9" fmla="*/ 592060 w 1776181"/>
              <a:gd name="csY9" fmla="*/ 2372134 h 2372134"/>
              <a:gd name="csX10" fmla="*/ 0 w 1776181"/>
              <a:gd name="csY10" fmla="*/ 2372134 h 2372134"/>
              <a:gd name="csX11" fmla="*/ 0 w 1776181"/>
              <a:gd name="csY11" fmla="*/ 1850265 h 2372134"/>
              <a:gd name="csX12" fmla="*/ 0 w 1776181"/>
              <a:gd name="csY12" fmla="*/ 1304674 h 2372134"/>
              <a:gd name="csX13" fmla="*/ 0 w 1776181"/>
              <a:gd name="csY13" fmla="*/ 759083 h 2372134"/>
              <a:gd name="csX14" fmla="*/ 0 w 1776181"/>
              <a:gd name="csY14" fmla="*/ 0 h 23721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776181" h="2372134" fill="none" extrusionOk="0">
                <a:moveTo>
                  <a:pt x="0" y="0"/>
                </a:moveTo>
                <a:cubicBezTo>
                  <a:pt x="231868" y="19969"/>
                  <a:pt x="421502" y="-27386"/>
                  <a:pt x="592060" y="0"/>
                </a:cubicBezTo>
                <a:cubicBezTo>
                  <a:pt x="762618" y="27386"/>
                  <a:pt x="974686" y="24987"/>
                  <a:pt x="1201882" y="0"/>
                </a:cubicBezTo>
                <a:cubicBezTo>
                  <a:pt x="1429078" y="-24987"/>
                  <a:pt x="1492147" y="-419"/>
                  <a:pt x="1776181" y="0"/>
                </a:cubicBezTo>
                <a:cubicBezTo>
                  <a:pt x="1776974" y="220716"/>
                  <a:pt x="1772613" y="303952"/>
                  <a:pt x="1776181" y="569312"/>
                </a:cubicBezTo>
                <a:cubicBezTo>
                  <a:pt x="1779749" y="834672"/>
                  <a:pt x="1772633" y="1008005"/>
                  <a:pt x="1776181" y="1209788"/>
                </a:cubicBezTo>
                <a:cubicBezTo>
                  <a:pt x="1779729" y="1411571"/>
                  <a:pt x="1781748" y="1545711"/>
                  <a:pt x="1776181" y="1826543"/>
                </a:cubicBezTo>
                <a:cubicBezTo>
                  <a:pt x="1770614" y="2107376"/>
                  <a:pt x="1761911" y="2141692"/>
                  <a:pt x="1776181" y="2372134"/>
                </a:cubicBezTo>
                <a:cubicBezTo>
                  <a:pt x="1595398" y="2399551"/>
                  <a:pt x="1313232" y="2383490"/>
                  <a:pt x="1148597" y="2372134"/>
                </a:cubicBezTo>
                <a:cubicBezTo>
                  <a:pt x="983962" y="2360778"/>
                  <a:pt x="856378" y="2370619"/>
                  <a:pt x="592060" y="2372134"/>
                </a:cubicBezTo>
                <a:cubicBezTo>
                  <a:pt x="327742" y="2373649"/>
                  <a:pt x="177154" y="2400907"/>
                  <a:pt x="0" y="2372134"/>
                </a:cubicBezTo>
                <a:cubicBezTo>
                  <a:pt x="10195" y="2145355"/>
                  <a:pt x="7911" y="2093707"/>
                  <a:pt x="0" y="1850265"/>
                </a:cubicBezTo>
                <a:cubicBezTo>
                  <a:pt x="-7911" y="1606823"/>
                  <a:pt x="-10250" y="1544351"/>
                  <a:pt x="0" y="1304674"/>
                </a:cubicBezTo>
                <a:cubicBezTo>
                  <a:pt x="10250" y="1064997"/>
                  <a:pt x="16848" y="905050"/>
                  <a:pt x="0" y="759083"/>
                </a:cubicBezTo>
                <a:cubicBezTo>
                  <a:pt x="-16848" y="613116"/>
                  <a:pt x="-27595" y="361615"/>
                  <a:pt x="0" y="0"/>
                </a:cubicBezTo>
                <a:close/>
              </a:path>
              <a:path w="1776181" h="2372134" stroke="0" extrusionOk="0">
                <a:moveTo>
                  <a:pt x="0" y="0"/>
                </a:moveTo>
                <a:cubicBezTo>
                  <a:pt x="226884" y="-20106"/>
                  <a:pt x="408102" y="-17452"/>
                  <a:pt x="627584" y="0"/>
                </a:cubicBezTo>
                <a:cubicBezTo>
                  <a:pt x="847066" y="17452"/>
                  <a:pt x="966814" y="-15167"/>
                  <a:pt x="1201882" y="0"/>
                </a:cubicBezTo>
                <a:cubicBezTo>
                  <a:pt x="1436950" y="15167"/>
                  <a:pt x="1497968" y="-8342"/>
                  <a:pt x="1776181" y="0"/>
                </a:cubicBezTo>
                <a:cubicBezTo>
                  <a:pt x="1800687" y="229671"/>
                  <a:pt x="1791367" y="337994"/>
                  <a:pt x="1776181" y="521869"/>
                </a:cubicBezTo>
                <a:cubicBezTo>
                  <a:pt x="1760995" y="705744"/>
                  <a:pt x="1773753" y="873548"/>
                  <a:pt x="1776181" y="1162346"/>
                </a:cubicBezTo>
                <a:cubicBezTo>
                  <a:pt x="1778609" y="1451144"/>
                  <a:pt x="1758444" y="1560585"/>
                  <a:pt x="1776181" y="1707936"/>
                </a:cubicBezTo>
                <a:cubicBezTo>
                  <a:pt x="1793919" y="1855287"/>
                  <a:pt x="1754309" y="2200298"/>
                  <a:pt x="1776181" y="2372134"/>
                </a:cubicBezTo>
                <a:cubicBezTo>
                  <a:pt x="1600444" y="2388793"/>
                  <a:pt x="1379208" y="2353360"/>
                  <a:pt x="1201882" y="2372134"/>
                </a:cubicBezTo>
                <a:cubicBezTo>
                  <a:pt x="1024556" y="2390908"/>
                  <a:pt x="750883" y="2380969"/>
                  <a:pt x="592060" y="2372134"/>
                </a:cubicBezTo>
                <a:cubicBezTo>
                  <a:pt x="433237" y="2363299"/>
                  <a:pt x="146152" y="2390065"/>
                  <a:pt x="0" y="2372134"/>
                </a:cubicBezTo>
                <a:cubicBezTo>
                  <a:pt x="-14463" y="2224329"/>
                  <a:pt x="6761" y="2071086"/>
                  <a:pt x="0" y="1779101"/>
                </a:cubicBezTo>
                <a:cubicBezTo>
                  <a:pt x="-6761" y="1487116"/>
                  <a:pt x="-18085" y="1370723"/>
                  <a:pt x="0" y="1257231"/>
                </a:cubicBezTo>
                <a:cubicBezTo>
                  <a:pt x="18085" y="1143739"/>
                  <a:pt x="-23288" y="921766"/>
                  <a:pt x="0" y="735362"/>
                </a:cubicBezTo>
                <a:cubicBezTo>
                  <a:pt x="23288" y="548958"/>
                  <a:pt x="-34817" y="360114"/>
                  <a:pt x="0" y="0"/>
                </a:cubicBezTo>
                <a:close/>
              </a:path>
            </a:pathLst>
          </a:custGeom>
          <a:solidFill>
            <a:srgbClr val="59BD7B"/>
          </a:solidFill>
          <a:ln>
            <a:solidFill>
              <a:schemeClr val="tx2"/>
            </a:solidFill>
            <a:extLst>
              <a:ext uri="{C807C97D-BFC1-408E-A445-0C87EB9F89A2}">
                <ask:lineSketchStyleProps xmlns:ask="http://schemas.microsoft.com/office/drawing/2018/sketchyshapes" sd="2657878182">
                  <a:prstGeom prst="rect">
                    <a:avLst/>
                  </a:prstGeom>
                  <ask:type>
                    <ask:lineSketchFreehand/>
                  </ask:type>
                </ask:lineSketchStyleProps>
              </a:ext>
            </a:extLst>
          </a:ln>
        </p:spPr>
        <p:txBody>
          <a:bodyPr>
            <a:normAutofit/>
          </a:bodyPr>
          <a:lstStyle>
            <a:lvl1pPr>
              <a:defRPr sz="1600">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p:txBody>
      </p:sp>
      <p:sp>
        <p:nvSpPr>
          <p:cNvPr id="13" name="Inhaltsplatzhalter 31">
            <a:extLst>
              <a:ext uri="{FF2B5EF4-FFF2-40B4-BE49-F238E27FC236}">
                <a16:creationId xmlns:a16="http://schemas.microsoft.com/office/drawing/2014/main" id="{DEBC9C3B-63D1-CC11-1993-0F04A320BB84}"/>
              </a:ext>
            </a:extLst>
          </p:cNvPr>
          <p:cNvSpPr>
            <a:spLocks noGrp="1"/>
          </p:cNvSpPr>
          <p:nvPr>
            <p:ph sz="quarter" idx="21" hasCustomPrompt="1"/>
          </p:nvPr>
        </p:nvSpPr>
        <p:spPr>
          <a:xfrm>
            <a:off x="4692376" y="1441139"/>
            <a:ext cx="1791535" cy="402778"/>
          </a:xfrm>
          <a:custGeom>
            <a:avLst/>
            <a:gdLst>
              <a:gd name="csX0" fmla="*/ 0 w 1791535"/>
              <a:gd name="csY0" fmla="*/ 0 h 402778"/>
              <a:gd name="csX1" fmla="*/ 615094 w 1791535"/>
              <a:gd name="csY1" fmla="*/ 0 h 402778"/>
              <a:gd name="csX2" fmla="*/ 1248103 w 1791535"/>
              <a:gd name="csY2" fmla="*/ 0 h 402778"/>
              <a:gd name="csX3" fmla="*/ 1791535 w 1791535"/>
              <a:gd name="csY3" fmla="*/ 0 h 402778"/>
              <a:gd name="csX4" fmla="*/ 1791535 w 1791535"/>
              <a:gd name="csY4" fmla="*/ 402778 h 402778"/>
              <a:gd name="csX5" fmla="*/ 1158526 w 1791535"/>
              <a:gd name="csY5" fmla="*/ 402778 h 402778"/>
              <a:gd name="csX6" fmla="*/ 543432 w 1791535"/>
              <a:gd name="csY6" fmla="*/ 402778 h 402778"/>
              <a:gd name="csX7" fmla="*/ 0 w 1791535"/>
              <a:gd name="csY7" fmla="*/ 402778 h 402778"/>
              <a:gd name="csX8" fmla="*/ 0 w 1791535"/>
              <a:gd name="csY8" fmla="*/ 0 h 4027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91535" h="402778" fill="none" extrusionOk="0">
                <a:moveTo>
                  <a:pt x="0" y="0"/>
                </a:moveTo>
                <a:cubicBezTo>
                  <a:pt x="169679" y="-12305"/>
                  <a:pt x="353127" y="-5269"/>
                  <a:pt x="615094" y="0"/>
                </a:cubicBezTo>
                <a:cubicBezTo>
                  <a:pt x="877061" y="5269"/>
                  <a:pt x="990731" y="16217"/>
                  <a:pt x="1248103" y="0"/>
                </a:cubicBezTo>
                <a:cubicBezTo>
                  <a:pt x="1505475" y="-16217"/>
                  <a:pt x="1577445" y="25865"/>
                  <a:pt x="1791535" y="0"/>
                </a:cubicBezTo>
                <a:cubicBezTo>
                  <a:pt x="1806284" y="117963"/>
                  <a:pt x="1772067" y="319930"/>
                  <a:pt x="1791535" y="402778"/>
                </a:cubicBezTo>
                <a:cubicBezTo>
                  <a:pt x="1591542" y="398500"/>
                  <a:pt x="1400519" y="375010"/>
                  <a:pt x="1158526" y="402778"/>
                </a:cubicBezTo>
                <a:cubicBezTo>
                  <a:pt x="916533" y="430546"/>
                  <a:pt x="784237" y="430912"/>
                  <a:pt x="543432" y="402778"/>
                </a:cubicBezTo>
                <a:cubicBezTo>
                  <a:pt x="302627" y="374644"/>
                  <a:pt x="195913" y="405558"/>
                  <a:pt x="0" y="402778"/>
                </a:cubicBezTo>
                <a:cubicBezTo>
                  <a:pt x="-18573" y="210475"/>
                  <a:pt x="14339" y="126487"/>
                  <a:pt x="0" y="0"/>
                </a:cubicBezTo>
                <a:close/>
              </a:path>
              <a:path w="1791535" h="402778" stroke="0" extrusionOk="0">
                <a:moveTo>
                  <a:pt x="0" y="0"/>
                </a:moveTo>
                <a:cubicBezTo>
                  <a:pt x="125673" y="-20731"/>
                  <a:pt x="315348" y="8563"/>
                  <a:pt x="597178" y="0"/>
                </a:cubicBezTo>
                <a:cubicBezTo>
                  <a:pt x="879008" y="-8563"/>
                  <a:pt x="995152" y="-23678"/>
                  <a:pt x="1140611" y="0"/>
                </a:cubicBezTo>
                <a:cubicBezTo>
                  <a:pt x="1286070" y="23678"/>
                  <a:pt x="1513410" y="29252"/>
                  <a:pt x="1791535" y="0"/>
                </a:cubicBezTo>
                <a:cubicBezTo>
                  <a:pt x="1789583" y="88698"/>
                  <a:pt x="1795906" y="258428"/>
                  <a:pt x="1791535" y="402778"/>
                </a:cubicBezTo>
                <a:cubicBezTo>
                  <a:pt x="1644689" y="421700"/>
                  <a:pt x="1405567" y="392815"/>
                  <a:pt x="1248103" y="402778"/>
                </a:cubicBezTo>
                <a:cubicBezTo>
                  <a:pt x="1090639" y="412741"/>
                  <a:pt x="805699" y="401091"/>
                  <a:pt x="633009" y="402778"/>
                </a:cubicBezTo>
                <a:cubicBezTo>
                  <a:pt x="460319" y="404465"/>
                  <a:pt x="266682" y="392213"/>
                  <a:pt x="0" y="402778"/>
                </a:cubicBezTo>
                <a:cubicBezTo>
                  <a:pt x="5009" y="212931"/>
                  <a:pt x="8486" y="164331"/>
                  <a:pt x="0" y="0"/>
                </a:cubicBezTo>
                <a:close/>
              </a:path>
            </a:pathLst>
          </a:custGeom>
          <a:ln>
            <a:solidFill>
              <a:schemeClr val="tx2"/>
            </a:solidFill>
            <a:extLst>
              <a:ext uri="{C807C97D-BFC1-408E-A445-0C87EB9F89A2}">
                <ask:lineSketchStyleProps xmlns:ask="http://schemas.microsoft.com/office/drawing/2018/sketchyshapes" sd="669307894">
                  <a:prstGeom prst="rect">
                    <a:avLst/>
                  </a:prstGeom>
                  <ask:type>
                    <ask:lineSketchFreehand/>
                  </ask:type>
                </ask:lineSketchStyleProps>
              </a:ext>
            </a:extLst>
          </a:ln>
        </p:spPr>
        <p:txBody>
          <a:bodyPr anchor="ctr">
            <a:normAutofit/>
          </a:bodyPr>
          <a:lstStyle>
            <a:lvl1pPr marL="0" indent="0">
              <a:buNone/>
              <a:defRPr sz="2000">
                <a:solidFill>
                  <a:schemeClr val="tx2"/>
                </a:solidFill>
              </a:defRPr>
            </a:lvl1pPr>
          </a:lstStyle>
          <a:p>
            <a:pPr lvl="0"/>
            <a:r>
              <a:rPr lang="de-AT"/>
              <a:t>Überschrift</a:t>
            </a:r>
          </a:p>
        </p:txBody>
      </p:sp>
      <p:sp>
        <p:nvSpPr>
          <p:cNvPr id="9" name="Inhaltsplatzhalter 17">
            <a:extLst>
              <a:ext uri="{FF2B5EF4-FFF2-40B4-BE49-F238E27FC236}">
                <a16:creationId xmlns:a16="http://schemas.microsoft.com/office/drawing/2014/main" id="{0055CFC5-3409-8F2C-EA83-299758EAE516}"/>
              </a:ext>
            </a:extLst>
          </p:cNvPr>
          <p:cNvSpPr>
            <a:spLocks noGrp="1"/>
          </p:cNvSpPr>
          <p:nvPr>
            <p:ph sz="quarter" idx="12"/>
          </p:nvPr>
        </p:nvSpPr>
        <p:spPr>
          <a:xfrm>
            <a:off x="4707730" y="2004722"/>
            <a:ext cx="1776181" cy="2407258"/>
          </a:xfrm>
          <a:custGeom>
            <a:avLst/>
            <a:gdLst>
              <a:gd name="csX0" fmla="*/ 0 w 1776181"/>
              <a:gd name="csY0" fmla="*/ 0 h 2407258"/>
              <a:gd name="csX1" fmla="*/ 592060 w 1776181"/>
              <a:gd name="csY1" fmla="*/ 0 h 2407258"/>
              <a:gd name="csX2" fmla="*/ 1184121 w 1776181"/>
              <a:gd name="csY2" fmla="*/ 0 h 2407258"/>
              <a:gd name="csX3" fmla="*/ 1776181 w 1776181"/>
              <a:gd name="csY3" fmla="*/ 0 h 2407258"/>
              <a:gd name="csX4" fmla="*/ 1776181 w 1776181"/>
              <a:gd name="csY4" fmla="*/ 601815 h 2407258"/>
              <a:gd name="csX5" fmla="*/ 1776181 w 1776181"/>
              <a:gd name="csY5" fmla="*/ 1227702 h 2407258"/>
              <a:gd name="csX6" fmla="*/ 1776181 w 1776181"/>
              <a:gd name="csY6" fmla="*/ 1805444 h 2407258"/>
              <a:gd name="csX7" fmla="*/ 1776181 w 1776181"/>
              <a:gd name="csY7" fmla="*/ 2407258 h 2407258"/>
              <a:gd name="csX8" fmla="*/ 1184121 w 1776181"/>
              <a:gd name="csY8" fmla="*/ 2407258 h 2407258"/>
              <a:gd name="csX9" fmla="*/ 592060 w 1776181"/>
              <a:gd name="csY9" fmla="*/ 2407258 h 2407258"/>
              <a:gd name="csX10" fmla="*/ 0 w 1776181"/>
              <a:gd name="csY10" fmla="*/ 2407258 h 2407258"/>
              <a:gd name="csX11" fmla="*/ 0 w 1776181"/>
              <a:gd name="csY11" fmla="*/ 1853589 h 2407258"/>
              <a:gd name="csX12" fmla="*/ 0 w 1776181"/>
              <a:gd name="csY12" fmla="*/ 1275847 h 2407258"/>
              <a:gd name="csX13" fmla="*/ 0 w 1776181"/>
              <a:gd name="csY13" fmla="*/ 649960 h 2407258"/>
              <a:gd name="csX14" fmla="*/ 0 w 1776181"/>
              <a:gd name="csY14" fmla="*/ 0 h 24072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776181" h="2407258" fill="none" extrusionOk="0">
                <a:moveTo>
                  <a:pt x="0" y="0"/>
                </a:moveTo>
                <a:cubicBezTo>
                  <a:pt x="153439" y="-29575"/>
                  <a:pt x="339999" y="27307"/>
                  <a:pt x="592060" y="0"/>
                </a:cubicBezTo>
                <a:cubicBezTo>
                  <a:pt x="844121" y="-27307"/>
                  <a:pt x="976272" y="24029"/>
                  <a:pt x="1184121" y="0"/>
                </a:cubicBezTo>
                <a:cubicBezTo>
                  <a:pt x="1391970" y="-24029"/>
                  <a:pt x="1526611" y="-3633"/>
                  <a:pt x="1776181" y="0"/>
                </a:cubicBezTo>
                <a:cubicBezTo>
                  <a:pt x="1768159" y="210814"/>
                  <a:pt x="1805700" y="421044"/>
                  <a:pt x="1776181" y="601815"/>
                </a:cubicBezTo>
                <a:cubicBezTo>
                  <a:pt x="1746662" y="782587"/>
                  <a:pt x="1773596" y="1100801"/>
                  <a:pt x="1776181" y="1227702"/>
                </a:cubicBezTo>
                <a:cubicBezTo>
                  <a:pt x="1778766" y="1354603"/>
                  <a:pt x="1747391" y="1603718"/>
                  <a:pt x="1776181" y="1805444"/>
                </a:cubicBezTo>
                <a:cubicBezTo>
                  <a:pt x="1804971" y="2007170"/>
                  <a:pt x="1771291" y="2275881"/>
                  <a:pt x="1776181" y="2407258"/>
                </a:cubicBezTo>
                <a:cubicBezTo>
                  <a:pt x="1530557" y="2406002"/>
                  <a:pt x="1397833" y="2398557"/>
                  <a:pt x="1184121" y="2407258"/>
                </a:cubicBezTo>
                <a:cubicBezTo>
                  <a:pt x="970409" y="2415959"/>
                  <a:pt x="720124" y="2397391"/>
                  <a:pt x="592060" y="2407258"/>
                </a:cubicBezTo>
                <a:cubicBezTo>
                  <a:pt x="463996" y="2417125"/>
                  <a:pt x="119657" y="2389962"/>
                  <a:pt x="0" y="2407258"/>
                </a:cubicBezTo>
                <a:cubicBezTo>
                  <a:pt x="-23415" y="2228710"/>
                  <a:pt x="-2695" y="1991272"/>
                  <a:pt x="0" y="1853589"/>
                </a:cubicBezTo>
                <a:cubicBezTo>
                  <a:pt x="2695" y="1715906"/>
                  <a:pt x="5487" y="1405856"/>
                  <a:pt x="0" y="1275847"/>
                </a:cubicBezTo>
                <a:cubicBezTo>
                  <a:pt x="-5487" y="1145838"/>
                  <a:pt x="11018" y="960136"/>
                  <a:pt x="0" y="649960"/>
                </a:cubicBezTo>
                <a:cubicBezTo>
                  <a:pt x="-11018" y="339784"/>
                  <a:pt x="22732" y="299285"/>
                  <a:pt x="0" y="0"/>
                </a:cubicBezTo>
                <a:close/>
              </a:path>
              <a:path w="1776181" h="2407258" stroke="0" extrusionOk="0">
                <a:moveTo>
                  <a:pt x="0" y="0"/>
                </a:moveTo>
                <a:cubicBezTo>
                  <a:pt x="262820" y="-2186"/>
                  <a:pt x="441580" y="-20697"/>
                  <a:pt x="574299" y="0"/>
                </a:cubicBezTo>
                <a:cubicBezTo>
                  <a:pt x="707018" y="20697"/>
                  <a:pt x="1011735" y="-25917"/>
                  <a:pt x="1201882" y="0"/>
                </a:cubicBezTo>
                <a:cubicBezTo>
                  <a:pt x="1392029" y="25917"/>
                  <a:pt x="1603153" y="18612"/>
                  <a:pt x="1776181" y="0"/>
                </a:cubicBezTo>
                <a:cubicBezTo>
                  <a:pt x="1795459" y="235386"/>
                  <a:pt x="1761973" y="329023"/>
                  <a:pt x="1776181" y="577742"/>
                </a:cubicBezTo>
                <a:cubicBezTo>
                  <a:pt x="1790389" y="826461"/>
                  <a:pt x="1760213" y="892747"/>
                  <a:pt x="1776181" y="1155484"/>
                </a:cubicBezTo>
                <a:cubicBezTo>
                  <a:pt x="1792149" y="1418221"/>
                  <a:pt x="1758713" y="1431521"/>
                  <a:pt x="1776181" y="1685081"/>
                </a:cubicBezTo>
                <a:cubicBezTo>
                  <a:pt x="1793649" y="1938641"/>
                  <a:pt x="1787741" y="2209839"/>
                  <a:pt x="1776181" y="2407258"/>
                </a:cubicBezTo>
                <a:cubicBezTo>
                  <a:pt x="1541258" y="2428315"/>
                  <a:pt x="1342729" y="2402399"/>
                  <a:pt x="1201882" y="2407258"/>
                </a:cubicBezTo>
                <a:cubicBezTo>
                  <a:pt x="1061035" y="2412117"/>
                  <a:pt x="920296" y="2405777"/>
                  <a:pt x="645346" y="2407258"/>
                </a:cubicBezTo>
                <a:cubicBezTo>
                  <a:pt x="370396" y="2408739"/>
                  <a:pt x="248757" y="2428520"/>
                  <a:pt x="0" y="2407258"/>
                </a:cubicBezTo>
                <a:cubicBezTo>
                  <a:pt x="11185" y="2143389"/>
                  <a:pt x="10704" y="1962826"/>
                  <a:pt x="0" y="1829516"/>
                </a:cubicBezTo>
                <a:cubicBezTo>
                  <a:pt x="-10704" y="1696206"/>
                  <a:pt x="939" y="1431546"/>
                  <a:pt x="0" y="1227702"/>
                </a:cubicBezTo>
                <a:cubicBezTo>
                  <a:pt x="-939" y="1023858"/>
                  <a:pt x="15935" y="885543"/>
                  <a:pt x="0" y="577742"/>
                </a:cubicBezTo>
                <a:cubicBezTo>
                  <a:pt x="-15935" y="269941"/>
                  <a:pt x="-10146" y="276236"/>
                  <a:pt x="0" y="0"/>
                </a:cubicBezTo>
                <a:close/>
              </a:path>
            </a:pathLst>
          </a:custGeom>
          <a:solidFill>
            <a:srgbClr val="DBF2E3"/>
          </a:solidFill>
          <a:ln>
            <a:solidFill>
              <a:schemeClr val="tx2"/>
            </a:solidFill>
            <a:extLst>
              <a:ext uri="{C807C97D-BFC1-408E-A445-0C87EB9F89A2}">
                <ask:lineSketchStyleProps xmlns:ask="http://schemas.microsoft.com/office/drawing/2018/sketchyshapes" sd="3045298464">
                  <a:prstGeom prst="rect">
                    <a:avLst/>
                  </a:prstGeom>
                  <ask:type>
                    <ask:lineSketchFreehand/>
                  </ask:type>
                </ask:lineSketchStyleProps>
              </a:ext>
            </a:extLst>
          </a:ln>
        </p:spPr>
        <p:txBody>
          <a:bodyPr>
            <a:normAutofit/>
          </a:bodyPr>
          <a:lstStyle>
            <a:lvl1pPr>
              <a:defRPr sz="1600">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p:txBody>
      </p:sp>
      <p:sp>
        <p:nvSpPr>
          <p:cNvPr id="10" name="Inhaltsplatzhalter 31">
            <a:extLst>
              <a:ext uri="{FF2B5EF4-FFF2-40B4-BE49-F238E27FC236}">
                <a16:creationId xmlns:a16="http://schemas.microsoft.com/office/drawing/2014/main" id="{02302BCF-371C-DCFA-6B6D-49D348F82FB5}"/>
              </a:ext>
            </a:extLst>
          </p:cNvPr>
          <p:cNvSpPr>
            <a:spLocks noGrp="1"/>
          </p:cNvSpPr>
          <p:nvPr>
            <p:ph sz="quarter" idx="18" hasCustomPrompt="1"/>
          </p:nvPr>
        </p:nvSpPr>
        <p:spPr>
          <a:xfrm>
            <a:off x="6665247" y="1458631"/>
            <a:ext cx="1791535" cy="402778"/>
          </a:xfrm>
          <a:custGeom>
            <a:avLst/>
            <a:gdLst>
              <a:gd name="csX0" fmla="*/ 0 w 1791535"/>
              <a:gd name="csY0" fmla="*/ 0 h 402778"/>
              <a:gd name="csX1" fmla="*/ 615094 w 1791535"/>
              <a:gd name="csY1" fmla="*/ 0 h 402778"/>
              <a:gd name="csX2" fmla="*/ 1248103 w 1791535"/>
              <a:gd name="csY2" fmla="*/ 0 h 402778"/>
              <a:gd name="csX3" fmla="*/ 1791535 w 1791535"/>
              <a:gd name="csY3" fmla="*/ 0 h 402778"/>
              <a:gd name="csX4" fmla="*/ 1791535 w 1791535"/>
              <a:gd name="csY4" fmla="*/ 402778 h 402778"/>
              <a:gd name="csX5" fmla="*/ 1158526 w 1791535"/>
              <a:gd name="csY5" fmla="*/ 402778 h 402778"/>
              <a:gd name="csX6" fmla="*/ 543432 w 1791535"/>
              <a:gd name="csY6" fmla="*/ 402778 h 402778"/>
              <a:gd name="csX7" fmla="*/ 0 w 1791535"/>
              <a:gd name="csY7" fmla="*/ 402778 h 402778"/>
              <a:gd name="csX8" fmla="*/ 0 w 1791535"/>
              <a:gd name="csY8" fmla="*/ 0 h 4027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91535" h="402778" fill="none" extrusionOk="0">
                <a:moveTo>
                  <a:pt x="0" y="0"/>
                </a:moveTo>
                <a:cubicBezTo>
                  <a:pt x="169679" y="-12305"/>
                  <a:pt x="353127" y="-5269"/>
                  <a:pt x="615094" y="0"/>
                </a:cubicBezTo>
                <a:cubicBezTo>
                  <a:pt x="877061" y="5269"/>
                  <a:pt x="990731" y="16217"/>
                  <a:pt x="1248103" y="0"/>
                </a:cubicBezTo>
                <a:cubicBezTo>
                  <a:pt x="1505475" y="-16217"/>
                  <a:pt x="1577445" y="25865"/>
                  <a:pt x="1791535" y="0"/>
                </a:cubicBezTo>
                <a:cubicBezTo>
                  <a:pt x="1806284" y="117963"/>
                  <a:pt x="1772067" y="319930"/>
                  <a:pt x="1791535" y="402778"/>
                </a:cubicBezTo>
                <a:cubicBezTo>
                  <a:pt x="1591542" y="398500"/>
                  <a:pt x="1400519" y="375010"/>
                  <a:pt x="1158526" y="402778"/>
                </a:cubicBezTo>
                <a:cubicBezTo>
                  <a:pt x="916533" y="430546"/>
                  <a:pt x="784237" y="430912"/>
                  <a:pt x="543432" y="402778"/>
                </a:cubicBezTo>
                <a:cubicBezTo>
                  <a:pt x="302627" y="374644"/>
                  <a:pt x="195913" y="405558"/>
                  <a:pt x="0" y="402778"/>
                </a:cubicBezTo>
                <a:cubicBezTo>
                  <a:pt x="-18573" y="210475"/>
                  <a:pt x="14339" y="126487"/>
                  <a:pt x="0" y="0"/>
                </a:cubicBezTo>
                <a:close/>
              </a:path>
              <a:path w="1791535" h="402778" stroke="0" extrusionOk="0">
                <a:moveTo>
                  <a:pt x="0" y="0"/>
                </a:moveTo>
                <a:cubicBezTo>
                  <a:pt x="125673" y="-20731"/>
                  <a:pt x="315348" y="8563"/>
                  <a:pt x="597178" y="0"/>
                </a:cubicBezTo>
                <a:cubicBezTo>
                  <a:pt x="879008" y="-8563"/>
                  <a:pt x="995152" y="-23678"/>
                  <a:pt x="1140611" y="0"/>
                </a:cubicBezTo>
                <a:cubicBezTo>
                  <a:pt x="1286070" y="23678"/>
                  <a:pt x="1513410" y="29252"/>
                  <a:pt x="1791535" y="0"/>
                </a:cubicBezTo>
                <a:cubicBezTo>
                  <a:pt x="1789583" y="88698"/>
                  <a:pt x="1795906" y="258428"/>
                  <a:pt x="1791535" y="402778"/>
                </a:cubicBezTo>
                <a:cubicBezTo>
                  <a:pt x="1644689" y="421700"/>
                  <a:pt x="1405567" y="392815"/>
                  <a:pt x="1248103" y="402778"/>
                </a:cubicBezTo>
                <a:cubicBezTo>
                  <a:pt x="1090639" y="412741"/>
                  <a:pt x="805699" y="401091"/>
                  <a:pt x="633009" y="402778"/>
                </a:cubicBezTo>
                <a:cubicBezTo>
                  <a:pt x="460319" y="404465"/>
                  <a:pt x="266682" y="392213"/>
                  <a:pt x="0" y="402778"/>
                </a:cubicBezTo>
                <a:cubicBezTo>
                  <a:pt x="5009" y="212931"/>
                  <a:pt x="8486" y="164331"/>
                  <a:pt x="0" y="0"/>
                </a:cubicBezTo>
                <a:close/>
              </a:path>
            </a:pathLst>
          </a:custGeom>
          <a:ln>
            <a:solidFill>
              <a:schemeClr val="tx2"/>
            </a:solidFill>
            <a:extLst>
              <a:ext uri="{C807C97D-BFC1-408E-A445-0C87EB9F89A2}">
                <ask:lineSketchStyleProps xmlns:ask="http://schemas.microsoft.com/office/drawing/2018/sketchyshapes" sd="669307894">
                  <a:prstGeom prst="rect">
                    <a:avLst/>
                  </a:prstGeom>
                  <ask:type>
                    <ask:lineSketchFreehand/>
                  </ask:type>
                </ask:lineSketchStyleProps>
              </a:ext>
            </a:extLst>
          </a:ln>
        </p:spPr>
        <p:txBody>
          <a:bodyPr anchor="ctr">
            <a:normAutofit/>
          </a:bodyPr>
          <a:lstStyle>
            <a:lvl1pPr marL="0" indent="0">
              <a:buNone/>
              <a:defRPr sz="2000">
                <a:solidFill>
                  <a:schemeClr val="tx2"/>
                </a:solidFill>
              </a:defRPr>
            </a:lvl1pPr>
          </a:lstStyle>
          <a:p>
            <a:pPr lvl="0"/>
            <a:r>
              <a:rPr lang="de-AT"/>
              <a:t>Überschrift</a:t>
            </a:r>
          </a:p>
        </p:txBody>
      </p:sp>
      <p:sp>
        <p:nvSpPr>
          <p:cNvPr id="11" name="Inhaltsplatzhalter 17">
            <a:extLst>
              <a:ext uri="{FF2B5EF4-FFF2-40B4-BE49-F238E27FC236}">
                <a16:creationId xmlns:a16="http://schemas.microsoft.com/office/drawing/2014/main" id="{904DC6CF-2F9B-FA8B-1C87-9F6FD41D354C}"/>
              </a:ext>
            </a:extLst>
          </p:cNvPr>
          <p:cNvSpPr>
            <a:spLocks noGrp="1"/>
          </p:cNvSpPr>
          <p:nvPr>
            <p:ph sz="quarter" idx="19"/>
          </p:nvPr>
        </p:nvSpPr>
        <p:spPr>
          <a:xfrm>
            <a:off x="6662063" y="2019480"/>
            <a:ext cx="1776181" cy="2392500"/>
          </a:xfrm>
          <a:custGeom>
            <a:avLst/>
            <a:gdLst>
              <a:gd name="csX0" fmla="*/ 0 w 1776181"/>
              <a:gd name="csY0" fmla="*/ 0 h 2392500"/>
              <a:gd name="csX1" fmla="*/ 592060 w 1776181"/>
              <a:gd name="csY1" fmla="*/ 0 h 2392500"/>
              <a:gd name="csX2" fmla="*/ 1201882 w 1776181"/>
              <a:gd name="csY2" fmla="*/ 0 h 2392500"/>
              <a:gd name="csX3" fmla="*/ 1776181 w 1776181"/>
              <a:gd name="csY3" fmla="*/ 0 h 2392500"/>
              <a:gd name="csX4" fmla="*/ 1776181 w 1776181"/>
              <a:gd name="csY4" fmla="*/ 574200 h 2392500"/>
              <a:gd name="csX5" fmla="*/ 1776181 w 1776181"/>
              <a:gd name="csY5" fmla="*/ 1220175 h 2392500"/>
              <a:gd name="csX6" fmla="*/ 1776181 w 1776181"/>
              <a:gd name="csY6" fmla="*/ 1842225 h 2392500"/>
              <a:gd name="csX7" fmla="*/ 1776181 w 1776181"/>
              <a:gd name="csY7" fmla="*/ 2392500 h 2392500"/>
              <a:gd name="csX8" fmla="*/ 1148597 w 1776181"/>
              <a:gd name="csY8" fmla="*/ 2392500 h 2392500"/>
              <a:gd name="csX9" fmla="*/ 592060 w 1776181"/>
              <a:gd name="csY9" fmla="*/ 2392500 h 2392500"/>
              <a:gd name="csX10" fmla="*/ 0 w 1776181"/>
              <a:gd name="csY10" fmla="*/ 2392500 h 2392500"/>
              <a:gd name="csX11" fmla="*/ 0 w 1776181"/>
              <a:gd name="csY11" fmla="*/ 1866150 h 2392500"/>
              <a:gd name="csX12" fmla="*/ 0 w 1776181"/>
              <a:gd name="csY12" fmla="*/ 1315875 h 2392500"/>
              <a:gd name="csX13" fmla="*/ 0 w 1776181"/>
              <a:gd name="csY13" fmla="*/ 765600 h 2392500"/>
              <a:gd name="csX14" fmla="*/ 0 w 1776181"/>
              <a:gd name="csY14" fmla="*/ 0 h 2392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776181" h="2392500" fill="none" extrusionOk="0">
                <a:moveTo>
                  <a:pt x="0" y="0"/>
                </a:moveTo>
                <a:cubicBezTo>
                  <a:pt x="231868" y="19969"/>
                  <a:pt x="421502" y="-27386"/>
                  <a:pt x="592060" y="0"/>
                </a:cubicBezTo>
                <a:cubicBezTo>
                  <a:pt x="762618" y="27386"/>
                  <a:pt x="974686" y="24987"/>
                  <a:pt x="1201882" y="0"/>
                </a:cubicBezTo>
                <a:cubicBezTo>
                  <a:pt x="1429078" y="-24987"/>
                  <a:pt x="1492147" y="-419"/>
                  <a:pt x="1776181" y="0"/>
                </a:cubicBezTo>
                <a:cubicBezTo>
                  <a:pt x="1760916" y="169593"/>
                  <a:pt x="1765798" y="416357"/>
                  <a:pt x="1776181" y="574200"/>
                </a:cubicBezTo>
                <a:cubicBezTo>
                  <a:pt x="1786564" y="732043"/>
                  <a:pt x="1801787" y="1046571"/>
                  <a:pt x="1776181" y="1220175"/>
                </a:cubicBezTo>
                <a:cubicBezTo>
                  <a:pt x="1750575" y="1393780"/>
                  <a:pt x="1753363" y="1533878"/>
                  <a:pt x="1776181" y="1842225"/>
                </a:cubicBezTo>
                <a:cubicBezTo>
                  <a:pt x="1799000" y="2150572"/>
                  <a:pt x="1755262" y="2260871"/>
                  <a:pt x="1776181" y="2392500"/>
                </a:cubicBezTo>
                <a:cubicBezTo>
                  <a:pt x="1595398" y="2419917"/>
                  <a:pt x="1313232" y="2403856"/>
                  <a:pt x="1148597" y="2392500"/>
                </a:cubicBezTo>
                <a:cubicBezTo>
                  <a:pt x="983962" y="2381144"/>
                  <a:pt x="856378" y="2390985"/>
                  <a:pt x="592060" y="2392500"/>
                </a:cubicBezTo>
                <a:cubicBezTo>
                  <a:pt x="327742" y="2394015"/>
                  <a:pt x="177154" y="2421273"/>
                  <a:pt x="0" y="2392500"/>
                </a:cubicBezTo>
                <a:cubicBezTo>
                  <a:pt x="21587" y="2157715"/>
                  <a:pt x="23457" y="2037058"/>
                  <a:pt x="0" y="1866150"/>
                </a:cubicBezTo>
                <a:cubicBezTo>
                  <a:pt x="-23457" y="1695242"/>
                  <a:pt x="-21220" y="1448988"/>
                  <a:pt x="0" y="1315875"/>
                </a:cubicBezTo>
                <a:cubicBezTo>
                  <a:pt x="21220" y="1182762"/>
                  <a:pt x="-1985" y="947443"/>
                  <a:pt x="0" y="765600"/>
                </a:cubicBezTo>
                <a:cubicBezTo>
                  <a:pt x="1985" y="583757"/>
                  <a:pt x="-24579" y="168204"/>
                  <a:pt x="0" y="0"/>
                </a:cubicBezTo>
                <a:close/>
              </a:path>
              <a:path w="1776181" h="2392500" stroke="0" extrusionOk="0">
                <a:moveTo>
                  <a:pt x="0" y="0"/>
                </a:moveTo>
                <a:cubicBezTo>
                  <a:pt x="226884" y="-20106"/>
                  <a:pt x="408102" y="-17452"/>
                  <a:pt x="627584" y="0"/>
                </a:cubicBezTo>
                <a:cubicBezTo>
                  <a:pt x="847066" y="17452"/>
                  <a:pt x="966814" y="-15167"/>
                  <a:pt x="1201882" y="0"/>
                </a:cubicBezTo>
                <a:cubicBezTo>
                  <a:pt x="1436950" y="15167"/>
                  <a:pt x="1497968" y="-8342"/>
                  <a:pt x="1776181" y="0"/>
                </a:cubicBezTo>
                <a:cubicBezTo>
                  <a:pt x="1758924" y="123536"/>
                  <a:pt x="1764204" y="320325"/>
                  <a:pt x="1776181" y="526350"/>
                </a:cubicBezTo>
                <a:cubicBezTo>
                  <a:pt x="1788159" y="732375"/>
                  <a:pt x="1796137" y="1001645"/>
                  <a:pt x="1776181" y="1172325"/>
                </a:cubicBezTo>
                <a:cubicBezTo>
                  <a:pt x="1756225" y="1343005"/>
                  <a:pt x="1793330" y="1524153"/>
                  <a:pt x="1776181" y="1722600"/>
                </a:cubicBezTo>
                <a:cubicBezTo>
                  <a:pt x="1759032" y="1921047"/>
                  <a:pt x="1744896" y="2158768"/>
                  <a:pt x="1776181" y="2392500"/>
                </a:cubicBezTo>
                <a:cubicBezTo>
                  <a:pt x="1600444" y="2409159"/>
                  <a:pt x="1379208" y="2373726"/>
                  <a:pt x="1201882" y="2392500"/>
                </a:cubicBezTo>
                <a:cubicBezTo>
                  <a:pt x="1024556" y="2411274"/>
                  <a:pt x="750883" y="2401335"/>
                  <a:pt x="592060" y="2392500"/>
                </a:cubicBezTo>
                <a:cubicBezTo>
                  <a:pt x="433237" y="2383665"/>
                  <a:pt x="146152" y="2410431"/>
                  <a:pt x="0" y="2392500"/>
                </a:cubicBezTo>
                <a:cubicBezTo>
                  <a:pt x="13826" y="2182234"/>
                  <a:pt x="1969" y="1964621"/>
                  <a:pt x="0" y="1794375"/>
                </a:cubicBezTo>
                <a:cubicBezTo>
                  <a:pt x="-1969" y="1624129"/>
                  <a:pt x="-24057" y="1424077"/>
                  <a:pt x="0" y="1268025"/>
                </a:cubicBezTo>
                <a:cubicBezTo>
                  <a:pt x="24057" y="1111973"/>
                  <a:pt x="23755" y="865086"/>
                  <a:pt x="0" y="741675"/>
                </a:cubicBezTo>
                <a:cubicBezTo>
                  <a:pt x="-23755" y="618264"/>
                  <a:pt x="31147" y="352656"/>
                  <a:pt x="0" y="0"/>
                </a:cubicBezTo>
                <a:close/>
              </a:path>
            </a:pathLst>
          </a:custGeom>
          <a:solidFill>
            <a:schemeClr val="bg2">
              <a:lumMod val="60000"/>
              <a:lumOff val="40000"/>
            </a:schemeClr>
          </a:solidFill>
          <a:ln>
            <a:solidFill>
              <a:schemeClr val="tx2"/>
            </a:solidFill>
            <a:extLst>
              <a:ext uri="{C807C97D-BFC1-408E-A445-0C87EB9F89A2}">
                <ask:lineSketchStyleProps xmlns:ask="http://schemas.microsoft.com/office/drawing/2018/sketchyshapes" sd="2657878182">
                  <a:prstGeom prst="rect">
                    <a:avLst/>
                  </a:prstGeom>
                  <ask:type>
                    <ask:lineSketchFreehand/>
                  </ask:type>
                </ask:lineSketchStyleProps>
              </a:ext>
            </a:extLst>
          </a:ln>
        </p:spPr>
        <p:txBody>
          <a:bodyPr>
            <a:normAutofit/>
          </a:bodyPr>
          <a:lstStyle>
            <a:lvl1pPr>
              <a:defRPr sz="1600">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p:txBody>
      </p:sp>
      <p:sp>
        <p:nvSpPr>
          <p:cNvPr id="2" name="Titel">
            <a:extLst>
              <a:ext uri="{FF2B5EF4-FFF2-40B4-BE49-F238E27FC236}">
                <a16:creationId xmlns:a16="http://schemas.microsoft.com/office/drawing/2014/main" id="{2F7D67D1-0C4E-C32B-A379-CECA7AD66180}"/>
              </a:ext>
            </a:extLst>
          </p:cNvPr>
          <p:cNvSpPr>
            <a:spLocks noGrp="1"/>
          </p:cNvSpPr>
          <p:nvPr>
            <p:ph type="title" hasCustomPrompt="1"/>
          </p:nvPr>
        </p:nvSpPr>
        <p:spPr>
          <a:xfrm>
            <a:off x="539749" y="416287"/>
            <a:ext cx="8182219" cy="709200"/>
          </a:xfrm>
          <a:prstGeom prst="rect">
            <a:avLst/>
          </a:prstGeom>
        </p:spPr>
        <p:txBody>
          <a:bodyPr vert="horz" anchor="t" anchorCtr="0">
            <a:noAutofit/>
          </a:bodyPr>
          <a:lstStyle>
            <a:lvl1pPr rtl="0">
              <a:defRPr sz="2600" b="1">
                <a:solidFill>
                  <a:schemeClr val="tx2"/>
                </a:solidFill>
                <a:latin typeface="Source Sans Pro" panose="020B0503030403020204" pitchFamily="34" charset="0"/>
                <a:ea typeface="Source Sans Pro" panose="020B0503030403020204" pitchFamily="34" charset="0"/>
              </a:defRPr>
            </a:lvl1pPr>
          </a:lstStyle>
          <a:p>
            <a:r>
              <a:rPr lang="de-AT"/>
              <a:t>Folienüberschrift durch Klicken </a:t>
            </a:r>
            <a:br>
              <a:rPr lang="de-AT"/>
            </a:br>
            <a:r>
              <a:rPr lang="de-AT"/>
              <a:t>bearbeiten</a:t>
            </a:r>
          </a:p>
        </p:txBody>
      </p:sp>
      <p:sp>
        <p:nvSpPr>
          <p:cNvPr id="3" name="Fußnote">
            <a:extLst>
              <a:ext uri="{FF2B5EF4-FFF2-40B4-BE49-F238E27FC236}">
                <a16:creationId xmlns:a16="http://schemas.microsoft.com/office/drawing/2014/main" id="{3C77AFF2-3322-F136-EB53-1F1374CD3BF7}"/>
              </a:ext>
            </a:extLst>
          </p:cNvPr>
          <p:cNvSpPr>
            <a:spLocks noGrp="1"/>
          </p:cNvSpPr>
          <p:nvPr>
            <p:ph type="body" sz="quarter" idx="22" hasCustomPrompt="1"/>
          </p:nvPr>
        </p:nvSpPr>
        <p:spPr>
          <a:xfrm>
            <a:off x="539750" y="4843562"/>
            <a:ext cx="7762039" cy="207003"/>
          </a:xfrm>
          <a:prstGeom prst="rect">
            <a:avLst/>
          </a:prstGeom>
        </p:spPr>
        <p:txBody>
          <a:bodyPr lIns="90000" tIns="0" rIns="90000" bIns="0" anchor="b" anchorCtr="0"/>
          <a:lstStyle>
            <a:lvl1pPr marL="0" indent="0" rtl="0">
              <a:lnSpc>
                <a:spcPct val="100000"/>
              </a:lnSpc>
              <a:spcBef>
                <a:spcPts val="0"/>
              </a:spcBef>
              <a:buNone/>
              <a:defRPr sz="1200">
                <a:solidFill>
                  <a:schemeClr val="tx2"/>
                </a:solidFill>
                <a:latin typeface="Source Sans Pro" panose="020B0503030403020204" pitchFamily="34" charset="0"/>
                <a:ea typeface="Source Sans Pro" panose="020B0503030403020204" pitchFamily="34" charset="0"/>
              </a:defRPr>
            </a:lvl1pPr>
            <a:lvl2pPr marL="0">
              <a:lnSpc>
                <a:spcPct val="100000"/>
              </a:lnSpc>
              <a:spcBef>
                <a:spcPts val="0"/>
              </a:spcBef>
              <a:defRPr sz="825"/>
            </a:lvl2pPr>
            <a:lvl3pPr marL="0">
              <a:lnSpc>
                <a:spcPct val="100000"/>
              </a:lnSpc>
              <a:spcBef>
                <a:spcPts val="0"/>
              </a:spcBef>
              <a:defRPr sz="825"/>
            </a:lvl3pPr>
            <a:lvl4pPr marL="0">
              <a:lnSpc>
                <a:spcPct val="100000"/>
              </a:lnSpc>
              <a:spcBef>
                <a:spcPts val="0"/>
              </a:spcBef>
              <a:defRPr sz="825"/>
            </a:lvl4pPr>
            <a:lvl5pPr marL="0">
              <a:lnSpc>
                <a:spcPct val="100000"/>
              </a:lnSpc>
              <a:spcBef>
                <a:spcPts val="0"/>
              </a:spcBef>
              <a:defRPr sz="825"/>
            </a:lvl5pPr>
          </a:lstStyle>
          <a:p>
            <a:pPr lvl="0"/>
            <a:r>
              <a:rPr lang="de-AT"/>
              <a:t>Quelle: Fußnote</a:t>
            </a:r>
          </a:p>
        </p:txBody>
      </p:sp>
    </p:spTree>
    <p:extLst>
      <p:ext uri="{BB962C8B-B14F-4D97-AF65-F5344CB8AC3E}">
        <p14:creationId xmlns:p14="http://schemas.microsoft.com/office/powerpoint/2010/main" val="13922305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el und Inhalt mit 6 Boxen_hell">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21E7237D-F2F9-4132-826C-65471452EDF9}"/>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17039156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5" name="Objekt 4" hidden="1">
                        <a:extLst>
                          <a:ext uri="{FF2B5EF4-FFF2-40B4-BE49-F238E27FC236}">
                            <a16:creationId xmlns:a16="http://schemas.microsoft.com/office/drawing/2014/main" id="{21E7237D-F2F9-4132-826C-65471452EDF9}"/>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el">
            <a:extLst>
              <a:ext uri="{FF2B5EF4-FFF2-40B4-BE49-F238E27FC236}">
                <a16:creationId xmlns:a16="http://schemas.microsoft.com/office/drawing/2014/main" id="{0D346FD3-DF65-E1FC-1BB2-C87643464B70}"/>
              </a:ext>
            </a:extLst>
          </p:cNvPr>
          <p:cNvSpPr>
            <a:spLocks noGrp="1" noRot="1" noMove="1" noResize="1" noEditPoints="1" noAdjustHandles="1" noChangeArrowheads="1" noChangeShapeType="1"/>
          </p:cNvSpPr>
          <p:nvPr>
            <p:ph type="title" hasCustomPrompt="1"/>
          </p:nvPr>
        </p:nvSpPr>
        <p:spPr>
          <a:xfrm>
            <a:off x="539749" y="329723"/>
            <a:ext cx="8182219" cy="709200"/>
          </a:xfrm>
          <a:prstGeom prst="rect">
            <a:avLst/>
          </a:prstGeom>
        </p:spPr>
        <p:txBody>
          <a:bodyPr vert="horz" anchor="t" anchorCtr="0">
            <a:noAutofit/>
          </a:bodyPr>
          <a:lstStyle>
            <a:lvl1pPr rtl="0">
              <a:defRPr sz="2600" b="1">
                <a:solidFill>
                  <a:schemeClr val="tx2"/>
                </a:solidFill>
                <a:latin typeface="Source Sans Pro" panose="020B0503030403020204" pitchFamily="34" charset="0"/>
                <a:ea typeface="Source Sans Pro" panose="020B0503030403020204" pitchFamily="34" charset="0"/>
              </a:defRPr>
            </a:lvl1pPr>
          </a:lstStyle>
          <a:p>
            <a:r>
              <a:rPr lang="de-AT"/>
              <a:t>Folienüberschrift durch Klicken </a:t>
            </a:r>
            <a:br>
              <a:rPr lang="de-AT"/>
            </a:br>
            <a:r>
              <a:rPr lang="de-AT"/>
              <a:t>bearbeiten</a:t>
            </a:r>
          </a:p>
        </p:txBody>
      </p:sp>
      <p:sp>
        <p:nvSpPr>
          <p:cNvPr id="32" name="Inhaltsplatzhalter 31">
            <a:extLst>
              <a:ext uri="{FF2B5EF4-FFF2-40B4-BE49-F238E27FC236}">
                <a16:creationId xmlns:a16="http://schemas.microsoft.com/office/drawing/2014/main" id="{C5F3CB88-47A2-91E3-128D-DBA848EB670C}"/>
              </a:ext>
            </a:extLst>
          </p:cNvPr>
          <p:cNvSpPr>
            <a:spLocks noGrp="1"/>
          </p:cNvSpPr>
          <p:nvPr>
            <p:ph sz="quarter" idx="16" hasCustomPrompt="1"/>
          </p:nvPr>
        </p:nvSpPr>
        <p:spPr>
          <a:xfrm>
            <a:off x="1233657" y="1192849"/>
            <a:ext cx="2163250" cy="486348"/>
          </a:xfrm>
          <a:custGeom>
            <a:avLst/>
            <a:gdLst>
              <a:gd name="csX0" fmla="*/ 0 w 2163250"/>
              <a:gd name="csY0" fmla="*/ 0 h 486348"/>
              <a:gd name="csX1" fmla="*/ 475915 w 2163250"/>
              <a:gd name="csY1" fmla="*/ 0 h 486348"/>
              <a:gd name="csX2" fmla="*/ 951830 w 2163250"/>
              <a:gd name="csY2" fmla="*/ 0 h 486348"/>
              <a:gd name="csX3" fmla="*/ 1514275 w 2163250"/>
              <a:gd name="csY3" fmla="*/ 0 h 486348"/>
              <a:gd name="csX4" fmla="*/ 2163250 w 2163250"/>
              <a:gd name="csY4" fmla="*/ 0 h 486348"/>
              <a:gd name="csX5" fmla="*/ 2163250 w 2163250"/>
              <a:gd name="csY5" fmla="*/ 486348 h 486348"/>
              <a:gd name="csX6" fmla="*/ 1644070 w 2163250"/>
              <a:gd name="csY6" fmla="*/ 486348 h 486348"/>
              <a:gd name="csX7" fmla="*/ 1059993 w 2163250"/>
              <a:gd name="csY7" fmla="*/ 486348 h 486348"/>
              <a:gd name="csX8" fmla="*/ 584078 w 2163250"/>
              <a:gd name="csY8" fmla="*/ 486348 h 486348"/>
              <a:gd name="csX9" fmla="*/ 0 w 2163250"/>
              <a:gd name="csY9" fmla="*/ 486348 h 486348"/>
              <a:gd name="csX10" fmla="*/ 0 w 2163250"/>
              <a:gd name="csY10" fmla="*/ 0 h 4863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163250" h="486348" fill="none" extrusionOk="0">
                <a:moveTo>
                  <a:pt x="0" y="0"/>
                </a:moveTo>
                <a:cubicBezTo>
                  <a:pt x="104053" y="-2286"/>
                  <a:pt x="376672" y="-13934"/>
                  <a:pt x="475915" y="0"/>
                </a:cubicBezTo>
                <a:cubicBezTo>
                  <a:pt x="575159" y="13934"/>
                  <a:pt x="784814" y="-8315"/>
                  <a:pt x="951830" y="0"/>
                </a:cubicBezTo>
                <a:cubicBezTo>
                  <a:pt x="1118846" y="8315"/>
                  <a:pt x="1254255" y="-19294"/>
                  <a:pt x="1514275" y="0"/>
                </a:cubicBezTo>
                <a:cubicBezTo>
                  <a:pt x="1774295" y="19294"/>
                  <a:pt x="1970806" y="-5378"/>
                  <a:pt x="2163250" y="0"/>
                </a:cubicBezTo>
                <a:cubicBezTo>
                  <a:pt x="2151695" y="154578"/>
                  <a:pt x="2151818" y="354329"/>
                  <a:pt x="2163250" y="486348"/>
                </a:cubicBezTo>
                <a:cubicBezTo>
                  <a:pt x="1987024" y="477765"/>
                  <a:pt x="1819392" y="468503"/>
                  <a:pt x="1644070" y="486348"/>
                </a:cubicBezTo>
                <a:cubicBezTo>
                  <a:pt x="1468748" y="504193"/>
                  <a:pt x="1279735" y="466371"/>
                  <a:pt x="1059993" y="486348"/>
                </a:cubicBezTo>
                <a:cubicBezTo>
                  <a:pt x="840251" y="506325"/>
                  <a:pt x="801914" y="503985"/>
                  <a:pt x="584078" y="486348"/>
                </a:cubicBezTo>
                <a:cubicBezTo>
                  <a:pt x="366242" y="468711"/>
                  <a:pt x="139295" y="504590"/>
                  <a:pt x="0" y="486348"/>
                </a:cubicBezTo>
                <a:cubicBezTo>
                  <a:pt x="7395" y="292428"/>
                  <a:pt x="23646" y="135133"/>
                  <a:pt x="0" y="0"/>
                </a:cubicBezTo>
                <a:close/>
              </a:path>
              <a:path w="2163250" h="486348" stroke="0" extrusionOk="0">
                <a:moveTo>
                  <a:pt x="0" y="0"/>
                </a:moveTo>
                <a:cubicBezTo>
                  <a:pt x="208845" y="-17280"/>
                  <a:pt x="405208" y="-17034"/>
                  <a:pt x="540813" y="0"/>
                </a:cubicBezTo>
                <a:cubicBezTo>
                  <a:pt x="676418" y="17034"/>
                  <a:pt x="789968" y="-11631"/>
                  <a:pt x="1016728" y="0"/>
                </a:cubicBezTo>
                <a:cubicBezTo>
                  <a:pt x="1243488" y="11631"/>
                  <a:pt x="1453497" y="4463"/>
                  <a:pt x="1579173" y="0"/>
                </a:cubicBezTo>
                <a:cubicBezTo>
                  <a:pt x="1704850" y="-4463"/>
                  <a:pt x="2011214" y="-29042"/>
                  <a:pt x="2163250" y="0"/>
                </a:cubicBezTo>
                <a:cubicBezTo>
                  <a:pt x="2145882" y="107453"/>
                  <a:pt x="2172825" y="313576"/>
                  <a:pt x="2163250" y="486348"/>
                </a:cubicBezTo>
                <a:cubicBezTo>
                  <a:pt x="2041551" y="475952"/>
                  <a:pt x="1802052" y="476413"/>
                  <a:pt x="1665703" y="486348"/>
                </a:cubicBezTo>
                <a:cubicBezTo>
                  <a:pt x="1529354" y="496283"/>
                  <a:pt x="1356893" y="462829"/>
                  <a:pt x="1146523" y="486348"/>
                </a:cubicBezTo>
                <a:cubicBezTo>
                  <a:pt x="936153" y="509867"/>
                  <a:pt x="884718" y="464759"/>
                  <a:pt x="648975" y="486348"/>
                </a:cubicBezTo>
                <a:cubicBezTo>
                  <a:pt x="413232" y="507937"/>
                  <a:pt x="170152" y="507748"/>
                  <a:pt x="0" y="486348"/>
                </a:cubicBezTo>
                <a:cubicBezTo>
                  <a:pt x="-1066" y="244390"/>
                  <a:pt x="-4799" y="124963"/>
                  <a:pt x="0" y="0"/>
                </a:cubicBezTo>
                <a:close/>
              </a:path>
            </a:pathLst>
          </a:custGeom>
          <a:ln>
            <a:solidFill>
              <a:schemeClr val="tx2"/>
            </a:solidFill>
            <a:extLst>
              <a:ext uri="{C807C97D-BFC1-408E-A445-0C87EB9F89A2}">
                <ask:lineSketchStyleProps xmlns:ask="http://schemas.microsoft.com/office/drawing/2018/sketchyshapes" sd="669307894">
                  <a:prstGeom prst="rect">
                    <a:avLst/>
                  </a:prstGeom>
                  <ask:type>
                    <ask:lineSketchFreehand/>
                  </ask:type>
                </ask:lineSketchStyleProps>
              </a:ext>
            </a:extLst>
          </a:ln>
        </p:spPr>
        <p:txBody>
          <a:bodyPr anchor="ctr">
            <a:normAutofit/>
          </a:bodyPr>
          <a:lstStyle>
            <a:lvl1pPr marL="0" indent="0">
              <a:buNone/>
              <a:defRPr sz="2000">
                <a:solidFill>
                  <a:schemeClr val="tx2"/>
                </a:solidFill>
              </a:defRPr>
            </a:lvl1pPr>
          </a:lstStyle>
          <a:p>
            <a:pPr lvl="0"/>
            <a:r>
              <a:rPr lang="de-AT"/>
              <a:t>Überschrift</a:t>
            </a:r>
          </a:p>
        </p:txBody>
      </p:sp>
      <p:sp>
        <p:nvSpPr>
          <p:cNvPr id="18" name="Inhaltsplatzhalter 17">
            <a:extLst>
              <a:ext uri="{FF2B5EF4-FFF2-40B4-BE49-F238E27FC236}">
                <a16:creationId xmlns:a16="http://schemas.microsoft.com/office/drawing/2014/main" id="{E0E3C762-4BB6-9D9D-053C-1CC02306243C}"/>
              </a:ext>
            </a:extLst>
          </p:cNvPr>
          <p:cNvSpPr>
            <a:spLocks noGrp="1"/>
          </p:cNvSpPr>
          <p:nvPr>
            <p:ph sz="quarter" idx="10"/>
          </p:nvPr>
        </p:nvSpPr>
        <p:spPr>
          <a:xfrm>
            <a:off x="1252624" y="1756432"/>
            <a:ext cx="2144712" cy="1139825"/>
          </a:xfrm>
          <a:custGeom>
            <a:avLst/>
            <a:gdLst>
              <a:gd name="csX0" fmla="*/ 0 w 2144712"/>
              <a:gd name="csY0" fmla="*/ 0 h 1139825"/>
              <a:gd name="csX1" fmla="*/ 514731 w 2144712"/>
              <a:gd name="csY1" fmla="*/ 0 h 1139825"/>
              <a:gd name="csX2" fmla="*/ 1050909 w 2144712"/>
              <a:gd name="csY2" fmla="*/ 0 h 1139825"/>
              <a:gd name="csX3" fmla="*/ 1608534 w 2144712"/>
              <a:gd name="csY3" fmla="*/ 0 h 1139825"/>
              <a:gd name="csX4" fmla="*/ 2144712 w 2144712"/>
              <a:gd name="csY4" fmla="*/ 0 h 1139825"/>
              <a:gd name="csX5" fmla="*/ 2144712 w 2144712"/>
              <a:gd name="csY5" fmla="*/ 581311 h 1139825"/>
              <a:gd name="csX6" fmla="*/ 2144712 w 2144712"/>
              <a:gd name="csY6" fmla="*/ 1139825 h 1139825"/>
              <a:gd name="csX7" fmla="*/ 1565640 w 2144712"/>
              <a:gd name="csY7" fmla="*/ 1139825 h 1139825"/>
              <a:gd name="csX8" fmla="*/ 986568 w 2144712"/>
              <a:gd name="csY8" fmla="*/ 1139825 h 1139825"/>
              <a:gd name="csX9" fmla="*/ 0 w 2144712"/>
              <a:gd name="csY9" fmla="*/ 1139825 h 1139825"/>
              <a:gd name="csX10" fmla="*/ 0 w 2144712"/>
              <a:gd name="csY10" fmla="*/ 581311 h 1139825"/>
              <a:gd name="csX11" fmla="*/ 0 w 2144712"/>
              <a:gd name="csY11" fmla="*/ 0 h 11398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144712" h="1139825" fill="none" extrusionOk="0">
                <a:moveTo>
                  <a:pt x="0" y="0"/>
                </a:moveTo>
                <a:cubicBezTo>
                  <a:pt x="148222" y="5235"/>
                  <a:pt x="347680" y="-4019"/>
                  <a:pt x="514731" y="0"/>
                </a:cubicBezTo>
                <a:cubicBezTo>
                  <a:pt x="681782" y="4019"/>
                  <a:pt x="883207" y="-23850"/>
                  <a:pt x="1050909" y="0"/>
                </a:cubicBezTo>
                <a:cubicBezTo>
                  <a:pt x="1218611" y="23850"/>
                  <a:pt x="1406379" y="3745"/>
                  <a:pt x="1608534" y="0"/>
                </a:cubicBezTo>
                <a:cubicBezTo>
                  <a:pt x="1810689" y="-3745"/>
                  <a:pt x="1880085" y="3533"/>
                  <a:pt x="2144712" y="0"/>
                </a:cubicBezTo>
                <a:cubicBezTo>
                  <a:pt x="2144206" y="123514"/>
                  <a:pt x="2127269" y="459464"/>
                  <a:pt x="2144712" y="581311"/>
                </a:cubicBezTo>
                <a:cubicBezTo>
                  <a:pt x="2162155" y="703158"/>
                  <a:pt x="2124972" y="1026844"/>
                  <a:pt x="2144712" y="1139825"/>
                </a:cubicBezTo>
                <a:cubicBezTo>
                  <a:pt x="1958464" y="1114247"/>
                  <a:pt x="1745043" y="1156396"/>
                  <a:pt x="1565640" y="1139825"/>
                </a:cubicBezTo>
                <a:cubicBezTo>
                  <a:pt x="1386237" y="1123254"/>
                  <a:pt x="1176567" y="1154171"/>
                  <a:pt x="986568" y="1139825"/>
                </a:cubicBezTo>
                <a:cubicBezTo>
                  <a:pt x="796569" y="1125479"/>
                  <a:pt x="491665" y="1144037"/>
                  <a:pt x="0" y="1139825"/>
                </a:cubicBezTo>
                <a:cubicBezTo>
                  <a:pt x="-24036" y="922760"/>
                  <a:pt x="-10928" y="814675"/>
                  <a:pt x="0" y="581311"/>
                </a:cubicBezTo>
                <a:cubicBezTo>
                  <a:pt x="10928" y="347947"/>
                  <a:pt x="-6456" y="132415"/>
                  <a:pt x="0" y="0"/>
                </a:cubicBezTo>
                <a:close/>
              </a:path>
              <a:path w="2144712" h="1139825" stroke="0" extrusionOk="0">
                <a:moveTo>
                  <a:pt x="0" y="0"/>
                </a:moveTo>
                <a:cubicBezTo>
                  <a:pt x="135567" y="21287"/>
                  <a:pt x="278634" y="-25014"/>
                  <a:pt x="514731" y="0"/>
                </a:cubicBezTo>
                <a:cubicBezTo>
                  <a:pt x="750828" y="25014"/>
                  <a:pt x="838107" y="-2626"/>
                  <a:pt x="986568" y="0"/>
                </a:cubicBezTo>
                <a:cubicBezTo>
                  <a:pt x="1135029" y="2626"/>
                  <a:pt x="1321675" y="6053"/>
                  <a:pt x="1565640" y="0"/>
                </a:cubicBezTo>
                <a:cubicBezTo>
                  <a:pt x="1809605" y="-6053"/>
                  <a:pt x="1894611" y="5935"/>
                  <a:pt x="2144712" y="0"/>
                </a:cubicBezTo>
                <a:cubicBezTo>
                  <a:pt x="2160426" y="240279"/>
                  <a:pt x="2147690" y="418495"/>
                  <a:pt x="2144712" y="558514"/>
                </a:cubicBezTo>
                <a:cubicBezTo>
                  <a:pt x="2141734" y="698533"/>
                  <a:pt x="2119428" y="891660"/>
                  <a:pt x="2144712" y="1139825"/>
                </a:cubicBezTo>
                <a:cubicBezTo>
                  <a:pt x="1984145" y="1135209"/>
                  <a:pt x="1755758" y="1127700"/>
                  <a:pt x="1608534" y="1139825"/>
                </a:cubicBezTo>
                <a:cubicBezTo>
                  <a:pt x="1461310" y="1151950"/>
                  <a:pt x="1272186" y="1143139"/>
                  <a:pt x="1029462" y="1139825"/>
                </a:cubicBezTo>
                <a:cubicBezTo>
                  <a:pt x="786738" y="1136511"/>
                  <a:pt x="673529" y="1148956"/>
                  <a:pt x="557625" y="1139825"/>
                </a:cubicBezTo>
                <a:cubicBezTo>
                  <a:pt x="441721" y="1130694"/>
                  <a:pt x="264981" y="1142693"/>
                  <a:pt x="0" y="1139825"/>
                </a:cubicBezTo>
                <a:cubicBezTo>
                  <a:pt x="3891" y="877170"/>
                  <a:pt x="18962" y="774750"/>
                  <a:pt x="0" y="569913"/>
                </a:cubicBezTo>
                <a:cubicBezTo>
                  <a:pt x="-18962" y="365076"/>
                  <a:pt x="-18961" y="133298"/>
                  <a:pt x="0" y="0"/>
                </a:cubicBezTo>
                <a:close/>
              </a:path>
            </a:pathLst>
          </a:custGeom>
          <a:ln>
            <a:solidFill>
              <a:schemeClr val="tx2"/>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a:normAutofit/>
          </a:bodyPr>
          <a:lstStyle>
            <a:lvl1pPr>
              <a:defRPr sz="1600">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p:txBody>
      </p:sp>
      <p:sp>
        <p:nvSpPr>
          <p:cNvPr id="34" name="Inhaltsplatzhalter 31">
            <a:extLst>
              <a:ext uri="{FF2B5EF4-FFF2-40B4-BE49-F238E27FC236}">
                <a16:creationId xmlns:a16="http://schemas.microsoft.com/office/drawing/2014/main" id="{84784DF2-9A4D-9C62-66E5-3A404320C4BC}"/>
              </a:ext>
            </a:extLst>
          </p:cNvPr>
          <p:cNvSpPr>
            <a:spLocks noGrp="1"/>
          </p:cNvSpPr>
          <p:nvPr>
            <p:ph sz="quarter" idx="17" hasCustomPrompt="1"/>
          </p:nvPr>
        </p:nvSpPr>
        <p:spPr>
          <a:xfrm>
            <a:off x="3634253" y="1192849"/>
            <a:ext cx="2163250" cy="486348"/>
          </a:xfrm>
          <a:custGeom>
            <a:avLst/>
            <a:gdLst>
              <a:gd name="csX0" fmla="*/ 0 w 2163250"/>
              <a:gd name="csY0" fmla="*/ 0 h 486348"/>
              <a:gd name="csX1" fmla="*/ 475915 w 2163250"/>
              <a:gd name="csY1" fmla="*/ 0 h 486348"/>
              <a:gd name="csX2" fmla="*/ 951830 w 2163250"/>
              <a:gd name="csY2" fmla="*/ 0 h 486348"/>
              <a:gd name="csX3" fmla="*/ 1514275 w 2163250"/>
              <a:gd name="csY3" fmla="*/ 0 h 486348"/>
              <a:gd name="csX4" fmla="*/ 2163250 w 2163250"/>
              <a:gd name="csY4" fmla="*/ 0 h 486348"/>
              <a:gd name="csX5" fmla="*/ 2163250 w 2163250"/>
              <a:gd name="csY5" fmla="*/ 486348 h 486348"/>
              <a:gd name="csX6" fmla="*/ 1644070 w 2163250"/>
              <a:gd name="csY6" fmla="*/ 486348 h 486348"/>
              <a:gd name="csX7" fmla="*/ 1059993 w 2163250"/>
              <a:gd name="csY7" fmla="*/ 486348 h 486348"/>
              <a:gd name="csX8" fmla="*/ 584078 w 2163250"/>
              <a:gd name="csY8" fmla="*/ 486348 h 486348"/>
              <a:gd name="csX9" fmla="*/ 0 w 2163250"/>
              <a:gd name="csY9" fmla="*/ 486348 h 486348"/>
              <a:gd name="csX10" fmla="*/ 0 w 2163250"/>
              <a:gd name="csY10" fmla="*/ 0 h 4863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163250" h="486348" fill="none" extrusionOk="0">
                <a:moveTo>
                  <a:pt x="0" y="0"/>
                </a:moveTo>
                <a:cubicBezTo>
                  <a:pt x="104053" y="-2286"/>
                  <a:pt x="376672" y="-13934"/>
                  <a:pt x="475915" y="0"/>
                </a:cubicBezTo>
                <a:cubicBezTo>
                  <a:pt x="575159" y="13934"/>
                  <a:pt x="784814" y="-8315"/>
                  <a:pt x="951830" y="0"/>
                </a:cubicBezTo>
                <a:cubicBezTo>
                  <a:pt x="1118846" y="8315"/>
                  <a:pt x="1254255" y="-19294"/>
                  <a:pt x="1514275" y="0"/>
                </a:cubicBezTo>
                <a:cubicBezTo>
                  <a:pt x="1774295" y="19294"/>
                  <a:pt x="1970806" y="-5378"/>
                  <a:pt x="2163250" y="0"/>
                </a:cubicBezTo>
                <a:cubicBezTo>
                  <a:pt x="2151695" y="154578"/>
                  <a:pt x="2151818" y="354329"/>
                  <a:pt x="2163250" y="486348"/>
                </a:cubicBezTo>
                <a:cubicBezTo>
                  <a:pt x="1987024" y="477765"/>
                  <a:pt x="1819392" y="468503"/>
                  <a:pt x="1644070" y="486348"/>
                </a:cubicBezTo>
                <a:cubicBezTo>
                  <a:pt x="1468748" y="504193"/>
                  <a:pt x="1279735" y="466371"/>
                  <a:pt x="1059993" y="486348"/>
                </a:cubicBezTo>
                <a:cubicBezTo>
                  <a:pt x="840251" y="506325"/>
                  <a:pt x="801914" y="503985"/>
                  <a:pt x="584078" y="486348"/>
                </a:cubicBezTo>
                <a:cubicBezTo>
                  <a:pt x="366242" y="468711"/>
                  <a:pt x="139295" y="504590"/>
                  <a:pt x="0" y="486348"/>
                </a:cubicBezTo>
                <a:cubicBezTo>
                  <a:pt x="7395" y="292428"/>
                  <a:pt x="23646" y="135133"/>
                  <a:pt x="0" y="0"/>
                </a:cubicBezTo>
                <a:close/>
              </a:path>
              <a:path w="2163250" h="486348" stroke="0" extrusionOk="0">
                <a:moveTo>
                  <a:pt x="0" y="0"/>
                </a:moveTo>
                <a:cubicBezTo>
                  <a:pt x="208845" y="-17280"/>
                  <a:pt x="405208" y="-17034"/>
                  <a:pt x="540813" y="0"/>
                </a:cubicBezTo>
                <a:cubicBezTo>
                  <a:pt x="676418" y="17034"/>
                  <a:pt x="789968" y="-11631"/>
                  <a:pt x="1016728" y="0"/>
                </a:cubicBezTo>
                <a:cubicBezTo>
                  <a:pt x="1243488" y="11631"/>
                  <a:pt x="1453497" y="4463"/>
                  <a:pt x="1579173" y="0"/>
                </a:cubicBezTo>
                <a:cubicBezTo>
                  <a:pt x="1704850" y="-4463"/>
                  <a:pt x="2011214" y="-29042"/>
                  <a:pt x="2163250" y="0"/>
                </a:cubicBezTo>
                <a:cubicBezTo>
                  <a:pt x="2145882" y="107453"/>
                  <a:pt x="2172825" y="313576"/>
                  <a:pt x="2163250" y="486348"/>
                </a:cubicBezTo>
                <a:cubicBezTo>
                  <a:pt x="2041551" y="475952"/>
                  <a:pt x="1802052" y="476413"/>
                  <a:pt x="1665703" y="486348"/>
                </a:cubicBezTo>
                <a:cubicBezTo>
                  <a:pt x="1529354" y="496283"/>
                  <a:pt x="1356893" y="462829"/>
                  <a:pt x="1146523" y="486348"/>
                </a:cubicBezTo>
                <a:cubicBezTo>
                  <a:pt x="936153" y="509867"/>
                  <a:pt x="884718" y="464759"/>
                  <a:pt x="648975" y="486348"/>
                </a:cubicBezTo>
                <a:cubicBezTo>
                  <a:pt x="413232" y="507937"/>
                  <a:pt x="170152" y="507748"/>
                  <a:pt x="0" y="486348"/>
                </a:cubicBezTo>
                <a:cubicBezTo>
                  <a:pt x="-1066" y="244390"/>
                  <a:pt x="-4799" y="124963"/>
                  <a:pt x="0" y="0"/>
                </a:cubicBezTo>
                <a:close/>
              </a:path>
            </a:pathLst>
          </a:custGeom>
          <a:ln>
            <a:solidFill>
              <a:schemeClr val="tx2"/>
            </a:solidFill>
            <a:extLst>
              <a:ext uri="{C807C97D-BFC1-408E-A445-0C87EB9F89A2}">
                <ask:lineSketchStyleProps xmlns:ask="http://schemas.microsoft.com/office/drawing/2018/sketchyshapes" sd="669307894">
                  <a:prstGeom prst="rect">
                    <a:avLst/>
                  </a:prstGeom>
                  <ask:type>
                    <ask:lineSketchFreehand/>
                  </ask:type>
                </ask:lineSketchStyleProps>
              </a:ext>
            </a:extLst>
          </a:ln>
        </p:spPr>
        <p:txBody>
          <a:bodyPr anchor="ctr">
            <a:normAutofit/>
          </a:bodyPr>
          <a:lstStyle>
            <a:lvl1pPr marL="0" indent="0">
              <a:buNone/>
              <a:defRPr sz="2000">
                <a:solidFill>
                  <a:schemeClr val="tx2"/>
                </a:solidFill>
              </a:defRPr>
            </a:lvl1pPr>
          </a:lstStyle>
          <a:p>
            <a:pPr lvl="0"/>
            <a:r>
              <a:rPr lang="de-AT"/>
              <a:t>Überschrift</a:t>
            </a:r>
          </a:p>
        </p:txBody>
      </p:sp>
      <p:sp>
        <p:nvSpPr>
          <p:cNvPr id="17" name="Inhaltsplatzhalter 17">
            <a:extLst>
              <a:ext uri="{FF2B5EF4-FFF2-40B4-BE49-F238E27FC236}">
                <a16:creationId xmlns:a16="http://schemas.microsoft.com/office/drawing/2014/main" id="{A78569E8-90FA-274D-F1FD-D3EBCEE7EF1D}"/>
              </a:ext>
            </a:extLst>
          </p:cNvPr>
          <p:cNvSpPr>
            <a:spLocks noGrp="1"/>
          </p:cNvSpPr>
          <p:nvPr>
            <p:ph sz="quarter" idx="11"/>
          </p:nvPr>
        </p:nvSpPr>
        <p:spPr>
          <a:xfrm>
            <a:off x="3647195" y="1758435"/>
            <a:ext cx="2144712" cy="1139825"/>
          </a:xfrm>
          <a:custGeom>
            <a:avLst/>
            <a:gdLst>
              <a:gd name="csX0" fmla="*/ 0 w 2144712"/>
              <a:gd name="csY0" fmla="*/ 0 h 1139825"/>
              <a:gd name="csX1" fmla="*/ 471837 w 2144712"/>
              <a:gd name="csY1" fmla="*/ 0 h 1139825"/>
              <a:gd name="csX2" fmla="*/ 1050909 w 2144712"/>
              <a:gd name="csY2" fmla="*/ 0 h 1139825"/>
              <a:gd name="csX3" fmla="*/ 1522746 w 2144712"/>
              <a:gd name="csY3" fmla="*/ 0 h 1139825"/>
              <a:gd name="csX4" fmla="*/ 2144712 w 2144712"/>
              <a:gd name="csY4" fmla="*/ 0 h 1139825"/>
              <a:gd name="csX5" fmla="*/ 2144712 w 2144712"/>
              <a:gd name="csY5" fmla="*/ 592709 h 1139825"/>
              <a:gd name="csX6" fmla="*/ 2144712 w 2144712"/>
              <a:gd name="csY6" fmla="*/ 1139825 h 1139825"/>
              <a:gd name="csX7" fmla="*/ 1565640 w 2144712"/>
              <a:gd name="csY7" fmla="*/ 1139825 h 1139825"/>
              <a:gd name="csX8" fmla="*/ 1050909 w 2144712"/>
              <a:gd name="csY8" fmla="*/ 1139825 h 1139825"/>
              <a:gd name="csX9" fmla="*/ 557625 w 2144712"/>
              <a:gd name="csY9" fmla="*/ 1139825 h 1139825"/>
              <a:gd name="csX10" fmla="*/ 0 w 2144712"/>
              <a:gd name="csY10" fmla="*/ 1139825 h 1139825"/>
              <a:gd name="csX11" fmla="*/ 0 w 2144712"/>
              <a:gd name="csY11" fmla="*/ 592709 h 1139825"/>
              <a:gd name="csX12" fmla="*/ 0 w 2144712"/>
              <a:gd name="csY12" fmla="*/ 0 h 11398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144712" h="1139825" fill="none" extrusionOk="0">
                <a:moveTo>
                  <a:pt x="0" y="0"/>
                </a:moveTo>
                <a:cubicBezTo>
                  <a:pt x="132346" y="-20333"/>
                  <a:pt x="258984" y="-12062"/>
                  <a:pt x="471837" y="0"/>
                </a:cubicBezTo>
                <a:cubicBezTo>
                  <a:pt x="684690" y="12062"/>
                  <a:pt x="776758" y="15023"/>
                  <a:pt x="1050909" y="0"/>
                </a:cubicBezTo>
                <a:cubicBezTo>
                  <a:pt x="1325060" y="-15023"/>
                  <a:pt x="1337597" y="12810"/>
                  <a:pt x="1522746" y="0"/>
                </a:cubicBezTo>
                <a:cubicBezTo>
                  <a:pt x="1707895" y="-12810"/>
                  <a:pt x="1939498" y="16266"/>
                  <a:pt x="2144712" y="0"/>
                </a:cubicBezTo>
                <a:cubicBezTo>
                  <a:pt x="2115848" y="137315"/>
                  <a:pt x="2159438" y="355878"/>
                  <a:pt x="2144712" y="592709"/>
                </a:cubicBezTo>
                <a:cubicBezTo>
                  <a:pt x="2129986" y="829540"/>
                  <a:pt x="2152260" y="900112"/>
                  <a:pt x="2144712" y="1139825"/>
                </a:cubicBezTo>
                <a:cubicBezTo>
                  <a:pt x="1916465" y="1167271"/>
                  <a:pt x="1738615" y="1118179"/>
                  <a:pt x="1565640" y="1139825"/>
                </a:cubicBezTo>
                <a:cubicBezTo>
                  <a:pt x="1392665" y="1161471"/>
                  <a:pt x="1222599" y="1151819"/>
                  <a:pt x="1050909" y="1139825"/>
                </a:cubicBezTo>
                <a:cubicBezTo>
                  <a:pt x="879219" y="1127831"/>
                  <a:pt x="667077" y="1124646"/>
                  <a:pt x="557625" y="1139825"/>
                </a:cubicBezTo>
                <a:cubicBezTo>
                  <a:pt x="448173" y="1155004"/>
                  <a:pt x="133301" y="1145969"/>
                  <a:pt x="0" y="1139825"/>
                </a:cubicBezTo>
                <a:cubicBezTo>
                  <a:pt x="-19904" y="973190"/>
                  <a:pt x="11414" y="726516"/>
                  <a:pt x="0" y="592709"/>
                </a:cubicBezTo>
                <a:cubicBezTo>
                  <a:pt x="-11414" y="458902"/>
                  <a:pt x="-4356" y="226485"/>
                  <a:pt x="0" y="0"/>
                </a:cubicBezTo>
                <a:close/>
              </a:path>
              <a:path w="2144712" h="1139825" stroke="0" extrusionOk="0">
                <a:moveTo>
                  <a:pt x="0" y="0"/>
                </a:moveTo>
                <a:cubicBezTo>
                  <a:pt x="222231" y="11695"/>
                  <a:pt x="312175" y="12160"/>
                  <a:pt x="579072" y="0"/>
                </a:cubicBezTo>
                <a:cubicBezTo>
                  <a:pt x="845969" y="-12160"/>
                  <a:pt x="855847" y="-25329"/>
                  <a:pt x="1093803" y="0"/>
                </a:cubicBezTo>
                <a:cubicBezTo>
                  <a:pt x="1331759" y="25329"/>
                  <a:pt x="1415683" y="-21118"/>
                  <a:pt x="1608534" y="0"/>
                </a:cubicBezTo>
                <a:cubicBezTo>
                  <a:pt x="1801385" y="21118"/>
                  <a:pt x="1901461" y="6457"/>
                  <a:pt x="2144712" y="0"/>
                </a:cubicBezTo>
                <a:cubicBezTo>
                  <a:pt x="2133047" y="230905"/>
                  <a:pt x="2170747" y="310842"/>
                  <a:pt x="2144712" y="581311"/>
                </a:cubicBezTo>
                <a:cubicBezTo>
                  <a:pt x="2118677" y="851780"/>
                  <a:pt x="2144842" y="989421"/>
                  <a:pt x="2144712" y="1139825"/>
                </a:cubicBezTo>
                <a:cubicBezTo>
                  <a:pt x="2005415" y="1117563"/>
                  <a:pt x="1870685" y="1136409"/>
                  <a:pt x="1629981" y="1139825"/>
                </a:cubicBezTo>
                <a:cubicBezTo>
                  <a:pt x="1389277" y="1143241"/>
                  <a:pt x="1237705" y="1140134"/>
                  <a:pt x="1072356" y="1139825"/>
                </a:cubicBezTo>
                <a:cubicBezTo>
                  <a:pt x="907007" y="1139516"/>
                  <a:pt x="690859" y="1149303"/>
                  <a:pt x="514731" y="1139825"/>
                </a:cubicBezTo>
                <a:cubicBezTo>
                  <a:pt x="338604" y="1130347"/>
                  <a:pt x="248231" y="1153139"/>
                  <a:pt x="0" y="1139825"/>
                </a:cubicBezTo>
                <a:cubicBezTo>
                  <a:pt x="-10605" y="859816"/>
                  <a:pt x="-14388" y="791994"/>
                  <a:pt x="0" y="569913"/>
                </a:cubicBezTo>
                <a:cubicBezTo>
                  <a:pt x="14388" y="347832"/>
                  <a:pt x="15659" y="159889"/>
                  <a:pt x="0" y="0"/>
                </a:cubicBezTo>
                <a:close/>
              </a:path>
            </a:pathLst>
          </a:custGeom>
          <a:ln>
            <a:solidFill>
              <a:schemeClr val="tx2"/>
            </a:solidFill>
            <a:extLst>
              <a:ext uri="{C807C97D-BFC1-408E-A445-0C87EB9F89A2}">
                <ask:lineSketchStyleProps xmlns:ask="http://schemas.microsoft.com/office/drawing/2018/sketchyshapes" sd="2657878182">
                  <a:prstGeom prst="rect">
                    <a:avLst/>
                  </a:prstGeom>
                  <ask:type>
                    <ask:lineSketchFreehand/>
                  </ask:type>
                </ask:lineSketchStyleProps>
              </a:ext>
            </a:extLst>
          </a:ln>
        </p:spPr>
        <p:txBody>
          <a:bodyPr>
            <a:normAutofit/>
          </a:bodyPr>
          <a:lstStyle>
            <a:lvl1pPr>
              <a:defRPr sz="1600">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p:txBody>
      </p:sp>
      <p:sp>
        <p:nvSpPr>
          <p:cNvPr id="35" name="Inhaltsplatzhalter 31">
            <a:extLst>
              <a:ext uri="{FF2B5EF4-FFF2-40B4-BE49-F238E27FC236}">
                <a16:creationId xmlns:a16="http://schemas.microsoft.com/office/drawing/2014/main" id="{59E08CC5-74FC-F36F-73B3-7F0EF05D1830}"/>
              </a:ext>
            </a:extLst>
          </p:cNvPr>
          <p:cNvSpPr>
            <a:spLocks noGrp="1"/>
          </p:cNvSpPr>
          <p:nvPr>
            <p:ph sz="quarter" idx="18" hasCustomPrompt="1"/>
          </p:nvPr>
        </p:nvSpPr>
        <p:spPr>
          <a:xfrm>
            <a:off x="6016292" y="1176726"/>
            <a:ext cx="2163250" cy="486348"/>
          </a:xfrm>
          <a:custGeom>
            <a:avLst/>
            <a:gdLst>
              <a:gd name="csX0" fmla="*/ 0 w 2163250"/>
              <a:gd name="csY0" fmla="*/ 0 h 486348"/>
              <a:gd name="csX1" fmla="*/ 475915 w 2163250"/>
              <a:gd name="csY1" fmla="*/ 0 h 486348"/>
              <a:gd name="csX2" fmla="*/ 951830 w 2163250"/>
              <a:gd name="csY2" fmla="*/ 0 h 486348"/>
              <a:gd name="csX3" fmla="*/ 1514275 w 2163250"/>
              <a:gd name="csY3" fmla="*/ 0 h 486348"/>
              <a:gd name="csX4" fmla="*/ 2163250 w 2163250"/>
              <a:gd name="csY4" fmla="*/ 0 h 486348"/>
              <a:gd name="csX5" fmla="*/ 2163250 w 2163250"/>
              <a:gd name="csY5" fmla="*/ 486348 h 486348"/>
              <a:gd name="csX6" fmla="*/ 1644070 w 2163250"/>
              <a:gd name="csY6" fmla="*/ 486348 h 486348"/>
              <a:gd name="csX7" fmla="*/ 1059993 w 2163250"/>
              <a:gd name="csY7" fmla="*/ 486348 h 486348"/>
              <a:gd name="csX8" fmla="*/ 584078 w 2163250"/>
              <a:gd name="csY8" fmla="*/ 486348 h 486348"/>
              <a:gd name="csX9" fmla="*/ 0 w 2163250"/>
              <a:gd name="csY9" fmla="*/ 486348 h 486348"/>
              <a:gd name="csX10" fmla="*/ 0 w 2163250"/>
              <a:gd name="csY10" fmla="*/ 0 h 4863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163250" h="486348" fill="none" extrusionOk="0">
                <a:moveTo>
                  <a:pt x="0" y="0"/>
                </a:moveTo>
                <a:cubicBezTo>
                  <a:pt x="104053" y="-2286"/>
                  <a:pt x="376672" y="-13934"/>
                  <a:pt x="475915" y="0"/>
                </a:cubicBezTo>
                <a:cubicBezTo>
                  <a:pt x="575159" y="13934"/>
                  <a:pt x="784814" y="-8315"/>
                  <a:pt x="951830" y="0"/>
                </a:cubicBezTo>
                <a:cubicBezTo>
                  <a:pt x="1118846" y="8315"/>
                  <a:pt x="1254255" y="-19294"/>
                  <a:pt x="1514275" y="0"/>
                </a:cubicBezTo>
                <a:cubicBezTo>
                  <a:pt x="1774295" y="19294"/>
                  <a:pt x="1970806" y="-5378"/>
                  <a:pt x="2163250" y="0"/>
                </a:cubicBezTo>
                <a:cubicBezTo>
                  <a:pt x="2151695" y="154578"/>
                  <a:pt x="2151818" y="354329"/>
                  <a:pt x="2163250" y="486348"/>
                </a:cubicBezTo>
                <a:cubicBezTo>
                  <a:pt x="1987024" y="477765"/>
                  <a:pt x="1819392" y="468503"/>
                  <a:pt x="1644070" y="486348"/>
                </a:cubicBezTo>
                <a:cubicBezTo>
                  <a:pt x="1468748" y="504193"/>
                  <a:pt x="1279735" y="466371"/>
                  <a:pt x="1059993" y="486348"/>
                </a:cubicBezTo>
                <a:cubicBezTo>
                  <a:pt x="840251" y="506325"/>
                  <a:pt x="801914" y="503985"/>
                  <a:pt x="584078" y="486348"/>
                </a:cubicBezTo>
                <a:cubicBezTo>
                  <a:pt x="366242" y="468711"/>
                  <a:pt x="139295" y="504590"/>
                  <a:pt x="0" y="486348"/>
                </a:cubicBezTo>
                <a:cubicBezTo>
                  <a:pt x="7395" y="292428"/>
                  <a:pt x="23646" y="135133"/>
                  <a:pt x="0" y="0"/>
                </a:cubicBezTo>
                <a:close/>
              </a:path>
              <a:path w="2163250" h="486348" stroke="0" extrusionOk="0">
                <a:moveTo>
                  <a:pt x="0" y="0"/>
                </a:moveTo>
                <a:cubicBezTo>
                  <a:pt x="208845" y="-17280"/>
                  <a:pt x="405208" y="-17034"/>
                  <a:pt x="540813" y="0"/>
                </a:cubicBezTo>
                <a:cubicBezTo>
                  <a:pt x="676418" y="17034"/>
                  <a:pt x="789968" y="-11631"/>
                  <a:pt x="1016728" y="0"/>
                </a:cubicBezTo>
                <a:cubicBezTo>
                  <a:pt x="1243488" y="11631"/>
                  <a:pt x="1453497" y="4463"/>
                  <a:pt x="1579173" y="0"/>
                </a:cubicBezTo>
                <a:cubicBezTo>
                  <a:pt x="1704850" y="-4463"/>
                  <a:pt x="2011214" y="-29042"/>
                  <a:pt x="2163250" y="0"/>
                </a:cubicBezTo>
                <a:cubicBezTo>
                  <a:pt x="2145882" y="107453"/>
                  <a:pt x="2172825" y="313576"/>
                  <a:pt x="2163250" y="486348"/>
                </a:cubicBezTo>
                <a:cubicBezTo>
                  <a:pt x="2041551" y="475952"/>
                  <a:pt x="1802052" y="476413"/>
                  <a:pt x="1665703" y="486348"/>
                </a:cubicBezTo>
                <a:cubicBezTo>
                  <a:pt x="1529354" y="496283"/>
                  <a:pt x="1356893" y="462829"/>
                  <a:pt x="1146523" y="486348"/>
                </a:cubicBezTo>
                <a:cubicBezTo>
                  <a:pt x="936153" y="509867"/>
                  <a:pt x="884718" y="464759"/>
                  <a:pt x="648975" y="486348"/>
                </a:cubicBezTo>
                <a:cubicBezTo>
                  <a:pt x="413232" y="507937"/>
                  <a:pt x="170152" y="507748"/>
                  <a:pt x="0" y="486348"/>
                </a:cubicBezTo>
                <a:cubicBezTo>
                  <a:pt x="-1066" y="244390"/>
                  <a:pt x="-4799" y="124963"/>
                  <a:pt x="0" y="0"/>
                </a:cubicBezTo>
                <a:close/>
              </a:path>
            </a:pathLst>
          </a:custGeom>
          <a:ln>
            <a:solidFill>
              <a:schemeClr val="tx2"/>
            </a:solidFill>
            <a:extLst>
              <a:ext uri="{C807C97D-BFC1-408E-A445-0C87EB9F89A2}">
                <ask:lineSketchStyleProps xmlns:ask="http://schemas.microsoft.com/office/drawing/2018/sketchyshapes" sd="669307894">
                  <a:prstGeom prst="rect">
                    <a:avLst/>
                  </a:prstGeom>
                  <ask:type>
                    <ask:lineSketchFreehand/>
                  </ask:type>
                </ask:lineSketchStyleProps>
              </a:ext>
            </a:extLst>
          </a:ln>
        </p:spPr>
        <p:txBody>
          <a:bodyPr anchor="ctr">
            <a:normAutofit/>
          </a:bodyPr>
          <a:lstStyle>
            <a:lvl1pPr marL="0" indent="0">
              <a:buNone/>
              <a:defRPr sz="2000">
                <a:solidFill>
                  <a:schemeClr val="tx2"/>
                </a:solidFill>
              </a:defRPr>
            </a:lvl1pPr>
          </a:lstStyle>
          <a:p>
            <a:pPr lvl="0"/>
            <a:r>
              <a:rPr lang="de-AT"/>
              <a:t>Überschrift</a:t>
            </a:r>
          </a:p>
        </p:txBody>
      </p:sp>
      <p:sp>
        <p:nvSpPr>
          <p:cNvPr id="19" name="Inhaltsplatzhalter 17">
            <a:extLst>
              <a:ext uri="{FF2B5EF4-FFF2-40B4-BE49-F238E27FC236}">
                <a16:creationId xmlns:a16="http://schemas.microsoft.com/office/drawing/2014/main" id="{80B13B62-9A02-93B4-D023-988DC89BB68D}"/>
              </a:ext>
            </a:extLst>
          </p:cNvPr>
          <p:cNvSpPr>
            <a:spLocks noGrp="1"/>
          </p:cNvSpPr>
          <p:nvPr>
            <p:ph sz="quarter" idx="12"/>
          </p:nvPr>
        </p:nvSpPr>
        <p:spPr>
          <a:xfrm>
            <a:off x="6025561" y="1756432"/>
            <a:ext cx="2144712" cy="1139825"/>
          </a:xfrm>
          <a:custGeom>
            <a:avLst/>
            <a:gdLst>
              <a:gd name="csX0" fmla="*/ 0 w 2144712"/>
              <a:gd name="csY0" fmla="*/ 0 h 1139825"/>
              <a:gd name="csX1" fmla="*/ 579072 w 2144712"/>
              <a:gd name="csY1" fmla="*/ 0 h 1139825"/>
              <a:gd name="csX2" fmla="*/ 1050909 w 2144712"/>
              <a:gd name="csY2" fmla="*/ 0 h 1139825"/>
              <a:gd name="csX3" fmla="*/ 1565640 w 2144712"/>
              <a:gd name="csY3" fmla="*/ 0 h 1139825"/>
              <a:gd name="csX4" fmla="*/ 2144712 w 2144712"/>
              <a:gd name="csY4" fmla="*/ 0 h 1139825"/>
              <a:gd name="csX5" fmla="*/ 2144712 w 2144712"/>
              <a:gd name="csY5" fmla="*/ 581311 h 1139825"/>
              <a:gd name="csX6" fmla="*/ 2144712 w 2144712"/>
              <a:gd name="csY6" fmla="*/ 1139825 h 1139825"/>
              <a:gd name="csX7" fmla="*/ 1587087 w 2144712"/>
              <a:gd name="csY7" fmla="*/ 1139825 h 1139825"/>
              <a:gd name="csX8" fmla="*/ 1008015 w 2144712"/>
              <a:gd name="csY8" fmla="*/ 1139825 h 1139825"/>
              <a:gd name="csX9" fmla="*/ 0 w 2144712"/>
              <a:gd name="csY9" fmla="*/ 1139825 h 1139825"/>
              <a:gd name="csX10" fmla="*/ 0 w 2144712"/>
              <a:gd name="csY10" fmla="*/ 592709 h 1139825"/>
              <a:gd name="csX11" fmla="*/ 0 w 2144712"/>
              <a:gd name="csY11" fmla="*/ 0 h 11398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144712" h="1139825" fill="none" extrusionOk="0">
                <a:moveTo>
                  <a:pt x="0" y="0"/>
                </a:moveTo>
                <a:cubicBezTo>
                  <a:pt x="150272" y="26017"/>
                  <a:pt x="325013" y="10278"/>
                  <a:pt x="579072" y="0"/>
                </a:cubicBezTo>
                <a:cubicBezTo>
                  <a:pt x="833131" y="-10278"/>
                  <a:pt x="857579" y="614"/>
                  <a:pt x="1050909" y="0"/>
                </a:cubicBezTo>
                <a:cubicBezTo>
                  <a:pt x="1244239" y="-614"/>
                  <a:pt x="1367968" y="-21774"/>
                  <a:pt x="1565640" y="0"/>
                </a:cubicBezTo>
                <a:cubicBezTo>
                  <a:pt x="1763312" y="21774"/>
                  <a:pt x="1859241" y="1539"/>
                  <a:pt x="2144712" y="0"/>
                </a:cubicBezTo>
                <a:cubicBezTo>
                  <a:pt x="2145076" y="154970"/>
                  <a:pt x="2117177" y="376592"/>
                  <a:pt x="2144712" y="581311"/>
                </a:cubicBezTo>
                <a:cubicBezTo>
                  <a:pt x="2172247" y="786030"/>
                  <a:pt x="2121673" y="999238"/>
                  <a:pt x="2144712" y="1139825"/>
                </a:cubicBezTo>
                <a:cubicBezTo>
                  <a:pt x="1961078" y="1163739"/>
                  <a:pt x="1739278" y="1150034"/>
                  <a:pt x="1587087" y="1139825"/>
                </a:cubicBezTo>
                <a:cubicBezTo>
                  <a:pt x="1434897" y="1129616"/>
                  <a:pt x="1249603" y="1163057"/>
                  <a:pt x="1008015" y="1139825"/>
                </a:cubicBezTo>
                <a:cubicBezTo>
                  <a:pt x="766427" y="1116593"/>
                  <a:pt x="222390" y="1173716"/>
                  <a:pt x="0" y="1139825"/>
                </a:cubicBezTo>
                <a:cubicBezTo>
                  <a:pt x="-20211" y="892627"/>
                  <a:pt x="-3436" y="816976"/>
                  <a:pt x="0" y="592709"/>
                </a:cubicBezTo>
                <a:cubicBezTo>
                  <a:pt x="3436" y="368442"/>
                  <a:pt x="4663" y="147403"/>
                  <a:pt x="0" y="0"/>
                </a:cubicBezTo>
                <a:close/>
              </a:path>
              <a:path w="2144712" h="1139825" stroke="0" extrusionOk="0">
                <a:moveTo>
                  <a:pt x="0" y="0"/>
                </a:moveTo>
                <a:cubicBezTo>
                  <a:pt x="118694" y="-150"/>
                  <a:pt x="313021" y="-5064"/>
                  <a:pt x="514731" y="0"/>
                </a:cubicBezTo>
                <a:cubicBezTo>
                  <a:pt x="716441" y="5064"/>
                  <a:pt x="975239" y="13832"/>
                  <a:pt x="1093803" y="0"/>
                </a:cubicBezTo>
                <a:cubicBezTo>
                  <a:pt x="1212367" y="-13832"/>
                  <a:pt x="1404242" y="20060"/>
                  <a:pt x="1672875" y="0"/>
                </a:cubicBezTo>
                <a:cubicBezTo>
                  <a:pt x="1941508" y="-20060"/>
                  <a:pt x="1947151" y="-12504"/>
                  <a:pt x="2144712" y="0"/>
                </a:cubicBezTo>
                <a:cubicBezTo>
                  <a:pt x="2169038" y="199258"/>
                  <a:pt x="2143741" y="386074"/>
                  <a:pt x="2144712" y="558514"/>
                </a:cubicBezTo>
                <a:cubicBezTo>
                  <a:pt x="2145683" y="730954"/>
                  <a:pt x="2154965" y="883288"/>
                  <a:pt x="2144712" y="1139825"/>
                </a:cubicBezTo>
                <a:cubicBezTo>
                  <a:pt x="1934035" y="1116734"/>
                  <a:pt x="1810007" y="1133673"/>
                  <a:pt x="1651428" y="1139825"/>
                </a:cubicBezTo>
                <a:cubicBezTo>
                  <a:pt x="1492849" y="1145977"/>
                  <a:pt x="1378383" y="1129157"/>
                  <a:pt x="1179592" y="1139825"/>
                </a:cubicBezTo>
                <a:cubicBezTo>
                  <a:pt x="980801" y="1150493"/>
                  <a:pt x="915130" y="1159646"/>
                  <a:pt x="686308" y="1139825"/>
                </a:cubicBezTo>
                <a:cubicBezTo>
                  <a:pt x="457486" y="1120004"/>
                  <a:pt x="325890" y="1121001"/>
                  <a:pt x="0" y="1139825"/>
                </a:cubicBezTo>
                <a:cubicBezTo>
                  <a:pt x="11592" y="944158"/>
                  <a:pt x="-2502" y="824449"/>
                  <a:pt x="0" y="581311"/>
                </a:cubicBezTo>
                <a:cubicBezTo>
                  <a:pt x="2502" y="338173"/>
                  <a:pt x="-13357" y="164707"/>
                  <a:pt x="0" y="0"/>
                </a:cubicBezTo>
                <a:close/>
              </a:path>
            </a:pathLst>
          </a:custGeom>
          <a:ln>
            <a:solidFill>
              <a:schemeClr val="tx2"/>
            </a:solidFill>
            <a:extLst>
              <a:ext uri="{C807C97D-BFC1-408E-A445-0C87EB9F89A2}">
                <ask:lineSketchStyleProps xmlns:ask="http://schemas.microsoft.com/office/drawing/2018/sketchyshapes" sd="3045298464">
                  <a:prstGeom prst="rect">
                    <a:avLst/>
                  </a:prstGeom>
                  <ask:type>
                    <ask:lineSketchFreehand/>
                  </ask:type>
                </ask:lineSketchStyleProps>
              </a:ext>
            </a:extLst>
          </a:ln>
        </p:spPr>
        <p:txBody>
          <a:bodyPr>
            <a:normAutofit/>
          </a:bodyPr>
          <a:lstStyle>
            <a:lvl1pPr>
              <a:defRPr sz="1600">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p:txBody>
      </p:sp>
      <p:sp>
        <p:nvSpPr>
          <p:cNvPr id="39" name="Inhaltsplatzhalter 31">
            <a:extLst>
              <a:ext uri="{FF2B5EF4-FFF2-40B4-BE49-F238E27FC236}">
                <a16:creationId xmlns:a16="http://schemas.microsoft.com/office/drawing/2014/main" id="{525231E2-DFDE-D932-786E-79F91BB578FC}"/>
              </a:ext>
            </a:extLst>
          </p:cNvPr>
          <p:cNvSpPr>
            <a:spLocks noGrp="1"/>
          </p:cNvSpPr>
          <p:nvPr>
            <p:ph sz="quarter" idx="22" hasCustomPrompt="1"/>
          </p:nvPr>
        </p:nvSpPr>
        <p:spPr>
          <a:xfrm>
            <a:off x="1249389" y="3000347"/>
            <a:ext cx="2163250" cy="486348"/>
          </a:xfrm>
          <a:custGeom>
            <a:avLst/>
            <a:gdLst>
              <a:gd name="csX0" fmla="*/ 0 w 2163250"/>
              <a:gd name="csY0" fmla="*/ 0 h 486348"/>
              <a:gd name="csX1" fmla="*/ 475915 w 2163250"/>
              <a:gd name="csY1" fmla="*/ 0 h 486348"/>
              <a:gd name="csX2" fmla="*/ 951830 w 2163250"/>
              <a:gd name="csY2" fmla="*/ 0 h 486348"/>
              <a:gd name="csX3" fmla="*/ 1514275 w 2163250"/>
              <a:gd name="csY3" fmla="*/ 0 h 486348"/>
              <a:gd name="csX4" fmla="*/ 2163250 w 2163250"/>
              <a:gd name="csY4" fmla="*/ 0 h 486348"/>
              <a:gd name="csX5" fmla="*/ 2163250 w 2163250"/>
              <a:gd name="csY5" fmla="*/ 486348 h 486348"/>
              <a:gd name="csX6" fmla="*/ 1644070 w 2163250"/>
              <a:gd name="csY6" fmla="*/ 486348 h 486348"/>
              <a:gd name="csX7" fmla="*/ 1059993 w 2163250"/>
              <a:gd name="csY7" fmla="*/ 486348 h 486348"/>
              <a:gd name="csX8" fmla="*/ 584078 w 2163250"/>
              <a:gd name="csY8" fmla="*/ 486348 h 486348"/>
              <a:gd name="csX9" fmla="*/ 0 w 2163250"/>
              <a:gd name="csY9" fmla="*/ 486348 h 486348"/>
              <a:gd name="csX10" fmla="*/ 0 w 2163250"/>
              <a:gd name="csY10" fmla="*/ 0 h 4863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163250" h="486348" fill="none" extrusionOk="0">
                <a:moveTo>
                  <a:pt x="0" y="0"/>
                </a:moveTo>
                <a:cubicBezTo>
                  <a:pt x="104053" y="-2286"/>
                  <a:pt x="376672" y="-13934"/>
                  <a:pt x="475915" y="0"/>
                </a:cubicBezTo>
                <a:cubicBezTo>
                  <a:pt x="575159" y="13934"/>
                  <a:pt x="784814" y="-8315"/>
                  <a:pt x="951830" y="0"/>
                </a:cubicBezTo>
                <a:cubicBezTo>
                  <a:pt x="1118846" y="8315"/>
                  <a:pt x="1254255" y="-19294"/>
                  <a:pt x="1514275" y="0"/>
                </a:cubicBezTo>
                <a:cubicBezTo>
                  <a:pt x="1774295" y="19294"/>
                  <a:pt x="1970806" y="-5378"/>
                  <a:pt x="2163250" y="0"/>
                </a:cubicBezTo>
                <a:cubicBezTo>
                  <a:pt x="2151695" y="154578"/>
                  <a:pt x="2151818" y="354329"/>
                  <a:pt x="2163250" y="486348"/>
                </a:cubicBezTo>
                <a:cubicBezTo>
                  <a:pt x="1987024" y="477765"/>
                  <a:pt x="1819392" y="468503"/>
                  <a:pt x="1644070" y="486348"/>
                </a:cubicBezTo>
                <a:cubicBezTo>
                  <a:pt x="1468748" y="504193"/>
                  <a:pt x="1279735" y="466371"/>
                  <a:pt x="1059993" y="486348"/>
                </a:cubicBezTo>
                <a:cubicBezTo>
                  <a:pt x="840251" y="506325"/>
                  <a:pt x="801914" y="503985"/>
                  <a:pt x="584078" y="486348"/>
                </a:cubicBezTo>
                <a:cubicBezTo>
                  <a:pt x="366242" y="468711"/>
                  <a:pt x="139295" y="504590"/>
                  <a:pt x="0" y="486348"/>
                </a:cubicBezTo>
                <a:cubicBezTo>
                  <a:pt x="7395" y="292428"/>
                  <a:pt x="23646" y="135133"/>
                  <a:pt x="0" y="0"/>
                </a:cubicBezTo>
                <a:close/>
              </a:path>
              <a:path w="2163250" h="486348" stroke="0" extrusionOk="0">
                <a:moveTo>
                  <a:pt x="0" y="0"/>
                </a:moveTo>
                <a:cubicBezTo>
                  <a:pt x="208845" y="-17280"/>
                  <a:pt x="405208" y="-17034"/>
                  <a:pt x="540813" y="0"/>
                </a:cubicBezTo>
                <a:cubicBezTo>
                  <a:pt x="676418" y="17034"/>
                  <a:pt x="789968" y="-11631"/>
                  <a:pt x="1016728" y="0"/>
                </a:cubicBezTo>
                <a:cubicBezTo>
                  <a:pt x="1243488" y="11631"/>
                  <a:pt x="1453497" y="4463"/>
                  <a:pt x="1579173" y="0"/>
                </a:cubicBezTo>
                <a:cubicBezTo>
                  <a:pt x="1704850" y="-4463"/>
                  <a:pt x="2011214" y="-29042"/>
                  <a:pt x="2163250" y="0"/>
                </a:cubicBezTo>
                <a:cubicBezTo>
                  <a:pt x="2145882" y="107453"/>
                  <a:pt x="2172825" y="313576"/>
                  <a:pt x="2163250" y="486348"/>
                </a:cubicBezTo>
                <a:cubicBezTo>
                  <a:pt x="2041551" y="475952"/>
                  <a:pt x="1802052" y="476413"/>
                  <a:pt x="1665703" y="486348"/>
                </a:cubicBezTo>
                <a:cubicBezTo>
                  <a:pt x="1529354" y="496283"/>
                  <a:pt x="1356893" y="462829"/>
                  <a:pt x="1146523" y="486348"/>
                </a:cubicBezTo>
                <a:cubicBezTo>
                  <a:pt x="936153" y="509867"/>
                  <a:pt x="884718" y="464759"/>
                  <a:pt x="648975" y="486348"/>
                </a:cubicBezTo>
                <a:cubicBezTo>
                  <a:pt x="413232" y="507937"/>
                  <a:pt x="170152" y="507748"/>
                  <a:pt x="0" y="486348"/>
                </a:cubicBezTo>
                <a:cubicBezTo>
                  <a:pt x="-1066" y="244390"/>
                  <a:pt x="-4799" y="124963"/>
                  <a:pt x="0" y="0"/>
                </a:cubicBezTo>
                <a:close/>
              </a:path>
            </a:pathLst>
          </a:custGeom>
          <a:ln>
            <a:solidFill>
              <a:schemeClr val="tx2"/>
            </a:solidFill>
            <a:extLst>
              <a:ext uri="{C807C97D-BFC1-408E-A445-0C87EB9F89A2}">
                <ask:lineSketchStyleProps xmlns:ask="http://schemas.microsoft.com/office/drawing/2018/sketchyshapes" sd="669307894">
                  <a:prstGeom prst="rect">
                    <a:avLst/>
                  </a:prstGeom>
                  <ask:type>
                    <ask:lineSketchFreehand/>
                  </ask:type>
                </ask:lineSketchStyleProps>
              </a:ext>
            </a:extLst>
          </a:ln>
        </p:spPr>
        <p:txBody>
          <a:bodyPr anchor="ctr">
            <a:normAutofit/>
          </a:bodyPr>
          <a:lstStyle>
            <a:lvl1pPr marL="0" indent="0">
              <a:buNone/>
              <a:defRPr sz="2000">
                <a:solidFill>
                  <a:schemeClr val="tx2"/>
                </a:solidFill>
              </a:defRPr>
            </a:lvl1pPr>
          </a:lstStyle>
          <a:p>
            <a:pPr lvl="0"/>
            <a:r>
              <a:rPr lang="de-AT"/>
              <a:t>Überschrift</a:t>
            </a:r>
          </a:p>
        </p:txBody>
      </p:sp>
      <p:sp>
        <p:nvSpPr>
          <p:cNvPr id="36" name="Inhaltsplatzhalter 17">
            <a:extLst>
              <a:ext uri="{FF2B5EF4-FFF2-40B4-BE49-F238E27FC236}">
                <a16:creationId xmlns:a16="http://schemas.microsoft.com/office/drawing/2014/main" id="{B0237B89-146F-98DF-C5CF-257F63AFB950}"/>
              </a:ext>
            </a:extLst>
          </p:cNvPr>
          <p:cNvSpPr>
            <a:spLocks noGrp="1"/>
          </p:cNvSpPr>
          <p:nvPr>
            <p:ph sz="quarter" idx="19"/>
          </p:nvPr>
        </p:nvSpPr>
        <p:spPr>
          <a:xfrm>
            <a:off x="1268356" y="3563930"/>
            <a:ext cx="2144712" cy="1139825"/>
          </a:xfrm>
          <a:custGeom>
            <a:avLst/>
            <a:gdLst>
              <a:gd name="csX0" fmla="*/ 0 w 2144712"/>
              <a:gd name="csY0" fmla="*/ 0 h 1139825"/>
              <a:gd name="csX1" fmla="*/ 536178 w 2144712"/>
              <a:gd name="csY1" fmla="*/ 0 h 1139825"/>
              <a:gd name="csX2" fmla="*/ 1072356 w 2144712"/>
              <a:gd name="csY2" fmla="*/ 0 h 1139825"/>
              <a:gd name="csX3" fmla="*/ 1629981 w 2144712"/>
              <a:gd name="csY3" fmla="*/ 0 h 1139825"/>
              <a:gd name="csX4" fmla="*/ 2144712 w 2144712"/>
              <a:gd name="csY4" fmla="*/ 0 h 1139825"/>
              <a:gd name="csX5" fmla="*/ 2144712 w 2144712"/>
              <a:gd name="csY5" fmla="*/ 535718 h 1139825"/>
              <a:gd name="csX6" fmla="*/ 2144712 w 2144712"/>
              <a:gd name="csY6" fmla="*/ 1139825 h 1139825"/>
              <a:gd name="csX7" fmla="*/ 1629981 w 2144712"/>
              <a:gd name="csY7" fmla="*/ 1139825 h 1139825"/>
              <a:gd name="csX8" fmla="*/ 1050909 w 2144712"/>
              <a:gd name="csY8" fmla="*/ 1139825 h 1139825"/>
              <a:gd name="csX9" fmla="*/ 557625 w 2144712"/>
              <a:gd name="csY9" fmla="*/ 1139825 h 1139825"/>
              <a:gd name="csX10" fmla="*/ 0 w 2144712"/>
              <a:gd name="csY10" fmla="*/ 1139825 h 1139825"/>
              <a:gd name="csX11" fmla="*/ 0 w 2144712"/>
              <a:gd name="csY11" fmla="*/ 604107 h 1139825"/>
              <a:gd name="csX12" fmla="*/ 0 w 2144712"/>
              <a:gd name="csY12" fmla="*/ 0 h 11398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144712" h="1139825" fill="none" extrusionOk="0">
                <a:moveTo>
                  <a:pt x="0" y="0"/>
                </a:moveTo>
                <a:cubicBezTo>
                  <a:pt x="257128" y="-14849"/>
                  <a:pt x="370136" y="2598"/>
                  <a:pt x="536178" y="0"/>
                </a:cubicBezTo>
                <a:cubicBezTo>
                  <a:pt x="702220" y="-2598"/>
                  <a:pt x="805189" y="5984"/>
                  <a:pt x="1072356" y="0"/>
                </a:cubicBezTo>
                <a:cubicBezTo>
                  <a:pt x="1339523" y="-5984"/>
                  <a:pt x="1506515" y="-24371"/>
                  <a:pt x="1629981" y="0"/>
                </a:cubicBezTo>
                <a:cubicBezTo>
                  <a:pt x="1753448" y="24371"/>
                  <a:pt x="1939603" y="6130"/>
                  <a:pt x="2144712" y="0"/>
                </a:cubicBezTo>
                <a:cubicBezTo>
                  <a:pt x="2126931" y="112961"/>
                  <a:pt x="2139432" y="348729"/>
                  <a:pt x="2144712" y="535718"/>
                </a:cubicBezTo>
                <a:cubicBezTo>
                  <a:pt x="2149992" y="722707"/>
                  <a:pt x="2149811" y="967276"/>
                  <a:pt x="2144712" y="1139825"/>
                </a:cubicBezTo>
                <a:cubicBezTo>
                  <a:pt x="1976916" y="1123260"/>
                  <a:pt x="1766742" y="1134967"/>
                  <a:pt x="1629981" y="1139825"/>
                </a:cubicBezTo>
                <a:cubicBezTo>
                  <a:pt x="1493220" y="1144683"/>
                  <a:pt x="1210333" y="1129781"/>
                  <a:pt x="1050909" y="1139825"/>
                </a:cubicBezTo>
                <a:cubicBezTo>
                  <a:pt x="891485" y="1149869"/>
                  <a:pt x="776966" y="1141206"/>
                  <a:pt x="557625" y="1139825"/>
                </a:cubicBezTo>
                <a:cubicBezTo>
                  <a:pt x="338284" y="1138444"/>
                  <a:pt x="255494" y="1132944"/>
                  <a:pt x="0" y="1139825"/>
                </a:cubicBezTo>
                <a:cubicBezTo>
                  <a:pt x="-9974" y="1019908"/>
                  <a:pt x="-10478" y="812893"/>
                  <a:pt x="0" y="604107"/>
                </a:cubicBezTo>
                <a:cubicBezTo>
                  <a:pt x="10478" y="395321"/>
                  <a:pt x="-13328" y="146534"/>
                  <a:pt x="0" y="0"/>
                </a:cubicBezTo>
                <a:close/>
              </a:path>
              <a:path w="2144712" h="1139825" stroke="0" extrusionOk="0">
                <a:moveTo>
                  <a:pt x="0" y="0"/>
                </a:moveTo>
                <a:cubicBezTo>
                  <a:pt x="229818" y="-12974"/>
                  <a:pt x="406645" y="-22035"/>
                  <a:pt x="536178" y="0"/>
                </a:cubicBezTo>
                <a:cubicBezTo>
                  <a:pt x="665711" y="22035"/>
                  <a:pt x="896953" y="-1818"/>
                  <a:pt x="1008015" y="0"/>
                </a:cubicBezTo>
                <a:cubicBezTo>
                  <a:pt x="1119077" y="1818"/>
                  <a:pt x="1365697" y="21329"/>
                  <a:pt x="1501298" y="0"/>
                </a:cubicBezTo>
                <a:cubicBezTo>
                  <a:pt x="1636899" y="-21329"/>
                  <a:pt x="1929776" y="11410"/>
                  <a:pt x="2144712" y="0"/>
                </a:cubicBezTo>
                <a:cubicBezTo>
                  <a:pt x="2171166" y="146179"/>
                  <a:pt x="2163539" y="406927"/>
                  <a:pt x="2144712" y="547116"/>
                </a:cubicBezTo>
                <a:cubicBezTo>
                  <a:pt x="2125885" y="687305"/>
                  <a:pt x="2165660" y="898345"/>
                  <a:pt x="2144712" y="1139825"/>
                </a:cubicBezTo>
                <a:cubicBezTo>
                  <a:pt x="1993312" y="1151292"/>
                  <a:pt x="1807428" y="1160828"/>
                  <a:pt x="1672875" y="1139825"/>
                </a:cubicBezTo>
                <a:cubicBezTo>
                  <a:pt x="1538322" y="1118822"/>
                  <a:pt x="1431966" y="1127153"/>
                  <a:pt x="1201039" y="1139825"/>
                </a:cubicBezTo>
                <a:cubicBezTo>
                  <a:pt x="970112" y="1152497"/>
                  <a:pt x="893021" y="1159544"/>
                  <a:pt x="664861" y="1139825"/>
                </a:cubicBezTo>
                <a:cubicBezTo>
                  <a:pt x="436701" y="1120106"/>
                  <a:pt x="253624" y="1156128"/>
                  <a:pt x="0" y="1139825"/>
                </a:cubicBezTo>
                <a:cubicBezTo>
                  <a:pt x="-22371" y="929513"/>
                  <a:pt x="-13592" y="803003"/>
                  <a:pt x="0" y="547116"/>
                </a:cubicBezTo>
                <a:cubicBezTo>
                  <a:pt x="13592" y="291229"/>
                  <a:pt x="8108" y="227107"/>
                  <a:pt x="0" y="0"/>
                </a:cubicBezTo>
                <a:close/>
              </a:path>
            </a:pathLst>
          </a:custGeom>
          <a:ln>
            <a:solidFill>
              <a:schemeClr val="tx2"/>
            </a:solidFill>
            <a:extLst>
              <a:ext uri="{C807C97D-BFC1-408E-A445-0C87EB9F89A2}">
                <ask:lineSketchStyleProps xmlns:ask="http://schemas.microsoft.com/office/drawing/2018/sketchyshapes" sd="566981663">
                  <a:prstGeom prst="rect">
                    <a:avLst/>
                  </a:prstGeom>
                  <ask:type>
                    <ask:lineSketchFreehand/>
                  </ask:type>
                </ask:lineSketchStyleProps>
              </a:ext>
            </a:extLst>
          </a:ln>
        </p:spPr>
        <p:txBody>
          <a:bodyPr>
            <a:normAutofit/>
          </a:bodyPr>
          <a:lstStyle>
            <a:lvl1pPr>
              <a:defRPr sz="1600">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p:txBody>
      </p:sp>
      <p:sp>
        <p:nvSpPr>
          <p:cNvPr id="40" name="Inhaltsplatzhalter 31">
            <a:extLst>
              <a:ext uri="{FF2B5EF4-FFF2-40B4-BE49-F238E27FC236}">
                <a16:creationId xmlns:a16="http://schemas.microsoft.com/office/drawing/2014/main" id="{970FBB19-93CA-CF88-15D8-2BE126283B68}"/>
              </a:ext>
            </a:extLst>
          </p:cNvPr>
          <p:cNvSpPr>
            <a:spLocks noGrp="1"/>
          </p:cNvSpPr>
          <p:nvPr>
            <p:ph sz="quarter" idx="23" hasCustomPrompt="1"/>
          </p:nvPr>
        </p:nvSpPr>
        <p:spPr>
          <a:xfrm>
            <a:off x="3649985" y="3000347"/>
            <a:ext cx="2163250" cy="486348"/>
          </a:xfrm>
          <a:custGeom>
            <a:avLst/>
            <a:gdLst>
              <a:gd name="csX0" fmla="*/ 0 w 2163250"/>
              <a:gd name="csY0" fmla="*/ 0 h 486348"/>
              <a:gd name="csX1" fmla="*/ 475915 w 2163250"/>
              <a:gd name="csY1" fmla="*/ 0 h 486348"/>
              <a:gd name="csX2" fmla="*/ 951830 w 2163250"/>
              <a:gd name="csY2" fmla="*/ 0 h 486348"/>
              <a:gd name="csX3" fmla="*/ 1514275 w 2163250"/>
              <a:gd name="csY3" fmla="*/ 0 h 486348"/>
              <a:gd name="csX4" fmla="*/ 2163250 w 2163250"/>
              <a:gd name="csY4" fmla="*/ 0 h 486348"/>
              <a:gd name="csX5" fmla="*/ 2163250 w 2163250"/>
              <a:gd name="csY5" fmla="*/ 486348 h 486348"/>
              <a:gd name="csX6" fmla="*/ 1644070 w 2163250"/>
              <a:gd name="csY6" fmla="*/ 486348 h 486348"/>
              <a:gd name="csX7" fmla="*/ 1059993 w 2163250"/>
              <a:gd name="csY7" fmla="*/ 486348 h 486348"/>
              <a:gd name="csX8" fmla="*/ 584078 w 2163250"/>
              <a:gd name="csY8" fmla="*/ 486348 h 486348"/>
              <a:gd name="csX9" fmla="*/ 0 w 2163250"/>
              <a:gd name="csY9" fmla="*/ 486348 h 486348"/>
              <a:gd name="csX10" fmla="*/ 0 w 2163250"/>
              <a:gd name="csY10" fmla="*/ 0 h 4863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163250" h="486348" fill="none" extrusionOk="0">
                <a:moveTo>
                  <a:pt x="0" y="0"/>
                </a:moveTo>
                <a:cubicBezTo>
                  <a:pt x="104053" y="-2286"/>
                  <a:pt x="376672" y="-13934"/>
                  <a:pt x="475915" y="0"/>
                </a:cubicBezTo>
                <a:cubicBezTo>
                  <a:pt x="575159" y="13934"/>
                  <a:pt x="784814" y="-8315"/>
                  <a:pt x="951830" y="0"/>
                </a:cubicBezTo>
                <a:cubicBezTo>
                  <a:pt x="1118846" y="8315"/>
                  <a:pt x="1254255" y="-19294"/>
                  <a:pt x="1514275" y="0"/>
                </a:cubicBezTo>
                <a:cubicBezTo>
                  <a:pt x="1774295" y="19294"/>
                  <a:pt x="1970806" y="-5378"/>
                  <a:pt x="2163250" y="0"/>
                </a:cubicBezTo>
                <a:cubicBezTo>
                  <a:pt x="2151695" y="154578"/>
                  <a:pt x="2151818" y="354329"/>
                  <a:pt x="2163250" y="486348"/>
                </a:cubicBezTo>
                <a:cubicBezTo>
                  <a:pt x="1987024" y="477765"/>
                  <a:pt x="1819392" y="468503"/>
                  <a:pt x="1644070" y="486348"/>
                </a:cubicBezTo>
                <a:cubicBezTo>
                  <a:pt x="1468748" y="504193"/>
                  <a:pt x="1279735" y="466371"/>
                  <a:pt x="1059993" y="486348"/>
                </a:cubicBezTo>
                <a:cubicBezTo>
                  <a:pt x="840251" y="506325"/>
                  <a:pt x="801914" y="503985"/>
                  <a:pt x="584078" y="486348"/>
                </a:cubicBezTo>
                <a:cubicBezTo>
                  <a:pt x="366242" y="468711"/>
                  <a:pt x="139295" y="504590"/>
                  <a:pt x="0" y="486348"/>
                </a:cubicBezTo>
                <a:cubicBezTo>
                  <a:pt x="7395" y="292428"/>
                  <a:pt x="23646" y="135133"/>
                  <a:pt x="0" y="0"/>
                </a:cubicBezTo>
                <a:close/>
              </a:path>
              <a:path w="2163250" h="486348" stroke="0" extrusionOk="0">
                <a:moveTo>
                  <a:pt x="0" y="0"/>
                </a:moveTo>
                <a:cubicBezTo>
                  <a:pt x="208845" y="-17280"/>
                  <a:pt x="405208" y="-17034"/>
                  <a:pt x="540813" y="0"/>
                </a:cubicBezTo>
                <a:cubicBezTo>
                  <a:pt x="676418" y="17034"/>
                  <a:pt x="789968" y="-11631"/>
                  <a:pt x="1016728" y="0"/>
                </a:cubicBezTo>
                <a:cubicBezTo>
                  <a:pt x="1243488" y="11631"/>
                  <a:pt x="1453497" y="4463"/>
                  <a:pt x="1579173" y="0"/>
                </a:cubicBezTo>
                <a:cubicBezTo>
                  <a:pt x="1704850" y="-4463"/>
                  <a:pt x="2011214" y="-29042"/>
                  <a:pt x="2163250" y="0"/>
                </a:cubicBezTo>
                <a:cubicBezTo>
                  <a:pt x="2145882" y="107453"/>
                  <a:pt x="2172825" y="313576"/>
                  <a:pt x="2163250" y="486348"/>
                </a:cubicBezTo>
                <a:cubicBezTo>
                  <a:pt x="2041551" y="475952"/>
                  <a:pt x="1802052" y="476413"/>
                  <a:pt x="1665703" y="486348"/>
                </a:cubicBezTo>
                <a:cubicBezTo>
                  <a:pt x="1529354" y="496283"/>
                  <a:pt x="1356893" y="462829"/>
                  <a:pt x="1146523" y="486348"/>
                </a:cubicBezTo>
                <a:cubicBezTo>
                  <a:pt x="936153" y="509867"/>
                  <a:pt x="884718" y="464759"/>
                  <a:pt x="648975" y="486348"/>
                </a:cubicBezTo>
                <a:cubicBezTo>
                  <a:pt x="413232" y="507937"/>
                  <a:pt x="170152" y="507748"/>
                  <a:pt x="0" y="486348"/>
                </a:cubicBezTo>
                <a:cubicBezTo>
                  <a:pt x="-1066" y="244390"/>
                  <a:pt x="-4799" y="124963"/>
                  <a:pt x="0" y="0"/>
                </a:cubicBezTo>
                <a:close/>
              </a:path>
            </a:pathLst>
          </a:custGeom>
          <a:ln>
            <a:solidFill>
              <a:schemeClr val="tx2"/>
            </a:solidFill>
            <a:extLst>
              <a:ext uri="{C807C97D-BFC1-408E-A445-0C87EB9F89A2}">
                <ask:lineSketchStyleProps xmlns:ask="http://schemas.microsoft.com/office/drawing/2018/sketchyshapes" sd="669307894">
                  <a:prstGeom prst="rect">
                    <a:avLst/>
                  </a:prstGeom>
                  <ask:type>
                    <ask:lineSketchFreehand/>
                  </ask:type>
                </ask:lineSketchStyleProps>
              </a:ext>
            </a:extLst>
          </a:ln>
        </p:spPr>
        <p:txBody>
          <a:bodyPr anchor="ctr">
            <a:normAutofit/>
          </a:bodyPr>
          <a:lstStyle>
            <a:lvl1pPr marL="0" indent="0">
              <a:buNone/>
              <a:defRPr sz="2000">
                <a:solidFill>
                  <a:schemeClr val="tx2"/>
                </a:solidFill>
              </a:defRPr>
            </a:lvl1pPr>
          </a:lstStyle>
          <a:p>
            <a:pPr lvl="0"/>
            <a:r>
              <a:rPr lang="de-AT"/>
              <a:t>Überschrift</a:t>
            </a:r>
          </a:p>
        </p:txBody>
      </p:sp>
      <p:sp>
        <p:nvSpPr>
          <p:cNvPr id="37" name="Inhaltsplatzhalter 17">
            <a:extLst>
              <a:ext uri="{FF2B5EF4-FFF2-40B4-BE49-F238E27FC236}">
                <a16:creationId xmlns:a16="http://schemas.microsoft.com/office/drawing/2014/main" id="{B0A07A71-7B7E-49A0-6ED7-FD5B5C13D315}"/>
              </a:ext>
            </a:extLst>
          </p:cNvPr>
          <p:cNvSpPr>
            <a:spLocks noGrp="1"/>
          </p:cNvSpPr>
          <p:nvPr>
            <p:ph sz="quarter" idx="20"/>
          </p:nvPr>
        </p:nvSpPr>
        <p:spPr>
          <a:xfrm>
            <a:off x="3662927" y="3565933"/>
            <a:ext cx="2144712" cy="1139825"/>
          </a:xfrm>
          <a:custGeom>
            <a:avLst/>
            <a:gdLst>
              <a:gd name="csX0" fmla="*/ 0 w 2144712"/>
              <a:gd name="csY0" fmla="*/ 0 h 1139825"/>
              <a:gd name="csX1" fmla="*/ 471837 w 2144712"/>
              <a:gd name="csY1" fmla="*/ 0 h 1139825"/>
              <a:gd name="csX2" fmla="*/ 1050909 w 2144712"/>
              <a:gd name="csY2" fmla="*/ 0 h 1139825"/>
              <a:gd name="csX3" fmla="*/ 1522746 w 2144712"/>
              <a:gd name="csY3" fmla="*/ 0 h 1139825"/>
              <a:gd name="csX4" fmla="*/ 2144712 w 2144712"/>
              <a:gd name="csY4" fmla="*/ 0 h 1139825"/>
              <a:gd name="csX5" fmla="*/ 2144712 w 2144712"/>
              <a:gd name="csY5" fmla="*/ 592709 h 1139825"/>
              <a:gd name="csX6" fmla="*/ 2144712 w 2144712"/>
              <a:gd name="csY6" fmla="*/ 1139825 h 1139825"/>
              <a:gd name="csX7" fmla="*/ 1565640 w 2144712"/>
              <a:gd name="csY7" fmla="*/ 1139825 h 1139825"/>
              <a:gd name="csX8" fmla="*/ 1050909 w 2144712"/>
              <a:gd name="csY8" fmla="*/ 1139825 h 1139825"/>
              <a:gd name="csX9" fmla="*/ 557625 w 2144712"/>
              <a:gd name="csY9" fmla="*/ 1139825 h 1139825"/>
              <a:gd name="csX10" fmla="*/ 0 w 2144712"/>
              <a:gd name="csY10" fmla="*/ 1139825 h 1139825"/>
              <a:gd name="csX11" fmla="*/ 0 w 2144712"/>
              <a:gd name="csY11" fmla="*/ 592709 h 1139825"/>
              <a:gd name="csX12" fmla="*/ 0 w 2144712"/>
              <a:gd name="csY12" fmla="*/ 0 h 11398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144712" h="1139825" fill="none" extrusionOk="0">
                <a:moveTo>
                  <a:pt x="0" y="0"/>
                </a:moveTo>
                <a:cubicBezTo>
                  <a:pt x="132346" y="-20333"/>
                  <a:pt x="258984" y="-12062"/>
                  <a:pt x="471837" y="0"/>
                </a:cubicBezTo>
                <a:cubicBezTo>
                  <a:pt x="684690" y="12062"/>
                  <a:pt x="776758" y="15023"/>
                  <a:pt x="1050909" y="0"/>
                </a:cubicBezTo>
                <a:cubicBezTo>
                  <a:pt x="1325060" y="-15023"/>
                  <a:pt x="1337597" y="12810"/>
                  <a:pt x="1522746" y="0"/>
                </a:cubicBezTo>
                <a:cubicBezTo>
                  <a:pt x="1707895" y="-12810"/>
                  <a:pt x="1939498" y="16266"/>
                  <a:pt x="2144712" y="0"/>
                </a:cubicBezTo>
                <a:cubicBezTo>
                  <a:pt x="2115848" y="137315"/>
                  <a:pt x="2159438" y="355878"/>
                  <a:pt x="2144712" y="592709"/>
                </a:cubicBezTo>
                <a:cubicBezTo>
                  <a:pt x="2129986" y="829540"/>
                  <a:pt x="2152260" y="900112"/>
                  <a:pt x="2144712" y="1139825"/>
                </a:cubicBezTo>
                <a:cubicBezTo>
                  <a:pt x="1916465" y="1167271"/>
                  <a:pt x="1738615" y="1118179"/>
                  <a:pt x="1565640" y="1139825"/>
                </a:cubicBezTo>
                <a:cubicBezTo>
                  <a:pt x="1392665" y="1161471"/>
                  <a:pt x="1222599" y="1151819"/>
                  <a:pt x="1050909" y="1139825"/>
                </a:cubicBezTo>
                <a:cubicBezTo>
                  <a:pt x="879219" y="1127831"/>
                  <a:pt x="667077" y="1124646"/>
                  <a:pt x="557625" y="1139825"/>
                </a:cubicBezTo>
                <a:cubicBezTo>
                  <a:pt x="448173" y="1155004"/>
                  <a:pt x="133301" y="1145969"/>
                  <a:pt x="0" y="1139825"/>
                </a:cubicBezTo>
                <a:cubicBezTo>
                  <a:pt x="-19904" y="973190"/>
                  <a:pt x="11414" y="726516"/>
                  <a:pt x="0" y="592709"/>
                </a:cubicBezTo>
                <a:cubicBezTo>
                  <a:pt x="-11414" y="458902"/>
                  <a:pt x="-4356" y="226485"/>
                  <a:pt x="0" y="0"/>
                </a:cubicBezTo>
                <a:close/>
              </a:path>
              <a:path w="2144712" h="1139825" stroke="0" extrusionOk="0">
                <a:moveTo>
                  <a:pt x="0" y="0"/>
                </a:moveTo>
                <a:cubicBezTo>
                  <a:pt x="222231" y="11695"/>
                  <a:pt x="312175" y="12160"/>
                  <a:pt x="579072" y="0"/>
                </a:cubicBezTo>
                <a:cubicBezTo>
                  <a:pt x="845969" y="-12160"/>
                  <a:pt x="855847" y="-25329"/>
                  <a:pt x="1093803" y="0"/>
                </a:cubicBezTo>
                <a:cubicBezTo>
                  <a:pt x="1331759" y="25329"/>
                  <a:pt x="1415683" y="-21118"/>
                  <a:pt x="1608534" y="0"/>
                </a:cubicBezTo>
                <a:cubicBezTo>
                  <a:pt x="1801385" y="21118"/>
                  <a:pt x="1901461" y="6457"/>
                  <a:pt x="2144712" y="0"/>
                </a:cubicBezTo>
                <a:cubicBezTo>
                  <a:pt x="2133047" y="230905"/>
                  <a:pt x="2170747" y="310842"/>
                  <a:pt x="2144712" y="581311"/>
                </a:cubicBezTo>
                <a:cubicBezTo>
                  <a:pt x="2118677" y="851780"/>
                  <a:pt x="2144842" y="989421"/>
                  <a:pt x="2144712" y="1139825"/>
                </a:cubicBezTo>
                <a:cubicBezTo>
                  <a:pt x="2005415" y="1117563"/>
                  <a:pt x="1870685" y="1136409"/>
                  <a:pt x="1629981" y="1139825"/>
                </a:cubicBezTo>
                <a:cubicBezTo>
                  <a:pt x="1389277" y="1143241"/>
                  <a:pt x="1237705" y="1140134"/>
                  <a:pt x="1072356" y="1139825"/>
                </a:cubicBezTo>
                <a:cubicBezTo>
                  <a:pt x="907007" y="1139516"/>
                  <a:pt x="690859" y="1149303"/>
                  <a:pt x="514731" y="1139825"/>
                </a:cubicBezTo>
                <a:cubicBezTo>
                  <a:pt x="338604" y="1130347"/>
                  <a:pt x="248231" y="1153139"/>
                  <a:pt x="0" y="1139825"/>
                </a:cubicBezTo>
                <a:cubicBezTo>
                  <a:pt x="-10605" y="859816"/>
                  <a:pt x="-14388" y="791994"/>
                  <a:pt x="0" y="569913"/>
                </a:cubicBezTo>
                <a:cubicBezTo>
                  <a:pt x="14388" y="347832"/>
                  <a:pt x="15659" y="159889"/>
                  <a:pt x="0" y="0"/>
                </a:cubicBezTo>
                <a:close/>
              </a:path>
            </a:pathLst>
          </a:custGeom>
          <a:ln>
            <a:solidFill>
              <a:schemeClr val="tx2"/>
            </a:solidFill>
            <a:extLst>
              <a:ext uri="{C807C97D-BFC1-408E-A445-0C87EB9F89A2}">
                <ask:lineSketchStyleProps xmlns:ask="http://schemas.microsoft.com/office/drawing/2018/sketchyshapes" sd="2657878182">
                  <a:prstGeom prst="rect">
                    <a:avLst/>
                  </a:prstGeom>
                  <ask:type>
                    <ask:lineSketchFreehand/>
                  </ask:type>
                </ask:lineSketchStyleProps>
              </a:ext>
            </a:extLst>
          </a:ln>
        </p:spPr>
        <p:txBody>
          <a:bodyPr>
            <a:normAutofit/>
          </a:bodyPr>
          <a:lstStyle>
            <a:lvl1pPr>
              <a:defRPr sz="1600">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p:txBody>
      </p:sp>
      <p:sp>
        <p:nvSpPr>
          <p:cNvPr id="41" name="Inhaltsplatzhalter 31">
            <a:extLst>
              <a:ext uri="{FF2B5EF4-FFF2-40B4-BE49-F238E27FC236}">
                <a16:creationId xmlns:a16="http://schemas.microsoft.com/office/drawing/2014/main" id="{BA30F915-4D97-3ABE-E79F-002E8EDEC96A}"/>
              </a:ext>
            </a:extLst>
          </p:cNvPr>
          <p:cNvSpPr>
            <a:spLocks noGrp="1"/>
          </p:cNvSpPr>
          <p:nvPr>
            <p:ph sz="quarter" idx="24" hasCustomPrompt="1"/>
          </p:nvPr>
        </p:nvSpPr>
        <p:spPr>
          <a:xfrm>
            <a:off x="6032024" y="2984224"/>
            <a:ext cx="2163250" cy="486348"/>
          </a:xfrm>
          <a:custGeom>
            <a:avLst/>
            <a:gdLst>
              <a:gd name="csX0" fmla="*/ 0 w 2163250"/>
              <a:gd name="csY0" fmla="*/ 0 h 486348"/>
              <a:gd name="csX1" fmla="*/ 475915 w 2163250"/>
              <a:gd name="csY1" fmla="*/ 0 h 486348"/>
              <a:gd name="csX2" fmla="*/ 951830 w 2163250"/>
              <a:gd name="csY2" fmla="*/ 0 h 486348"/>
              <a:gd name="csX3" fmla="*/ 1514275 w 2163250"/>
              <a:gd name="csY3" fmla="*/ 0 h 486348"/>
              <a:gd name="csX4" fmla="*/ 2163250 w 2163250"/>
              <a:gd name="csY4" fmla="*/ 0 h 486348"/>
              <a:gd name="csX5" fmla="*/ 2163250 w 2163250"/>
              <a:gd name="csY5" fmla="*/ 486348 h 486348"/>
              <a:gd name="csX6" fmla="*/ 1644070 w 2163250"/>
              <a:gd name="csY6" fmla="*/ 486348 h 486348"/>
              <a:gd name="csX7" fmla="*/ 1059993 w 2163250"/>
              <a:gd name="csY7" fmla="*/ 486348 h 486348"/>
              <a:gd name="csX8" fmla="*/ 584078 w 2163250"/>
              <a:gd name="csY8" fmla="*/ 486348 h 486348"/>
              <a:gd name="csX9" fmla="*/ 0 w 2163250"/>
              <a:gd name="csY9" fmla="*/ 486348 h 486348"/>
              <a:gd name="csX10" fmla="*/ 0 w 2163250"/>
              <a:gd name="csY10" fmla="*/ 0 h 4863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163250" h="486348" fill="none" extrusionOk="0">
                <a:moveTo>
                  <a:pt x="0" y="0"/>
                </a:moveTo>
                <a:cubicBezTo>
                  <a:pt x="104053" y="-2286"/>
                  <a:pt x="376672" y="-13934"/>
                  <a:pt x="475915" y="0"/>
                </a:cubicBezTo>
                <a:cubicBezTo>
                  <a:pt x="575159" y="13934"/>
                  <a:pt x="784814" y="-8315"/>
                  <a:pt x="951830" y="0"/>
                </a:cubicBezTo>
                <a:cubicBezTo>
                  <a:pt x="1118846" y="8315"/>
                  <a:pt x="1254255" y="-19294"/>
                  <a:pt x="1514275" y="0"/>
                </a:cubicBezTo>
                <a:cubicBezTo>
                  <a:pt x="1774295" y="19294"/>
                  <a:pt x="1970806" y="-5378"/>
                  <a:pt x="2163250" y="0"/>
                </a:cubicBezTo>
                <a:cubicBezTo>
                  <a:pt x="2151695" y="154578"/>
                  <a:pt x="2151818" y="354329"/>
                  <a:pt x="2163250" y="486348"/>
                </a:cubicBezTo>
                <a:cubicBezTo>
                  <a:pt x="1987024" y="477765"/>
                  <a:pt x="1819392" y="468503"/>
                  <a:pt x="1644070" y="486348"/>
                </a:cubicBezTo>
                <a:cubicBezTo>
                  <a:pt x="1468748" y="504193"/>
                  <a:pt x="1279735" y="466371"/>
                  <a:pt x="1059993" y="486348"/>
                </a:cubicBezTo>
                <a:cubicBezTo>
                  <a:pt x="840251" y="506325"/>
                  <a:pt x="801914" y="503985"/>
                  <a:pt x="584078" y="486348"/>
                </a:cubicBezTo>
                <a:cubicBezTo>
                  <a:pt x="366242" y="468711"/>
                  <a:pt x="139295" y="504590"/>
                  <a:pt x="0" y="486348"/>
                </a:cubicBezTo>
                <a:cubicBezTo>
                  <a:pt x="7395" y="292428"/>
                  <a:pt x="23646" y="135133"/>
                  <a:pt x="0" y="0"/>
                </a:cubicBezTo>
                <a:close/>
              </a:path>
              <a:path w="2163250" h="486348" stroke="0" extrusionOk="0">
                <a:moveTo>
                  <a:pt x="0" y="0"/>
                </a:moveTo>
                <a:cubicBezTo>
                  <a:pt x="208845" y="-17280"/>
                  <a:pt x="405208" y="-17034"/>
                  <a:pt x="540813" y="0"/>
                </a:cubicBezTo>
                <a:cubicBezTo>
                  <a:pt x="676418" y="17034"/>
                  <a:pt x="789968" y="-11631"/>
                  <a:pt x="1016728" y="0"/>
                </a:cubicBezTo>
                <a:cubicBezTo>
                  <a:pt x="1243488" y="11631"/>
                  <a:pt x="1453497" y="4463"/>
                  <a:pt x="1579173" y="0"/>
                </a:cubicBezTo>
                <a:cubicBezTo>
                  <a:pt x="1704850" y="-4463"/>
                  <a:pt x="2011214" y="-29042"/>
                  <a:pt x="2163250" y="0"/>
                </a:cubicBezTo>
                <a:cubicBezTo>
                  <a:pt x="2145882" y="107453"/>
                  <a:pt x="2172825" y="313576"/>
                  <a:pt x="2163250" y="486348"/>
                </a:cubicBezTo>
                <a:cubicBezTo>
                  <a:pt x="2041551" y="475952"/>
                  <a:pt x="1802052" y="476413"/>
                  <a:pt x="1665703" y="486348"/>
                </a:cubicBezTo>
                <a:cubicBezTo>
                  <a:pt x="1529354" y="496283"/>
                  <a:pt x="1356893" y="462829"/>
                  <a:pt x="1146523" y="486348"/>
                </a:cubicBezTo>
                <a:cubicBezTo>
                  <a:pt x="936153" y="509867"/>
                  <a:pt x="884718" y="464759"/>
                  <a:pt x="648975" y="486348"/>
                </a:cubicBezTo>
                <a:cubicBezTo>
                  <a:pt x="413232" y="507937"/>
                  <a:pt x="170152" y="507748"/>
                  <a:pt x="0" y="486348"/>
                </a:cubicBezTo>
                <a:cubicBezTo>
                  <a:pt x="-1066" y="244390"/>
                  <a:pt x="-4799" y="124963"/>
                  <a:pt x="0" y="0"/>
                </a:cubicBezTo>
                <a:close/>
              </a:path>
            </a:pathLst>
          </a:custGeom>
          <a:ln>
            <a:solidFill>
              <a:schemeClr val="tx2"/>
            </a:solidFill>
            <a:extLst>
              <a:ext uri="{C807C97D-BFC1-408E-A445-0C87EB9F89A2}">
                <ask:lineSketchStyleProps xmlns:ask="http://schemas.microsoft.com/office/drawing/2018/sketchyshapes" sd="669307894">
                  <a:prstGeom prst="rect">
                    <a:avLst/>
                  </a:prstGeom>
                  <ask:type>
                    <ask:lineSketchFreehand/>
                  </ask:type>
                </ask:lineSketchStyleProps>
              </a:ext>
            </a:extLst>
          </a:ln>
        </p:spPr>
        <p:txBody>
          <a:bodyPr anchor="ctr">
            <a:normAutofit/>
          </a:bodyPr>
          <a:lstStyle>
            <a:lvl1pPr marL="0" indent="0">
              <a:buNone/>
              <a:defRPr sz="2000">
                <a:solidFill>
                  <a:schemeClr val="tx2"/>
                </a:solidFill>
              </a:defRPr>
            </a:lvl1pPr>
          </a:lstStyle>
          <a:p>
            <a:pPr lvl="0"/>
            <a:r>
              <a:rPr lang="de-AT"/>
              <a:t>Überschrift</a:t>
            </a:r>
          </a:p>
        </p:txBody>
      </p:sp>
      <p:sp>
        <p:nvSpPr>
          <p:cNvPr id="38" name="Inhaltsplatzhalter 17">
            <a:extLst>
              <a:ext uri="{FF2B5EF4-FFF2-40B4-BE49-F238E27FC236}">
                <a16:creationId xmlns:a16="http://schemas.microsoft.com/office/drawing/2014/main" id="{736D72D3-0471-9343-3885-EFFCBFE3DD69}"/>
              </a:ext>
            </a:extLst>
          </p:cNvPr>
          <p:cNvSpPr>
            <a:spLocks noGrp="1"/>
          </p:cNvSpPr>
          <p:nvPr>
            <p:ph sz="quarter" idx="21"/>
          </p:nvPr>
        </p:nvSpPr>
        <p:spPr>
          <a:xfrm>
            <a:off x="6041293" y="3563930"/>
            <a:ext cx="2144712" cy="1139825"/>
          </a:xfrm>
          <a:custGeom>
            <a:avLst/>
            <a:gdLst>
              <a:gd name="csX0" fmla="*/ 0 w 2144712"/>
              <a:gd name="csY0" fmla="*/ 0 h 1139825"/>
              <a:gd name="csX1" fmla="*/ 579072 w 2144712"/>
              <a:gd name="csY1" fmla="*/ 0 h 1139825"/>
              <a:gd name="csX2" fmla="*/ 1050909 w 2144712"/>
              <a:gd name="csY2" fmla="*/ 0 h 1139825"/>
              <a:gd name="csX3" fmla="*/ 1565640 w 2144712"/>
              <a:gd name="csY3" fmla="*/ 0 h 1139825"/>
              <a:gd name="csX4" fmla="*/ 2144712 w 2144712"/>
              <a:gd name="csY4" fmla="*/ 0 h 1139825"/>
              <a:gd name="csX5" fmla="*/ 2144712 w 2144712"/>
              <a:gd name="csY5" fmla="*/ 581311 h 1139825"/>
              <a:gd name="csX6" fmla="*/ 2144712 w 2144712"/>
              <a:gd name="csY6" fmla="*/ 1139825 h 1139825"/>
              <a:gd name="csX7" fmla="*/ 1587087 w 2144712"/>
              <a:gd name="csY7" fmla="*/ 1139825 h 1139825"/>
              <a:gd name="csX8" fmla="*/ 1008015 w 2144712"/>
              <a:gd name="csY8" fmla="*/ 1139825 h 1139825"/>
              <a:gd name="csX9" fmla="*/ 0 w 2144712"/>
              <a:gd name="csY9" fmla="*/ 1139825 h 1139825"/>
              <a:gd name="csX10" fmla="*/ 0 w 2144712"/>
              <a:gd name="csY10" fmla="*/ 592709 h 1139825"/>
              <a:gd name="csX11" fmla="*/ 0 w 2144712"/>
              <a:gd name="csY11" fmla="*/ 0 h 11398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144712" h="1139825" fill="none" extrusionOk="0">
                <a:moveTo>
                  <a:pt x="0" y="0"/>
                </a:moveTo>
                <a:cubicBezTo>
                  <a:pt x="150272" y="26017"/>
                  <a:pt x="325013" y="10278"/>
                  <a:pt x="579072" y="0"/>
                </a:cubicBezTo>
                <a:cubicBezTo>
                  <a:pt x="833131" y="-10278"/>
                  <a:pt x="857579" y="614"/>
                  <a:pt x="1050909" y="0"/>
                </a:cubicBezTo>
                <a:cubicBezTo>
                  <a:pt x="1244239" y="-614"/>
                  <a:pt x="1367968" y="-21774"/>
                  <a:pt x="1565640" y="0"/>
                </a:cubicBezTo>
                <a:cubicBezTo>
                  <a:pt x="1763312" y="21774"/>
                  <a:pt x="1859241" y="1539"/>
                  <a:pt x="2144712" y="0"/>
                </a:cubicBezTo>
                <a:cubicBezTo>
                  <a:pt x="2145076" y="154970"/>
                  <a:pt x="2117177" y="376592"/>
                  <a:pt x="2144712" y="581311"/>
                </a:cubicBezTo>
                <a:cubicBezTo>
                  <a:pt x="2172247" y="786030"/>
                  <a:pt x="2121673" y="999238"/>
                  <a:pt x="2144712" y="1139825"/>
                </a:cubicBezTo>
                <a:cubicBezTo>
                  <a:pt x="1961078" y="1163739"/>
                  <a:pt x="1739278" y="1150034"/>
                  <a:pt x="1587087" y="1139825"/>
                </a:cubicBezTo>
                <a:cubicBezTo>
                  <a:pt x="1434897" y="1129616"/>
                  <a:pt x="1249603" y="1163057"/>
                  <a:pt x="1008015" y="1139825"/>
                </a:cubicBezTo>
                <a:cubicBezTo>
                  <a:pt x="766427" y="1116593"/>
                  <a:pt x="222390" y="1173716"/>
                  <a:pt x="0" y="1139825"/>
                </a:cubicBezTo>
                <a:cubicBezTo>
                  <a:pt x="-20211" y="892627"/>
                  <a:pt x="-3436" y="816976"/>
                  <a:pt x="0" y="592709"/>
                </a:cubicBezTo>
                <a:cubicBezTo>
                  <a:pt x="3436" y="368442"/>
                  <a:pt x="4663" y="147403"/>
                  <a:pt x="0" y="0"/>
                </a:cubicBezTo>
                <a:close/>
              </a:path>
              <a:path w="2144712" h="1139825" stroke="0" extrusionOk="0">
                <a:moveTo>
                  <a:pt x="0" y="0"/>
                </a:moveTo>
                <a:cubicBezTo>
                  <a:pt x="118694" y="-150"/>
                  <a:pt x="313021" y="-5064"/>
                  <a:pt x="514731" y="0"/>
                </a:cubicBezTo>
                <a:cubicBezTo>
                  <a:pt x="716441" y="5064"/>
                  <a:pt x="975239" y="13832"/>
                  <a:pt x="1093803" y="0"/>
                </a:cubicBezTo>
                <a:cubicBezTo>
                  <a:pt x="1212367" y="-13832"/>
                  <a:pt x="1404242" y="20060"/>
                  <a:pt x="1672875" y="0"/>
                </a:cubicBezTo>
                <a:cubicBezTo>
                  <a:pt x="1941508" y="-20060"/>
                  <a:pt x="1947151" y="-12504"/>
                  <a:pt x="2144712" y="0"/>
                </a:cubicBezTo>
                <a:cubicBezTo>
                  <a:pt x="2169038" y="199258"/>
                  <a:pt x="2143741" y="386074"/>
                  <a:pt x="2144712" y="558514"/>
                </a:cubicBezTo>
                <a:cubicBezTo>
                  <a:pt x="2145683" y="730954"/>
                  <a:pt x="2154965" y="883288"/>
                  <a:pt x="2144712" y="1139825"/>
                </a:cubicBezTo>
                <a:cubicBezTo>
                  <a:pt x="1934035" y="1116734"/>
                  <a:pt x="1810007" y="1133673"/>
                  <a:pt x="1651428" y="1139825"/>
                </a:cubicBezTo>
                <a:cubicBezTo>
                  <a:pt x="1492849" y="1145977"/>
                  <a:pt x="1378383" y="1129157"/>
                  <a:pt x="1179592" y="1139825"/>
                </a:cubicBezTo>
                <a:cubicBezTo>
                  <a:pt x="980801" y="1150493"/>
                  <a:pt x="915130" y="1159646"/>
                  <a:pt x="686308" y="1139825"/>
                </a:cubicBezTo>
                <a:cubicBezTo>
                  <a:pt x="457486" y="1120004"/>
                  <a:pt x="325890" y="1121001"/>
                  <a:pt x="0" y="1139825"/>
                </a:cubicBezTo>
                <a:cubicBezTo>
                  <a:pt x="11592" y="944158"/>
                  <a:pt x="-2502" y="824449"/>
                  <a:pt x="0" y="581311"/>
                </a:cubicBezTo>
                <a:cubicBezTo>
                  <a:pt x="2502" y="338173"/>
                  <a:pt x="-13357" y="164707"/>
                  <a:pt x="0" y="0"/>
                </a:cubicBezTo>
                <a:close/>
              </a:path>
            </a:pathLst>
          </a:custGeom>
          <a:ln>
            <a:solidFill>
              <a:schemeClr val="tx2"/>
            </a:solidFill>
            <a:extLst>
              <a:ext uri="{C807C97D-BFC1-408E-A445-0C87EB9F89A2}">
                <ask:lineSketchStyleProps xmlns:ask="http://schemas.microsoft.com/office/drawing/2018/sketchyshapes" sd="3045298464">
                  <a:prstGeom prst="rect">
                    <a:avLst/>
                  </a:prstGeom>
                  <ask:type>
                    <ask:lineSketchFreehand/>
                  </ask:type>
                </ask:lineSketchStyleProps>
              </a:ext>
            </a:extLst>
          </a:ln>
        </p:spPr>
        <p:txBody>
          <a:bodyPr>
            <a:normAutofit/>
          </a:bodyPr>
          <a:lstStyle>
            <a:lvl1pPr>
              <a:defRPr sz="1600">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p:txBody>
      </p:sp>
      <p:sp>
        <p:nvSpPr>
          <p:cNvPr id="2" name="Fußnote">
            <a:extLst>
              <a:ext uri="{FF2B5EF4-FFF2-40B4-BE49-F238E27FC236}">
                <a16:creationId xmlns:a16="http://schemas.microsoft.com/office/drawing/2014/main" id="{140AC38F-B951-0837-80C0-815F1815854C}"/>
              </a:ext>
            </a:extLst>
          </p:cNvPr>
          <p:cNvSpPr>
            <a:spLocks noGrp="1"/>
          </p:cNvSpPr>
          <p:nvPr>
            <p:ph type="body" sz="quarter" idx="25" hasCustomPrompt="1"/>
          </p:nvPr>
        </p:nvSpPr>
        <p:spPr>
          <a:xfrm>
            <a:off x="539750" y="4843562"/>
            <a:ext cx="7762039" cy="207003"/>
          </a:xfrm>
          <a:prstGeom prst="rect">
            <a:avLst/>
          </a:prstGeom>
        </p:spPr>
        <p:txBody>
          <a:bodyPr lIns="90000" tIns="0" rIns="90000" bIns="0" anchor="b" anchorCtr="0"/>
          <a:lstStyle>
            <a:lvl1pPr marL="0" indent="0" rtl="0">
              <a:lnSpc>
                <a:spcPct val="100000"/>
              </a:lnSpc>
              <a:spcBef>
                <a:spcPts val="0"/>
              </a:spcBef>
              <a:buNone/>
              <a:defRPr sz="1200">
                <a:solidFill>
                  <a:schemeClr val="tx2"/>
                </a:solidFill>
                <a:latin typeface="Source Sans Pro" panose="020B0503030403020204" pitchFamily="34" charset="0"/>
                <a:ea typeface="Source Sans Pro" panose="020B0503030403020204" pitchFamily="34" charset="0"/>
              </a:defRPr>
            </a:lvl1pPr>
            <a:lvl2pPr marL="0">
              <a:lnSpc>
                <a:spcPct val="100000"/>
              </a:lnSpc>
              <a:spcBef>
                <a:spcPts val="0"/>
              </a:spcBef>
              <a:defRPr sz="825"/>
            </a:lvl2pPr>
            <a:lvl3pPr marL="0">
              <a:lnSpc>
                <a:spcPct val="100000"/>
              </a:lnSpc>
              <a:spcBef>
                <a:spcPts val="0"/>
              </a:spcBef>
              <a:defRPr sz="825"/>
            </a:lvl3pPr>
            <a:lvl4pPr marL="0">
              <a:lnSpc>
                <a:spcPct val="100000"/>
              </a:lnSpc>
              <a:spcBef>
                <a:spcPts val="0"/>
              </a:spcBef>
              <a:defRPr sz="825"/>
            </a:lvl4pPr>
            <a:lvl5pPr marL="0">
              <a:lnSpc>
                <a:spcPct val="100000"/>
              </a:lnSpc>
              <a:spcBef>
                <a:spcPts val="0"/>
              </a:spcBef>
              <a:defRPr sz="825"/>
            </a:lvl5pPr>
          </a:lstStyle>
          <a:p>
            <a:pPr lvl="0"/>
            <a:r>
              <a:rPr lang="de-AT"/>
              <a:t>Quelle: Fußnote</a:t>
            </a:r>
          </a:p>
        </p:txBody>
      </p:sp>
    </p:spTree>
    <p:extLst>
      <p:ext uri="{BB962C8B-B14F-4D97-AF65-F5344CB8AC3E}">
        <p14:creationId xmlns:p14="http://schemas.microsoft.com/office/powerpoint/2010/main" val="14527618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el und Inhalt mit 2 Spalten 1_hell">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365D7D9C-7E82-4796-ADD7-12DD19A85F9C}"/>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1103663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3" name="Objekt 2" hidden="1">
                        <a:extLst>
                          <a:ext uri="{FF2B5EF4-FFF2-40B4-BE49-F238E27FC236}">
                            <a16:creationId xmlns:a16="http://schemas.microsoft.com/office/drawing/2014/main" id="{365D7D9C-7E82-4796-ADD7-12DD19A85F9C}"/>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Inhalt links">
            <a:extLst>
              <a:ext uri="{FF2B5EF4-FFF2-40B4-BE49-F238E27FC236}">
                <a16:creationId xmlns:a16="http://schemas.microsoft.com/office/drawing/2014/main" id="{693497C4-4DC9-4A37-A2F4-D67CC7CFF985}"/>
              </a:ext>
            </a:extLst>
          </p:cNvPr>
          <p:cNvSpPr>
            <a:spLocks noGrp="1"/>
          </p:cNvSpPr>
          <p:nvPr>
            <p:ph idx="1" hasCustomPrompt="1"/>
          </p:nvPr>
        </p:nvSpPr>
        <p:spPr>
          <a:xfrm>
            <a:off x="539750" y="1337978"/>
            <a:ext cx="4032250" cy="3285218"/>
          </a:xfrm>
          <a:prstGeom prst="rect">
            <a:avLst/>
          </a:prstGeom>
        </p:spPr>
        <p:txBody>
          <a:bodyPr/>
          <a:lstStyle>
            <a:lvl1pPr marL="0" indent="0" rtl="0">
              <a:lnSpc>
                <a:spcPct val="80000"/>
              </a:lnSpc>
              <a:buNone/>
              <a:defRPr sz="1800" b="0">
                <a:solidFill>
                  <a:schemeClr val="tx2"/>
                </a:solidFill>
                <a:latin typeface="Source Sans Pro" panose="020B0503030403020204" pitchFamily="34" charset="0"/>
                <a:ea typeface="Source Sans Pro" panose="020B0503030403020204" pitchFamily="34" charset="0"/>
              </a:defRPr>
            </a:lvl1pPr>
            <a:lvl2pPr marL="182563" indent="-182563" rtl="0">
              <a:lnSpc>
                <a:spcPct val="80000"/>
              </a:lnSpc>
              <a:defRPr sz="1800">
                <a:solidFill>
                  <a:schemeClr val="tx2"/>
                </a:solidFill>
                <a:latin typeface="Source Sans Pro" panose="020B0503030403020204" pitchFamily="34" charset="0"/>
                <a:ea typeface="Source Sans Pro" panose="020B0503030403020204" pitchFamily="34" charset="0"/>
              </a:defRPr>
            </a:lvl2pPr>
            <a:lvl3pPr marL="358775" indent="-176213" rtl="0">
              <a:lnSpc>
                <a:spcPct val="80000"/>
              </a:lnSpc>
              <a:defRPr sz="1800">
                <a:solidFill>
                  <a:schemeClr val="tx2"/>
                </a:solidFill>
                <a:latin typeface="Source Sans Pro" panose="020B0503030403020204" pitchFamily="34" charset="0"/>
                <a:ea typeface="Source Sans Pro" panose="020B0503030403020204" pitchFamily="34" charset="0"/>
              </a:defRPr>
            </a:lvl3pPr>
            <a:lvl4pPr marL="538163" indent="-179388" rtl="0">
              <a:lnSpc>
                <a:spcPct val="80000"/>
              </a:lnSpc>
              <a:defRPr sz="1800">
                <a:solidFill>
                  <a:schemeClr val="bg1"/>
                </a:solidFill>
                <a:latin typeface="Source Sans Pro" panose="020B0503030403020204" pitchFamily="34" charset="0"/>
                <a:ea typeface="Source Sans Pro" panose="020B0503030403020204" pitchFamily="34" charset="0"/>
              </a:defRPr>
            </a:lvl4pPr>
            <a:lvl5pPr marL="715963" marR="0" indent="-177800" algn="l" defTabSz="685800" rtl="0" eaLnBrk="1" fontAlgn="auto" latinLnBrk="0" hangingPunct="1">
              <a:lnSpc>
                <a:spcPct val="80000"/>
              </a:lnSpc>
              <a:spcBef>
                <a:spcPts val="375"/>
              </a:spcBef>
              <a:spcAft>
                <a:spcPts val="0"/>
              </a:spcAft>
              <a:buClrTx/>
              <a:buSzTx/>
              <a:buFont typeface="Arial" panose="020B0604020202020204" pitchFamily="34" charset="0"/>
              <a:buChar char="•"/>
              <a:tabLst/>
              <a:defRPr sz="1800">
                <a:solidFill>
                  <a:schemeClr val="tx2"/>
                </a:solidFill>
                <a:latin typeface="Source Sans Pro" panose="020B0503030403020204" pitchFamily="34" charset="0"/>
                <a:ea typeface="Source Sans Pro" panose="020B0503030403020204" pitchFamily="34" charset="0"/>
              </a:defRPr>
            </a:lvl5pPr>
          </a:lstStyle>
          <a:p>
            <a:pPr lvl="0"/>
            <a:r>
              <a:rPr lang="de-AT"/>
              <a:t>Text bearbeiten</a:t>
            </a:r>
          </a:p>
          <a:p>
            <a:pPr lvl="1"/>
            <a:r>
              <a:rPr lang="de-AT"/>
              <a:t>Zweite Ebene</a:t>
            </a:r>
          </a:p>
          <a:p>
            <a:pPr lvl="2"/>
            <a:r>
              <a:rPr lang="de-AT"/>
              <a:t>Dritte Ebene</a:t>
            </a:r>
          </a:p>
          <a:p>
            <a:pPr marL="715963" marR="0" lvl="4" indent="-177800" algn="l" defTabSz="685800" rtl="0" eaLnBrk="1" fontAlgn="auto" latinLnBrk="0" hangingPunct="1">
              <a:lnSpc>
                <a:spcPct val="80000"/>
              </a:lnSpc>
              <a:spcBef>
                <a:spcPts val="375"/>
              </a:spcBef>
              <a:spcAft>
                <a:spcPts val="0"/>
              </a:spcAft>
              <a:buClrTx/>
              <a:buSzTx/>
              <a:buFont typeface="Arial" panose="020B0604020202020204" pitchFamily="34" charset="0"/>
              <a:buChar char="•"/>
              <a:tabLst/>
              <a:defRPr/>
            </a:pPr>
            <a:r>
              <a:rPr lang="de-AT"/>
              <a:t>Vierte Ebene</a:t>
            </a:r>
          </a:p>
          <a:p>
            <a:pPr lvl="4"/>
            <a:r>
              <a:rPr lang="de-AT"/>
              <a:t>Fünfte Ebene</a:t>
            </a:r>
          </a:p>
        </p:txBody>
      </p:sp>
      <p:sp>
        <p:nvSpPr>
          <p:cNvPr id="10" name="Inhalt rechts">
            <a:extLst>
              <a:ext uri="{FF2B5EF4-FFF2-40B4-BE49-F238E27FC236}">
                <a16:creationId xmlns:a16="http://schemas.microsoft.com/office/drawing/2014/main" id="{78E5C2F5-BF80-475A-9694-BE84480A8F7F}"/>
              </a:ext>
            </a:extLst>
          </p:cNvPr>
          <p:cNvSpPr>
            <a:spLocks noGrp="1"/>
          </p:cNvSpPr>
          <p:nvPr>
            <p:ph idx="13" hasCustomPrompt="1"/>
          </p:nvPr>
        </p:nvSpPr>
        <p:spPr>
          <a:xfrm>
            <a:off x="4678682" y="1337978"/>
            <a:ext cx="4032250" cy="3285218"/>
          </a:xfrm>
          <a:prstGeom prst="rect">
            <a:avLst/>
          </a:prstGeom>
        </p:spPr>
        <p:txBody>
          <a:bodyPr/>
          <a:lstStyle>
            <a:lvl1pPr marL="0" indent="0" rtl="0">
              <a:lnSpc>
                <a:spcPct val="80000"/>
              </a:lnSpc>
              <a:buNone/>
              <a:defRPr sz="1800" b="0">
                <a:solidFill>
                  <a:schemeClr val="tx2"/>
                </a:solidFill>
                <a:latin typeface="Source Sans Pro" panose="020B0503030403020204" pitchFamily="34" charset="0"/>
                <a:ea typeface="Source Sans Pro" panose="020B0503030403020204" pitchFamily="34" charset="0"/>
              </a:defRPr>
            </a:lvl1pPr>
            <a:lvl2pPr marL="182563" indent="-182563" rtl="0">
              <a:lnSpc>
                <a:spcPct val="80000"/>
              </a:lnSpc>
              <a:defRPr sz="1800">
                <a:solidFill>
                  <a:schemeClr val="tx2"/>
                </a:solidFill>
                <a:latin typeface="Source Sans Pro" panose="020B0503030403020204" pitchFamily="34" charset="0"/>
                <a:ea typeface="Source Sans Pro" panose="020B0503030403020204" pitchFamily="34" charset="0"/>
              </a:defRPr>
            </a:lvl2pPr>
            <a:lvl3pPr marL="358775" indent="-176213" rtl="0">
              <a:lnSpc>
                <a:spcPct val="80000"/>
              </a:lnSpc>
              <a:defRPr sz="1800">
                <a:solidFill>
                  <a:schemeClr val="tx2"/>
                </a:solidFill>
                <a:latin typeface="Source Sans Pro" panose="020B0503030403020204" pitchFamily="34" charset="0"/>
                <a:ea typeface="Source Sans Pro" panose="020B0503030403020204" pitchFamily="34" charset="0"/>
              </a:defRPr>
            </a:lvl3pPr>
            <a:lvl4pPr marL="538163" indent="-179388" rtl="0">
              <a:lnSpc>
                <a:spcPct val="80000"/>
              </a:lnSpc>
              <a:defRPr sz="1800">
                <a:solidFill>
                  <a:schemeClr val="tx2"/>
                </a:solidFill>
                <a:latin typeface="Source Sans Pro" panose="020B0503030403020204" pitchFamily="34" charset="0"/>
                <a:ea typeface="Source Sans Pro" panose="020B0503030403020204" pitchFamily="34" charset="0"/>
              </a:defRPr>
            </a:lvl4pPr>
            <a:lvl5pPr marL="715963" indent="-177800" rtl="0">
              <a:lnSpc>
                <a:spcPct val="80000"/>
              </a:lnSpc>
              <a:defRPr sz="1800">
                <a:solidFill>
                  <a:schemeClr val="tx2"/>
                </a:solidFill>
                <a:latin typeface="Source Sans Pro" panose="020B0503030403020204" pitchFamily="34" charset="0"/>
                <a:ea typeface="Source Sans Pro" panose="020B0503030403020204" pitchFamily="34" charset="0"/>
              </a:defRPr>
            </a:lvl5pPr>
          </a:lstStyle>
          <a:p>
            <a:pPr lvl="0"/>
            <a:r>
              <a:rPr lang="de-AT"/>
              <a:t>Text bearbeiten</a:t>
            </a:r>
          </a:p>
          <a:p>
            <a:pPr lvl="1"/>
            <a:r>
              <a:rPr lang="de-AT"/>
              <a:t>Zweite Ebene</a:t>
            </a:r>
          </a:p>
          <a:p>
            <a:pPr lvl="2"/>
            <a:r>
              <a:rPr lang="de-AT"/>
              <a:t>Dritte Ebene</a:t>
            </a:r>
          </a:p>
          <a:p>
            <a:pPr lvl="3"/>
            <a:r>
              <a:rPr lang="de-AT"/>
              <a:t>Vierte Ebene</a:t>
            </a:r>
          </a:p>
          <a:p>
            <a:pPr lvl="4"/>
            <a:r>
              <a:rPr lang="de-AT"/>
              <a:t>Fünfte Ebene</a:t>
            </a:r>
          </a:p>
        </p:txBody>
      </p:sp>
      <p:sp>
        <p:nvSpPr>
          <p:cNvPr id="5" name="Titel">
            <a:extLst>
              <a:ext uri="{FF2B5EF4-FFF2-40B4-BE49-F238E27FC236}">
                <a16:creationId xmlns:a16="http://schemas.microsoft.com/office/drawing/2014/main" id="{D1B8DB70-E417-4518-4CC6-3127FD8F7366}"/>
              </a:ext>
            </a:extLst>
          </p:cNvPr>
          <p:cNvSpPr>
            <a:spLocks noGrp="1"/>
          </p:cNvSpPr>
          <p:nvPr>
            <p:ph type="title" hasCustomPrompt="1"/>
          </p:nvPr>
        </p:nvSpPr>
        <p:spPr>
          <a:xfrm>
            <a:off x="539749" y="416287"/>
            <a:ext cx="8182219" cy="709200"/>
          </a:xfrm>
          <a:prstGeom prst="rect">
            <a:avLst/>
          </a:prstGeom>
        </p:spPr>
        <p:txBody>
          <a:bodyPr vert="horz" anchor="t" anchorCtr="0">
            <a:noAutofit/>
          </a:bodyPr>
          <a:lstStyle>
            <a:lvl1pPr rtl="0">
              <a:defRPr sz="2600" b="1">
                <a:solidFill>
                  <a:schemeClr val="tx2"/>
                </a:solidFill>
                <a:latin typeface="Source Sans Pro" panose="020B0503030403020204" pitchFamily="34" charset="0"/>
                <a:ea typeface="Source Sans Pro" panose="020B0503030403020204" pitchFamily="34" charset="0"/>
              </a:defRPr>
            </a:lvl1pPr>
          </a:lstStyle>
          <a:p>
            <a:r>
              <a:rPr lang="de-AT"/>
              <a:t>Folienüberschrift durch Klicken </a:t>
            </a:r>
            <a:br>
              <a:rPr lang="de-AT"/>
            </a:br>
            <a:r>
              <a:rPr lang="de-AT"/>
              <a:t>bearbeiten</a:t>
            </a:r>
          </a:p>
        </p:txBody>
      </p:sp>
      <p:sp>
        <p:nvSpPr>
          <p:cNvPr id="2" name="Fußnote">
            <a:extLst>
              <a:ext uri="{FF2B5EF4-FFF2-40B4-BE49-F238E27FC236}">
                <a16:creationId xmlns:a16="http://schemas.microsoft.com/office/drawing/2014/main" id="{3AD958CC-8240-3FCF-AF25-2593FF820560}"/>
              </a:ext>
            </a:extLst>
          </p:cNvPr>
          <p:cNvSpPr>
            <a:spLocks noGrp="1"/>
          </p:cNvSpPr>
          <p:nvPr>
            <p:ph type="body" sz="quarter" idx="12" hasCustomPrompt="1"/>
          </p:nvPr>
        </p:nvSpPr>
        <p:spPr>
          <a:xfrm>
            <a:off x="539750" y="4843562"/>
            <a:ext cx="7762039" cy="207003"/>
          </a:xfrm>
          <a:prstGeom prst="rect">
            <a:avLst/>
          </a:prstGeom>
        </p:spPr>
        <p:txBody>
          <a:bodyPr lIns="90000" tIns="0" rIns="90000" bIns="0" anchor="b" anchorCtr="0"/>
          <a:lstStyle>
            <a:lvl1pPr marL="0" indent="0" rtl="0">
              <a:lnSpc>
                <a:spcPct val="100000"/>
              </a:lnSpc>
              <a:spcBef>
                <a:spcPts val="0"/>
              </a:spcBef>
              <a:buNone/>
              <a:defRPr sz="1200">
                <a:solidFill>
                  <a:schemeClr val="tx2"/>
                </a:solidFill>
                <a:latin typeface="Source Sans Pro" panose="020B0503030403020204" pitchFamily="34" charset="0"/>
                <a:ea typeface="Source Sans Pro" panose="020B0503030403020204" pitchFamily="34" charset="0"/>
              </a:defRPr>
            </a:lvl1pPr>
            <a:lvl2pPr marL="0">
              <a:lnSpc>
                <a:spcPct val="100000"/>
              </a:lnSpc>
              <a:spcBef>
                <a:spcPts val="0"/>
              </a:spcBef>
              <a:defRPr sz="825"/>
            </a:lvl2pPr>
            <a:lvl3pPr marL="0">
              <a:lnSpc>
                <a:spcPct val="100000"/>
              </a:lnSpc>
              <a:spcBef>
                <a:spcPts val="0"/>
              </a:spcBef>
              <a:defRPr sz="825"/>
            </a:lvl3pPr>
            <a:lvl4pPr marL="0">
              <a:lnSpc>
                <a:spcPct val="100000"/>
              </a:lnSpc>
              <a:spcBef>
                <a:spcPts val="0"/>
              </a:spcBef>
              <a:defRPr sz="825"/>
            </a:lvl4pPr>
            <a:lvl5pPr marL="0">
              <a:lnSpc>
                <a:spcPct val="100000"/>
              </a:lnSpc>
              <a:spcBef>
                <a:spcPts val="0"/>
              </a:spcBef>
              <a:defRPr sz="825"/>
            </a:lvl5pPr>
          </a:lstStyle>
          <a:p>
            <a:pPr lvl="0"/>
            <a:r>
              <a:rPr lang="de-AT"/>
              <a:t>Quelle: Fußnote</a:t>
            </a:r>
          </a:p>
        </p:txBody>
      </p:sp>
    </p:spTree>
    <p:extLst>
      <p:ext uri="{BB962C8B-B14F-4D97-AF65-F5344CB8AC3E}">
        <p14:creationId xmlns:p14="http://schemas.microsoft.com/office/powerpoint/2010/main" val="2674112549"/>
      </p:ext>
    </p:extLst>
  </p:cSld>
  <p:clrMapOvr>
    <a:masterClrMapping/>
  </p:clrMapOvr>
  <p:extLst>
    <p:ext uri="{DCECCB84-F9BA-43D5-87BE-67443E8EF086}">
      <p15:sldGuideLst xmlns:p15="http://schemas.microsoft.com/office/powerpoint/2012/main">
        <p15:guide id="1" orient="horz" pos="100">
          <p15:clr>
            <a:srgbClr val="FBAE40"/>
          </p15:clr>
        </p15:guide>
        <p15:guide id="2" pos="340">
          <p15:clr>
            <a:srgbClr val="FBAE40"/>
          </p15:clr>
        </p15:guide>
        <p15:guide id="3" pos="5420">
          <p15:clr>
            <a:srgbClr val="FBAE40"/>
          </p15:clr>
        </p15:guide>
        <p15:guide id="4" orient="horz" pos="2913">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el und Inhalt mit 2 Spalten 2_hell">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B7B08E87-9E89-4A1A-8615-AE76C2036270}"/>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20510358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3" name="Objekt 2" hidden="1">
                        <a:extLst>
                          <a:ext uri="{FF2B5EF4-FFF2-40B4-BE49-F238E27FC236}">
                            <a16:creationId xmlns:a16="http://schemas.microsoft.com/office/drawing/2014/main" id="{B7B08E87-9E89-4A1A-8615-AE76C2036270}"/>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Inhaltsplatzhalter 5">
            <a:extLst>
              <a:ext uri="{FF2B5EF4-FFF2-40B4-BE49-F238E27FC236}">
                <a16:creationId xmlns:a16="http://schemas.microsoft.com/office/drawing/2014/main" id="{A1BE097D-C045-2493-FA5C-C0416770EDF0}"/>
              </a:ext>
            </a:extLst>
          </p:cNvPr>
          <p:cNvSpPr txBox="1">
            <a:spLocks/>
          </p:cNvSpPr>
          <p:nvPr userDrawn="1"/>
        </p:nvSpPr>
        <p:spPr>
          <a:xfrm>
            <a:off x="825499" y="1292887"/>
            <a:ext cx="3679982" cy="385083"/>
          </a:xfrm>
          <a:custGeom>
            <a:avLst/>
            <a:gdLst>
              <a:gd name="csX0" fmla="*/ 0 w 3679982"/>
              <a:gd name="csY0" fmla="*/ 0 h 385083"/>
              <a:gd name="csX1" fmla="*/ 576531 w 3679982"/>
              <a:gd name="csY1" fmla="*/ 0 h 385083"/>
              <a:gd name="csX2" fmla="*/ 1263460 w 3679982"/>
              <a:gd name="csY2" fmla="*/ 0 h 385083"/>
              <a:gd name="csX3" fmla="*/ 1876791 w 3679982"/>
              <a:gd name="csY3" fmla="*/ 0 h 385083"/>
              <a:gd name="csX4" fmla="*/ 2490121 w 3679982"/>
              <a:gd name="csY4" fmla="*/ 0 h 385083"/>
              <a:gd name="csX5" fmla="*/ 3140251 w 3679982"/>
              <a:gd name="csY5" fmla="*/ 0 h 385083"/>
              <a:gd name="csX6" fmla="*/ 3679982 w 3679982"/>
              <a:gd name="csY6" fmla="*/ 0 h 385083"/>
              <a:gd name="csX7" fmla="*/ 3679982 w 3679982"/>
              <a:gd name="csY7" fmla="*/ 385083 h 385083"/>
              <a:gd name="csX8" fmla="*/ 3066652 w 3679982"/>
              <a:gd name="csY8" fmla="*/ 385083 h 385083"/>
              <a:gd name="csX9" fmla="*/ 2490121 w 3679982"/>
              <a:gd name="csY9" fmla="*/ 385083 h 385083"/>
              <a:gd name="csX10" fmla="*/ 1876791 w 3679982"/>
              <a:gd name="csY10" fmla="*/ 385083 h 385083"/>
              <a:gd name="csX11" fmla="*/ 1373860 w 3679982"/>
              <a:gd name="csY11" fmla="*/ 385083 h 385083"/>
              <a:gd name="csX12" fmla="*/ 834129 w 3679982"/>
              <a:gd name="csY12" fmla="*/ 385083 h 385083"/>
              <a:gd name="csX13" fmla="*/ 0 w 3679982"/>
              <a:gd name="csY13" fmla="*/ 385083 h 385083"/>
              <a:gd name="csX14" fmla="*/ 0 w 3679982"/>
              <a:gd name="csY14" fmla="*/ 0 h 3850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679982" h="385083" fill="none" extrusionOk="0">
                <a:moveTo>
                  <a:pt x="0" y="0"/>
                </a:moveTo>
                <a:cubicBezTo>
                  <a:pt x="236252" y="16921"/>
                  <a:pt x="448798" y="24936"/>
                  <a:pt x="576531" y="0"/>
                </a:cubicBezTo>
                <a:cubicBezTo>
                  <a:pt x="704264" y="-24936"/>
                  <a:pt x="1005629" y="34296"/>
                  <a:pt x="1263460" y="0"/>
                </a:cubicBezTo>
                <a:cubicBezTo>
                  <a:pt x="1521291" y="-34296"/>
                  <a:pt x="1603706" y="-4357"/>
                  <a:pt x="1876791" y="0"/>
                </a:cubicBezTo>
                <a:cubicBezTo>
                  <a:pt x="2149876" y="4357"/>
                  <a:pt x="2311429" y="15902"/>
                  <a:pt x="2490121" y="0"/>
                </a:cubicBezTo>
                <a:cubicBezTo>
                  <a:pt x="2668813" y="-15902"/>
                  <a:pt x="2848110" y="9403"/>
                  <a:pt x="3140251" y="0"/>
                </a:cubicBezTo>
                <a:cubicBezTo>
                  <a:pt x="3432392" y="-9403"/>
                  <a:pt x="3571447" y="-21689"/>
                  <a:pt x="3679982" y="0"/>
                </a:cubicBezTo>
                <a:cubicBezTo>
                  <a:pt x="3696067" y="102114"/>
                  <a:pt x="3685262" y="275320"/>
                  <a:pt x="3679982" y="385083"/>
                </a:cubicBezTo>
                <a:cubicBezTo>
                  <a:pt x="3413371" y="402980"/>
                  <a:pt x="3230025" y="412163"/>
                  <a:pt x="3066652" y="385083"/>
                </a:cubicBezTo>
                <a:cubicBezTo>
                  <a:pt x="2903279" y="358004"/>
                  <a:pt x="2616306" y="406884"/>
                  <a:pt x="2490121" y="385083"/>
                </a:cubicBezTo>
                <a:cubicBezTo>
                  <a:pt x="2363936" y="363282"/>
                  <a:pt x="2076562" y="405756"/>
                  <a:pt x="1876791" y="385083"/>
                </a:cubicBezTo>
                <a:cubicBezTo>
                  <a:pt x="1677020" y="364411"/>
                  <a:pt x="1619627" y="392892"/>
                  <a:pt x="1373860" y="385083"/>
                </a:cubicBezTo>
                <a:cubicBezTo>
                  <a:pt x="1128093" y="377274"/>
                  <a:pt x="990479" y="391288"/>
                  <a:pt x="834129" y="385083"/>
                </a:cubicBezTo>
                <a:cubicBezTo>
                  <a:pt x="677779" y="378878"/>
                  <a:pt x="374134" y="407152"/>
                  <a:pt x="0" y="385083"/>
                </a:cubicBezTo>
                <a:cubicBezTo>
                  <a:pt x="-39" y="251835"/>
                  <a:pt x="-13058" y="90921"/>
                  <a:pt x="0" y="0"/>
                </a:cubicBezTo>
                <a:close/>
              </a:path>
              <a:path w="3679982" h="385083" stroke="0" extrusionOk="0">
                <a:moveTo>
                  <a:pt x="0" y="0"/>
                </a:moveTo>
                <a:cubicBezTo>
                  <a:pt x="236677" y="24004"/>
                  <a:pt x="507091" y="32672"/>
                  <a:pt x="686930" y="0"/>
                </a:cubicBezTo>
                <a:cubicBezTo>
                  <a:pt x="866769" y="-32672"/>
                  <a:pt x="1104054" y="-28394"/>
                  <a:pt x="1263460" y="0"/>
                </a:cubicBezTo>
                <a:cubicBezTo>
                  <a:pt x="1422866" y="28394"/>
                  <a:pt x="1607409" y="1323"/>
                  <a:pt x="1839991" y="0"/>
                </a:cubicBezTo>
                <a:cubicBezTo>
                  <a:pt x="2072573" y="-1323"/>
                  <a:pt x="2225386" y="2560"/>
                  <a:pt x="2526921" y="0"/>
                </a:cubicBezTo>
                <a:cubicBezTo>
                  <a:pt x="2828456" y="-2560"/>
                  <a:pt x="2932374" y="8422"/>
                  <a:pt x="3103451" y="0"/>
                </a:cubicBezTo>
                <a:cubicBezTo>
                  <a:pt x="3274528" y="-8422"/>
                  <a:pt x="3550202" y="-25589"/>
                  <a:pt x="3679982" y="0"/>
                </a:cubicBezTo>
                <a:cubicBezTo>
                  <a:pt x="3670818" y="141886"/>
                  <a:pt x="3671217" y="287640"/>
                  <a:pt x="3679982" y="385083"/>
                </a:cubicBezTo>
                <a:cubicBezTo>
                  <a:pt x="3512593" y="365519"/>
                  <a:pt x="3338514" y="408208"/>
                  <a:pt x="3103451" y="385083"/>
                </a:cubicBezTo>
                <a:cubicBezTo>
                  <a:pt x="2868388" y="361958"/>
                  <a:pt x="2767822" y="407030"/>
                  <a:pt x="2526921" y="385083"/>
                </a:cubicBezTo>
                <a:cubicBezTo>
                  <a:pt x="2286020" y="363137"/>
                  <a:pt x="2128894" y="397189"/>
                  <a:pt x="1876791" y="385083"/>
                </a:cubicBezTo>
                <a:cubicBezTo>
                  <a:pt x="1624688" y="372978"/>
                  <a:pt x="1390663" y="396736"/>
                  <a:pt x="1189861" y="385083"/>
                </a:cubicBezTo>
                <a:cubicBezTo>
                  <a:pt x="989059" y="373431"/>
                  <a:pt x="892523" y="383020"/>
                  <a:pt x="613330" y="385083"/>
                </a:cubicBezTo>
                <a:cubicBezTo>
                  <a:pt x="334137" y="387146"/>
                  <a:pt x="223085" y="401727"/>
                  <a:pt x="0" y="385083"/>
                </a:cubicBezTo>
                <a:cubicBezTo>
                  <a:pt x="10509" y="236247"/>
                  <a:pt x="1469" y="189988"/>
                  <a:pt x="0" y="0"/>
                </a:cubicBezTo>
                <a:close/>
              </a:path>
            </a:pathLst>
          </a:custGeom>
          <a:solidFill>
            <a:schemeClr val="tx2"/>
          </a:solidFill>
          <a:ln>
            <a:solidFill>
              <a:schemeClr val="bg1"/>
            </a:solidFill>
            <a:extLst>
              <a:ext uri="{C807C97D-BFC1-408E-A445-0C87EB9F89A2}">
                <ask:lineSketchStyleProps xmlns:ask="http://schemas.microsoft.com/office/drawing/2018/sketchyshapes" sd="1574697630">
                  <a:prstGeom prst="rect">
                    <a:avLst/>
                  </a:prstGeom>
                  <ask:type>
                    <ask:lineSketchFreehand/>
                  </ask:type>
                </ask:lineSketchStyleProps>
              </a:ext>
            </a:extLst>
          </a:ln>
        </p:spPr>
        <p:txBody>
          <a:bodyPr lIns="72000" tIns="108000" rIns="72000" bIns="72000" numCol="1"/>
          <a:lstStyle>
            <a:lvl1pPr marL="0" indent="0" algn="l" defTabSz="685800" rtl="0" eaLnBrk="1" latinLnBrk="0" hangingPunct="1">
              <a:lnSpc>
                <a:spcPct val="80000"/>
              </a:lnSpc>
              <a:spcBef>
                <a:spcPts val="750"/>
              </a:spcBef>
              <a:buFont typeface="Arial" panose="020B0604020202020204" pitchFamily="34" charset="0"/>
              <a:buNone/>
              <a:defRPr sz="1800" b="0" kern="1200">
                <a:solidFill>
                  <a:schemeClr val="bg1"/>
                </a:solidFill>
                <a:latin typeface="Source Sans Pro" panose="020B0503030403020204" pitchFamily="34" charset="0"/>
                <a:ea typeface="Source Sans Pro" panose="020B0503030403020204" pitchFamily="34" charset="0"/>
                <a:cs typeface="+mn-cs"/>
              </a:defRPr>
            </a:lvl1pPr>
            <a:lvl2pPr marL="182563" indent="-182563"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2pPr>
            <a:lvl3pPr marL="358775" indent="-176213"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3pPr>
            <a:lvl4pPr marL="538163" indent="-179388"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4pPr>
            <a:lvl5pPr marL="715963" indent="-177800"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de-AT" sz="1600" b="1"/>
          </a:p>
        </p:txBody>
      </p:sp>
      <p:sp>
        <p:nvSpPr>
          <p:cNvPr id="6" name="Inhaltsplatzhalter 5">
            <a:extLst>
              <a:ext uri="{FF2B5EF4-FFF2-40B4-BE49-F238E27FC236}">
                <a16:creationId xmlns:a16="http://schemas.microsoft.com/office/drawing/2014/main" id="{C9C1D003-068F-B31E-699D-C507180A4DE1}"/>
              </a:ext>
            </a:extLst>
          </p:cNvPr>
          <p:cNvSpPr txBox="1">
            <a:spLocks/>
          </p:cNvSpPr>
          <p:nvPr userDrawn="1"/>
        </p:nvSpPr>
        <p:spPr>
          <a:xfrm>
            <a:off x="4708899" y="1281870"/>
            <a:ext cx="3679982" cy="385083"/>
          </a:xfrm>
          <a:custGeom>
            <a:avLst/>
            <a:gdLst>
              <a:gd name="csX0" fmla="*/ 0 w 3679982"/>
              <a:gd name="csY0" fmla="*/ 0 h 385083"/>
              <a:gd name="csX1" fmla="*/ 576531 w 3679982"/>
              <a:gd name="csY1" fmla="*/ 0 h 385083"/>
              <a:gd name="csX2" fmla="*/ 1263460 w 3679982"/>
              <a:gd name="csY2" fmla="*/ 0 h 385083"/>
              <a:gd name="csX3" fmla="*/ 1876791 w 3679982"/>
              <a:gd name="csY3" fmla="*/ 0 h 385083"/>
              <a:gd name="csX4" fmla="*/ 2490121 w 3679982"/>
              <a:gd name="csY4" fmla="*/ 0 h 385083"/>
              <a:gd name="csX5" fmla="*/ 3140251 w 3679982"/>
              <a:gd name="csY5" fmla="*/ 0 h 385083"/>
              <a:gd name="csX6" fmla="*/ 3679982 w 3679982"/>
              <a:gd name="csY6" fmla="*/ 0 h 385083"/>
              <a:gd name="csX7" fmla="*/ 3679982 w 3679982"/>
              <a:gd name="csY7" fmla="*/ 385083 h 385083"/>
              <a:gd name="csX8" fmla="*/ 3066652 w 3679982"/>
              <a:gd name="csY8" fmla="*/ 385083 h 385083"/>
              <a:gd name="csX9" fmla="*/ 2490121 w 3679982"/>
              <a:gd name="csY9" fmla="*/ 385083 h 385083"/>
              <a:gd name="csX10" fmla="*/ 1876791 w 3679982"/>
              <a:gd name="csY10" fmla="*/ 385083 h 385083"/>
              <a:gd name="csX11" fmla="*/ 1373860 w 3679982"/>
              <a:gd name="csY11" fmla="*/ 385083 h 385083"/>
              <a:gd name="csX12" fmla="*/ 834129 w 3679982"/>
              <a:gd name="csY12" fmla="*/ 385083 h 385083"/>
              <a:gd name="csX13" fmla="*/ 0 w 3679982"/>
              <a:gd name="csY13" fmla="*/ 385083 h 385083"/>
              <a:gd name="csX14" fmla="*/ 0 w 3679982"/>
              <a:gd name="csY14" fmla="*/ 0 h 3850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679982" h="385083" fill="none" extrusionOk="0">
                <a:moveTo>
                  <a:pt x="0" y="0"/>
                </a:moveTo>
                <a:cubicBezTo>
                  <a:pt x="236252" y="16921"/>
                  <a:pt x="448798" y="24936"/>
                  <a:pt x="576531" y="0"/>
                </a:cubicBezTo>
                <a:cubicBezTo>
                  <a:pt x="704264" y="-24936"/>
                  <a:pt x="1005629" y="34296"/>
                  <a:pt x="1263460" y="0"/>
                </a:cubicBezTo>
                <a:cubicBezTo>
                  <a:pt x="1521291" y="-34296"/>
                  <a:pt x="1603706" y="-4357"/>
                  <a:pt x="1876791" y="0"/>
                </a:cubicBezTo>
                <a:cubicBezTo>
                  <a:pt x="2149876" y="4357"/>
                  <a:pt x="2311429" y="15902"/>
                  <a:pt x="2490121" y="0"/>
                </a:cubicBezTo>
                <a:cubicBezTo>
                  <a:pt x="2668813" y="-15902"/>
                  <a:pt x="2848110" y="9403"/>
                  <a:pt x="3140251" y="0"/>
                </a:cubicBezTo>
                <a:cubicBezTo>
                  <a:pt x="3432392" y="-9403"/>
                  <a:pt x="3571447" y="-21689"/>
                  <a:pt x="3679982" y="0"/>
                </a:cubicBezTo>
                <a:cubicBezTo>
                  <a:pt x="3696067" y="102114"/>
                  <a:pt x="3685262" y="275320"/>
                  <a:pt x="3679982" y="385083"/>
                </a:cubicBezTo>
                <a:cubicBezTo>
                  <a:pt x="3413371" y="402980"/>
                  <a:pt x="3230025" y="412163"/>
                  <a:pt x="3066652" y="385083"/>
                </a:cubicBezTo>
                <a:cubicBezTo>
                  <a:pt x="2903279" y="358004"/>
                  <a:pt x="2616306" y="406884"/>
                  <a:pt x="2490121" y="385083"/>
                </a:cubicBezTo>
                <a:cubicBezTo>
                  <a:pt x="2363936" y="363282"/>
                  <a:pt x="2076562" y="405756"/>
                  <a:pt x="1876791" y="385083"/>
                </a:cubicBezTo>
                <a:cubicBezTo>
                  <a:pt x="1677020" y="364411"/>
                  <a:pt x="1619627" y="392892"/>
                  <a:pt x="1373860" y="385083"/>
                </a:cubicBezTo>
                <a:cubicBezTo>
                  <a:pt x="1128093" y="377274"/>
                  <a:pt x="990479" y="391288"/>
                  <a:pt x="834129" y="385083"/>
                </a:cubicBezTo>
                <a:cubicBezTo>
                  <a:pt x="677779" y="378878"/>
                  <a:pt x="374134" y="407152"/>
                  <a:pt x="0" y="385083"/>
                </a:cubicBezTo>
                <a:cubicBezTo>
                  <a:pt x="-39" y="251835"/>
                  <a:pt x="-13058" y="90921"/>
                  <a:pt x="0" y="0"/>
                </a:cubicBezTo>
                <a:close/>
              </a:path>
              <a:path w="3679982" h="385083" stroke="0" extrusionOk="0">
                <a:moveTo>
                  <a:pt x="0" y="0"/>
                </a:moveTo>
                <a:cubicBezTo>
                  <a:pt x="236677" y="24004"/>
                  <a:pt x="507091" y="32672"/>
                  <a:pt x="686930" y="0"/>
                </a:cubicBezTo>
                <a:cubicBezTo>
                  <a:pt x="866769" y="-32672"/>
                  <a:pt x="1104054" y="-28394"/>
                  <a:pt x="1263460" y="0"/>
                </a:cubicBezTo>
                <a:cubicBezTo>
                  <a:pt x="1422866" y="28394"/>
                  <a:pt x="1607409" y="1323"/>
                  <a:pt x="1839991" y="0"/>
                </a:cubicBezTo>
                <a:cubicBezTo>
                  <a:pt x="2072573" y="-1323"/>
                  <a:pt x="2225386" y="2560"/>
                  <a:pt x="2526921" y="0"/>
                </a:cubicBezTo>
                <a:cubicBezTo>
                  <a:pt x="2828456" y="-2560"/>
                  <a:pt x="2932374" y="8422"/>
                  <a:pt x="3103451" y="0"/>
                </a:cubicBezTo>
                <a:cubicBezTo>
                  <a:pt x="3274528" y="-8422"/>
                  <a:pt x="3550202" y="-25589"/>
                  <a:pt x="3679982" y="0"/>
                </a:cubicBezTo>
                <a:cubicBezTo>
                  <a:pt x="3670818" y="141886"/>
                  <a:pt x="3671217" y="287640"/>
                  <a:pt x="3679982" y="385083"/>
                </a:cubicBezTo>
                <a:cubicBezTo>
                  <a:pt x="3512593" y="365519"/>
                  <a:pt x="3338514" y="408208"/>
                  <a:pt x="3103451" y="385083"/>
                </a:cubicBezTo>
                <a:cubicBezTo>
                  <a:pt x="2868388" y="361958"/>
                  <a:pt x="2767822" y="407030"/>
                  <a:pt x="2526921" y="385083"/>
                </a:cubicBezTo>
                <a:cubicBezTo>
                  <a:pt x="2286020" y="363137"/>
                  <a:pt x="2128894" y="397189"/>
                  <a:pt x="1876791" y="385083"/>
                </a:cubicBezTo>
                <a:cubicBezTo>
                  <a:pt x="1624688" y="372978"/>
                  <a:pt x="1390663" y="396736"/>
                  <a:pt x="1189861" y="385083"/>
                </a:cubicBezTo>
                <a:cubicBezTo>
                  <a:pt x="989059" y="373431"/>
                  <a:pt x="892523" y="383020"/>
                  <a:pt x="613330" y="385083"/>
                </a:cubicBezTo>
                <a:cubicBezTo>
                  <a:pt x="334137" y="387146"/>
                  <a:pt x="223085" y="401727"/>
                  <a:pt x="0" y="385083"/>
                </a:cubicBezTo>
                <a:cubicBezTo>
                  <a:pt x="10509" y="236247"/>
                  <a:pt x="1469" y="189988"/>
                  <a:pt x="0" y="0"/>
                </a:cubicBezTo>
                <a:close/>
              </a:path>
            </a:pathLst>
          </a:custGeom>
          <a:solidFill>
            <a:schemeClr val="tx2"/>
          </a:solidFill>
          <a:ln>
            <a:solidFill>
              <a:schemeClr val="bg1"/>
            </a:solidFill>
            <a:extLst>
              <a:ext uri="{C807C97D-BFC1-408E-A445-0C87EB9F89A2}">
                <ask:lineSketchStyleProps xmlns:ask="http://schemas.microsoft.com/office/drawing/2018/sketchyshapes" sd="1574697630">
                  <a:prstGeom prst="rect">
                    <a:avLst/>
                  </a:prstGeom>
                  <ask:type>
                    <ask:lineSketchFreehand/>
                  </ask:type>
                </ask:lineSketchStyleProps>
              </a:ext>
            </a:extLst>
          </a:ln>
        </p:spPr>
        <p:txBody>
          <a:bodyPr lIns="72000" tIns="108000" rIns="72000" bIns="72000" numCol="1"/>
          <a:lstStyle>
            <a:lvl1pPr marL="0" indent="0" algn="l" defTabSz="685800" rtl="0" eaLnBrk="1" latinLnBrk="0" hangingPunct="1">
              <a:lnSpc>
                <a:spcPct val="80000"/>
              </a:lnSpc>
              <a:spcBef>
                <a:spcPts val="750"/>
              </a:spcBef>
              <a:buFont typeface="Arial" panose="020B0604020202020204" pitchFamily="34" charset="0"/>
              <a:buNone/>
              <a:defRPr sz="1800" b="0" kern="1200">
                <a:solidFill>
                  <a:schemeClr val="bg1"/>
                </a:solidFill>
                <a:latin typeface="Source Sans Pro" panose="020B0503030403020204" pitchFamily="34" charset="0"/>
                <a:ea typeface="Source Sans Pro" panose="020B0503030403020204" pitchFamily="34" charset="0"/>
                <a:cs typeface="+mn-cs"/>
              </a:defRPr>
            </a:lvl1pPr>
            <a:lvl2pPr marL="182563" indent="-182563"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2pPr>
            <a:lvl3pPr marL="358775" indent="-176213"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3pPr>
            <a:lvl4pPr marL="538163" indent="-179388"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4pPr>
            <a:lvl5pPr marL="715963" indent="-177800"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de-AT" sz="1600" b="1"/>
          </a:p>
        </p:txBody>
      </p:sp>
      <p:sp>
        <p:nvSpPr>
          <p:cNvPr id="19" name="Inhaltsplatzhalter 17">
            <a:extLst>
              <a:ext uri="{FF2B5EF4-FFF2-40B4-BE49-F238E27FC236}">
                <a16:creationId xmlns:a16="http://schemas.microsoft.com/office/drawing/2014/main" id="{8CEE894D-ADBD-29A2-129E-6A67F1526C52}"/>
              </a:ext>
            </a:extLst>
          </p:cNvPr>
          <p:cNvSpPr>
            <a:spLocks noGrp="1"/>
          </p:cNvSpPr>
          <p:nvPr>
            <p:ph sz="quarter" idx="18"/>
          </p:nvPr>
        </p:nvSpPr>
        <p:spPr>
          <a:xfrm>
            <a:off x="4708899" y="1281123"/>
            <a:ext cx="3593463" cy="385083"/>
          </a:xfrm>
          <a:prstGeom prst="rect">
            <a:avLst/>
          </a:prstGeom>
        </p:spPr>
        <p:txBody>
          <a:bodyPr/>
          <a:lstStyle>
            <a:lvl1pPr marL="0" indent="0">
              <a:buNone/>
              <a:defRPr>
                <a:solidFill>
                  <a:schemeClr val="bg1"/>
                </a:solidFill>
              </a:defRPr>
            </a:lvl1pPr>
          </a:lstStyle>
          <a:p>
            <a:pPr lvl="0"/>
            <a:r>
              <a:rPr lang="de-DE"/>
              <a:t>Mastertextformat bearbeiten</a:t>
            </a:r>
          </a:p>
        </p:txBody>
      </p:sp>
      <p:sp>
        <p:nvSpPr>
          <p:cNvPr id="32" name="Inhaltsplatzhalter 17">
            <a:extLst>
              <a:ext uri="{FF2B5EF4-FFF2-40B4-BE49-F238E27FC236}">
                <a16:creationId xmlns:a16="http://schemas.microsoft.com/office/drawing/2014/main" id="{6636618B-498E-4B8E-24C8-8C7C02E7D40C}"/>
              </a:ext>
            </a:extLst>
          </p:cNvPr>
          <p:cNvSpPr>
            <a:spLocks noGrp="1"/>
          </p:cNvSpPr>
          <p:nvPr>
            <p:ph sz="quarter" idx="19"/>
          </p:nvPr>
        </p:nvSpPr>
        <p:spPr>
          <a:xfrm>
            <a:off x="841639" y="1290258"/>
            <a:ext cx="3593463" cy="385083"/>
          </a:xfrm>
          <a:prstGeom prst="rect">
            <a:avLst/>
          </a:prstGeom>
        </p:spPr>
        <p:txBody>
          <a:bodyPr/>
          <a:lstStyle>
            <a:lvl1pPr marL="0" indent="0">
              <a:buNone/>
              <a:defRPr>
                <a:solidFill>
                  <a:schemeClr val="bg1"/>
                </a:solidFill>
              </a:defRPr>
            </a:lvl1pPr>
          </a:lstStyle>
          <a:p>
            <a:pPr lvl="0"/>
            <a:r>
              <a:rPr lang="de-DE"/>
              <a:t>Mastertextformat bearbeiten</a:t>
            </a:r>
          </a:p>
        </p:txBody>
      </p:sp>
      <p:sp>
        <p:nvSpPr>
          <p:cNvPr id="33" name="Inhaltsplatzhalter 5">
            <a:extLst>
              <a:ext uri="{FF2B5EF4-FFF2-40B4-BE49-F238E27FC236}">
                <a16:creationId xmlns:a16="http://schemas.microsoft.com/office/drawing/2014/main" id="{DFAAF1E4-0ACF-0817-729F-201225D63A3F}"/>
              </a:ext>
            </a:extLst>
          </p:cNvPr>
          <p:cNvSpPr txBox="1">
            <a:spLocks/>
          </p:cNvSpPr>
          <p:nvPr userDrawn="1"/>
        </p:nvSpPr>
        <p:spPr>
          <a:xfrm>
            <a:off x="815973" y="1726842"/>
            <a:ext cx="3679982" cy="1845662"/>
          </a:xfrm>
          <a:custGeom>
            <a:avLst/>
            <a:gdLst>
              <a:gd name="csX0" fmla="*/ 0 w 3679982"/>
              <a:gd name="csY0" fmla="*/ 0 h 1845662"/>
              <a:gd name="csX1" fmla="*/ 613330 w 3679982"/>
              <a:gd name="csY1" fmla="*/ 0 h 1845662"/>
              <a:gd name="csX2" fmla="*/ 1116261 w 3679982"/>
              <a:gd name="csY2" fmla="*/ 0 h 1845662"/>
              <a:gd name="csX3" fmla="*/ 1729592 w 3679982"/>
              <a:gd name="csY3" fmla="*/ 0 h 1845662"/>
              <a:gd name="csX4" fmla="*/ 2306122 w 3679982"/>
              <a:gd name="csY4" fmla="*/ 0 h 1845662"/>
              <a:gd name="csX5" fmla="*/ 2993052 w 3679982"/>
              <a:gd name="csY5" fmla="*/ 0 h 1845662"/>
              <a:gd name="csX6" fmla="*/ 3679982 w 3679982"/>
              <a:gd name="csY6" fmla="*/ 0 h 1845662"/>
              <a:gd name="csX7" fmla="*/ 3679982 w 3679982"/>
              <a:gd name="csY7" fmla="*/ 633677 h 1845662"/>
              <a:gd name="csX8" fmla="*/ 3679982 w 3679982"/>
              <a:gd name="csY8" fmla="*/ 1193528 h 1845662"/>
              <a:gd name="csX9" fmla="*/ 3679982 w 3679982"/>
              <a:gd name="csY9" fmla="*/ 1845662 h 1845662"/>
              <a:gd name="csX10" fmla="*/ 3029852 w 3679982"/>
              <a:gd name="csY10" fmla="*/ 1845662 h 1845662"/>
              <a:gd name="csX11" fmla="*/ 2379722 w 3679982"/>
              <a:gd name="csY11" fmla="*/ 1845662 h 1845662"/>
              <a:gd name="csX12" fmla="*/ 1692792 w 3679982"/>
              <a:gd name="csY12" fmla="*/ 1845662 h 1845662"/>
              <a:gd name="csX13" fmla="*/ 1189861 w 3679982"/>
              <a:gd name="csY13" fmla="*/ 1845662 h 1845662"/>
              <a:gd name="csX14" fmla="*/ 686930 w 3679982"/>
              <a:gd name="csY14" fmla="*/ 1845662 h 1845662"/>
              <a:gd name="csX15" fmla="*/ 0 w 3679982"/>
              <a:gd name="csY15" fmla="*/ 1845662 h 1845662"/>
              <a:gd name="csX16" fmla="*/ 0 w 3679982"/>
              <a:gd name="csY16" fmla="*/ 1230441 h 1845662"/>
              <a:gd name="csX17" fmla="*/ 0 w 3679982"/>
              <a:gd name="csY17" fmla="*/ 670591 h 1845662"/>
              <a:gd name="csX18" fmla="*/ 0 w 3679982"/>
              <a:gd name="csY18" fmla="*/ 0 h 18456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3679982" h="1845662" fill="none" extrusionOk="0">
                <a:moveTo>
                  <a:pt x="0" y="0"/>
                </a:moveTo>
                <a:cubicBezTo>
                  <a:pt x="273004" y="2529"/>
                  <a:pt x="354309" y="27434"/>
                  <a:pt x="613330" y="0"/>
                </a:cubicBezTo>
                <a:cubicBezTo>
                  <a:pt x="872351" y="-27434"/>
                  <a:pt x="948826" y="2714"/>
                  <a:pt x="1116261" y="0"/>
                </a:cubicBezTo>
                <a:cubicBezTo>
                  <a:pt x="1283696" y="-2714"/>
                  <a:pt x="1442967" y="18767"/>
                  <a:pt x="1729592" y="0"/>
                </a:cubicBezTo>
                <a:cubicBezTo>
                  <a:pt x="2016217" y="-18767"/>
                  <a:pt x="2105210" y="-7291"/>
                  <a:pt x="2306122" y="0"/>
                </a:cubicBezTo>
                <a:cubicBezTo>
                  <a:pt x="2507034" y="7291"/>
                  <a:pt x="2818614" y="-2917"/>
                  <a:pt x="2993052" y="0"/>
                </a:cubicBezTo>
                <a:cubicBezTo>
                  <a:pt x="3167490" y="2917"/>
                  <a:pt x="3537629" y="21290"/>
                  <a:pt x="3679982" y="0"/>
                </a:cubicBezTo>
                <a:cubicBezTo>
                  <a:pt x="3696509" y="152172"/>
                  <a:pt x="3653254" y="481073"/>
                  <a:pt x="3679982" y="633677"/>
                </a:cubicBezTo>
                <a:cubicBezTo>
                  <a:pt x="3706710" y="786281"/>
                  <a:pt x="3706428" y="997684"/>
                  <a:pt x="3679982" y="1193528"/>
                </a:cubicBezTo>
                <a:cubicBezTo>
                  <a:pt x="3653536" y="1389372"/>
                  <a:pt x="3697010" y="1631427"/>
                  <a:pt x="3679982" y="1845662"/>
                </a:cubicBezTo>
                <a:cubicBezTo>
                  <a:pt x="3512349" y="1824965"/>
                  <a:pt x="3287732" y="1827632"/>
                  <a:pt x="3029852" y="1845662"/>
                </a:cubicBezTo>
                <a:cubicBezTo>
                  <a:pt x="2771972" y="1863693"/>
                  <a:pt x="2646908" y="1861369"/>
                  <a:pt x="2379722" y="1845662"/>
                </a:cubicBezTo>
                <a:cubicBezTo>
                  <a:pt x="2112536" y="1829956"/>
                  <a:pt x="1872026" y="1869216"/>
                  <a:pt x="1692792" y="1845662"/>
                </a:cubicBezTo>
                <a:cubicBezTo>
                  <a:pt x="1513558" y="1822109"/>
                  <a:pt x="1376273" y="1861335"/>
                  <a:pt x="1189861" y="1845662"/>
                </a:cubicBezTo>
                <a:cubicBezTo>
                  <a:pt x="1003449" y="1829989"/>
                  <a:pt x="890706" y="1855424"/>
                  <a:pt x="686930" y="1845662"/>
                </a:cubicBezTo>
                <a:cubicBezTo>
                  <a:pt x="483154" y="1835900"/>
                  <a:pt x="228057" y="1854816"/>
                  <a:pt x="0" y="1845662"/>
                </a:cubicBezTo>
                <a:cubicBezTo>
                  <a:pt x="-9084" y="1615882"/>
                  <a:pt x="-24779" y="1504725"/>
                  <a:pt x="0" y="1230441"/>
                </a:cubicBezTo>
                <a:cubicBezTo>
                  <a:pt x="24779" y="956157"/>
                  <a:pt x="-9402" y="944141"/>
                  <a:pt x="0" y="670591"/>
                </a:cubicBezTo>
                <a:cubicBezTo>
                  <a:pt x="9402" y="397041"/>
                  <a:pt x="-29153" y="254776"/>
                  <a:pt x="0" y="0"/>
                </a:cubicBezTo>
                <a:close/>
              </a:path>
              <a:path w="3679982" h="1845662" stroke="0" extrusionOk="0">
                <a:moveTo>
                  <a:pt x="0" y="0"/>
                </a:moveTo>
                <a:cubicBezTo>
                  <a:pt x="236677" y="24004"/>
                  <a:pt x="507091" y="32672"/>
                  <a:pt x="686930" y="0"/>
                </a:cubicBezTo>
                <a:cubicBezTo>
                  <a:pt x="866769" y="-32672"/>
                  <a:pt x="1104054" y="-28394"/>
                  <a:pt x="1263460" y="0"/>
                </a:cubicBezTo>
                <a:cubicBezTo>
                  <a:pt x="1422866" y="28394"/>
                  <a:pt x="1607409" y="1323"/>
                  <a:pt x="1839991" y="0"/>
                </a:cubicBezTo>
                <a:cubicBezTo>
                  <a:pt x="2072573" y="-1323"/>
                  <a:pt x="2225386" y="2560"/>
                  <a:pt x="2526921" y="0"/>
                </a:cubicBezTo>
                <a:cubicBezTo>
                  <a:pt x="2828456" y="-2560"/>
                  <a:pt x="2932374" y="8422"/>
                  <a:pt x="3103451" y="0"/>
                </a:cubicBezTo>
                <a:cubicBezTo>
                  <a:pt x="3274528" y="-8422"/>
                  <a:pt x="3550202" y="-25589"/>
                  <a:pt x="3679982" y="0"/>
                </a:cubicBezTo>
                <a:cubicBezTo>
                  <a:pt x="3703789" y="234036"/>
                  <a:pt x="3707170" y="323546"/>
                  <a:pt x="3679982" y="578307"/>
                </a:cubicBezTo>
                <a:cubicBezTo>
                  <a:pt x="3652794" y="833068"/>
                  <a:pt x="3670110" y="903282"/>
                  <a:pt x="3679982" y="1175071"/>
                </a:cubicBezTo>
                <a:cubicBezTo>
                  <a:pt x="3689854" y="1446860"/>
                  <a:pt x="3649148" y="1658884"/>
                  <a:pt x="3679982" y="1845662"/>
                </a:cubicBezTo>
                <a:cubicBezTo>
                  <a:pt x="3518516" y="1821896"/>
                  <a:pt x="3290197" y="1851598"/>
                  <a:pt x="3177051" y="1845662"/>
                </a:cubicBezTo>
                <a:cubicBezTo>
                  <a:pt x="3063905" y="1839726"/>
                  <a:pt x="2690923" y="1857315"/>
                  <a:pt x="2490121" y="1845662"/>
                </a:cubicBezTo>
                <a:cubicBezTo>
                  <a:pt x="2289319" y="1834010"/>
                  <a:pt x="2190275" y="1837811"/>
                  <a:pt x="1913591" y="1845662"/>
                </a:cubicBezTo>
                <a:cubicBezTo>
                  <a:pt x="1636907" y="1853514"/>
                  <a:pt x="1538536" y="1851658"/>
                  <a:pt x="1263460" y="1845662"/>
                </a:cubicBezTo>
                <a:cubicBezTo>
                  <a:pt x="988384" y="1839666"/>
                  <a:pt x="938794" y="1840579"/>
                  <a:pt x="760530" y="1845662"/>
                </a:cubicBezTo>
                <a:cubicBezTo>
                  <a:pt x="582266" y="1850746"/>
                  <a:pt x="219099" y="1876517"/>
                  <a:pt x="0" y="1845662"/>
                </a:cubicBezTo>
                <a:cubicBezTo>
                  <a:pt x="21152" y="1550130"/>
                  <a:pt x="-4108" y="1407085"/>
                  <a:pt x="0" y="1193528"/>
                </a:cubicBezTo>
                <a:cubicBezTo>
                  <a:pt x="4108" y="979971"/>
                  <a:pt x="29259" y="833114"/>
                  <a:pt x="0" y="541394"/>
                </a:cubicBezTo>
                <a:cubicBezTo>
                  <a:pt x="-29259" y="249674"/>
                  <a:pt x="-24658" y="213950"/>
                  <a:pt x="0" y="0"/>
                </a:cubicBezTo>
                <a:close/>
              </a:path>
            </a:pathLst>
          </a:custGeom>
          <a:solidFill>
            <a:srgbClr val="DBF2E3"/>
          </a:solidFill>
          <a:ln>
            <a:solidFill>
              <a:srgbClr val="000000"/>
            </a:solidFill>
            <a:extLst>
              <a:ext uri="{C807C97D-BFC1-408E-A445-0C87EB9F89A2}">
                <ask:lineSketchStyleProps xmlns:ask="http://schemas.microsoft.com/office/drawing/2018/sketchyshapes" sd="1574697630">
                  <a:prstGeom prst="rect">
                    <a:avLst/>
                  </a:prstGeom>
                  <ask:type>
                    <ask:lineSketchFreehand/>
                  </ask:type>
                </ask:lineSketchStyleProps>
              </a:ext>
            </a:extLst>
          </a:ln>
        </p:spPr>
        <p:txBody>
          <a:bodyPr lIns="72000" tIns="108000" rIns="72000" bIns="72000" numCol="1">
            <a:normAutofit/>
          </a:bodyPr>
          <a:lstStyle>
            <a:lvl1pPr marL="0" indent="0" algn="l" defTabSz="685800" rtl="0" eaLnBrk="1" latinLnBrk="0" hangingPunct="1">
              <a:lnSpc>
                <a:spcPct val="80000"/>
              </a:lnSpc>
              <a:spcBef>
                <a:spcPts val="750"/>
              </a:spcBef>
              <a:buFont typeface="Arial" panose="020B0604020202020204" pitchFamily="34" charset="0"/>
              <a:buNone/>
              <a:defRPr sz="1800" b="0" kern="1200">
                <a:solidFill>
                  <a:schemeClr val="bg1"/>
                </a:solidFill>
                <a:latin typeface="Source Sans Pro" panose="020B0503030403020204" pitchFamily="34" charset="0"/>
                <a:ea typeface="Source Sans Pro" panose="020B0503030403020204" pitchFamily="34" charset="0"/>
                <a:cs typeface="+mn-cs"/>
              </a:defRPr>
            </a:lvl1pPr>
            <a:lvl2pPr marL="182563" indent="-182563"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2pPr>
            <a:lvl3pPr marL="358775" indent="-176213"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3pPr>
            <a:lvl4pPr marL="538163" indent="-179388"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4pPr>
            <a:lvl5pPr marL="715963" indent="-177800"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85725"/>
            <a:endParaRPr lang="de-AT" sz="1400">
              <a:solidFill>
                <a:schemeClr val="tx1"/>
              </a:solidFill>
            </a:endParaRPr>
          </a:p>
        </p:txBody>
      </p:sp>
      <p:sp>
        <p:nvSpPr>
          <p:cNvPr id="36" name="Inhaltsplatzhalter 7">
            <a:extLst>
              <a:ext uri="{FF2B5EF4-FFF2-40B4-BE49-F238E27FC236}">
                <a16:creationId xmlns:a16="http://schemas.microsoft.com/office/drawing/2014/main" id="{342390C2-407C-F8BE-516D-4932D9F3DB39}"/>
              </a:ext>
            </a:extLst>
          </p:cNvPr>
          <p:cNvSpPr txBox="1">
            <a:spLocks/>
          </p:cNvSpPr>
          <p:nvPr userDrawn="1"/>
        </p:nvSpPr>
        <p:spPr>
          <a:xfrm>
            <a:off x="4699375" y="1716953"/>
            <a:ext cx="3679982" cy="1855551"/>
          </a:xfrm>
          <a:custGeom>
            <a:avLst/>
            <a:gdLst>
              <a:gd name="csX0" fmla="*/ 0 w 3679982"/>
              <a:gd name="csY0" fmla="*/ 0 h 1855551"/>
              <a:gd name="csX1" fmla="*/ 502931 w 3679982"/>
              <a:gd name="csY1" fmla="*/ 0 h 1855551"/>
              <a:gd name="csX2" fmla="*/ 1153061 w 3679982"/>
              <a:gd name="csY2" fmla="*/ 0 h 1855551"/>
              <a:gd name="csX3" fmla="*/ 1766391 w 3679982"/>
              <a:gd name="csY3" fmla="*/ 0 h 1855551"/>
              <a:gd name="csX4" fmla="*/ 2306122 w 3679982"/>
              <a:gd name="csY4" fmla="*/ 0 h 1855551"/>
              <a:gd name="csX5" fmla="*/ 2956252 w 3679982"/>
              <a:gd name="csY5" fmla="*/ 0 h 1855551"/>
              <a:gd name="csX6" fmla="*/ 3679982 w 3679982"/>
              <a:gd name="csY6" fmla="*/ 0 h 1855551"/>
              <a:gd name="csX7" fmla="*/ 3679982 w 3679982"/>
              <a:gd name="csY7" fmla="*/ 618517 h 1855551"/>
              <a:gd name="csX8" fmla="*/ 3679982 w 3679982"/>
              <a:gd name="csY8" fmla="*/ 1181367 h 1855551"/>
              <a:gd name="csX9" fmla="*/ 3679982 w 3679982"/>
              <a:gd name="csY9" fmla="*/ 1855551 h 1855551"/>
              <a:gd name="csX10" fmla="*/ 3066652 w 3679982"/>
              <a:gd name="csY10" fmla="*/ 1855551 h 1855551"/>
              <a:gd name="csX11" fmla="*/ 2526921 w 3679982"/>
              <a:gd name="csY11" fmla="*/ 1855551 h 1855551"/>
              <a:gd name="csX12" fmla="*/ 1839991 w 3679982"/>
              <a:gd name="csY12" fmla="*/ 1855551 h 1855551"/>
              <a:gd name="csX13" fmla="*/ 1337060 w 3679982"/>
              <a:gd name="csY13" fmla="*/ 1855551 h 1855551"/>
              <a:gd name="csX14" fmla="*/ 797329 w 3679982"/>
              <a:gd name="csY14" fmla="*/ 1855551 h 1855551"/>
              <a:gd name="csX15" fmla="*/ 0 w 3679982"/>
              <a:gd name="csY15" fmla="*/ 1855551 h 1855551"/>
              <a:gd name="csX16" fmla="*/ 0 w 3679982"/>
              <a:gd name="csY16" fmla="*/ 1255590 h 1855551"/>
              <a:gd name="csX17" fmla="*/ 0 w 3679982"/>
              <a:gd name="csY17" fmla="*/ 674184 h 1855551"/>
              <a:gd name="csX18" fmla="*/ 0 w 3679982"/>
              <a:gd name="csY18" fmla="*/ 0 h 18555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3679982" h="1855551" fill="none" extrusionOk="0">
                <a:moveTo>
                  <a:pt x="0" y="0"/>
                </a:moveTo>
                <a:cubicBezTo>
                  <a:pt x="162030" y="-10547"/>
                  <a:pt x="321616" y="-6838"/>
                  <a:pt x="502931" y="0"/>
                </a:cubicBezTo>
                <a:cubicBezTo>
                  <a:pt x="684246" y="6838"/>
                  <a:pt x="980430" y="-13845"/>
                  <a:pt x="1153061" y="0"/>
                </a:cubicBezTo>
                <a:cubicBezTo>
                  <a:pt x="1325692" y="13845"/>
                  <a:pt x="1627801" y="5506"/>
                  <a:pt x="1766391" y="0"/>
                </a:cubicBezTo>
                <a:cubicBezTo>
                  <a:pt x="1904981" y="-5506"/>
                  <a:pt x="2079952" y="24317"/>
                  <a:pt x="2306122" y="0"/>
                </a:cubicBezTo>
                <a:cubicBezTo>
                  <a:pt x="2532292" y="-24317"/>
                  <a:pt x="2656610" y="-18195"/>
                  <a:pt x="2956252" y="0"/>
                </a:cubicBezTo>
                <a:cubicBezTo>
                  <a:pt x="3255894" y="18195"/>
                  <a:pt x="3399281" y="-18837"/>
                  <a:pt x="3679982" y="0"/>
                </a:cubicBezTo>
                <a:cubicBezTo>
                  <a:pt x="3701794" y="199512"/>
                  <a:pt x="3668789" y="336189"/>
                  <a:pt x="3679982" y="618517"/>
                </a:cubicBezTo>
                <a:cubicBezTo>
                  <a:pt x="3691175" y="900845"/>
                  <a:pt x="3653993" y="950933"/>
                  <a:pt x="3679982" y="1181367"/>
                </a:cubicBezTo>
                <a:cubicBezTo>
                  <a:pt x="3705972" y="1411801"/>
                  <a:pt x="3669793" y="1591842"/>
                  <a:pt x="3679982" y="1855551"/>
                </a:cubicBezTo>
                <a:cubicBezTo>
                  <a:pt x="3554194" y="1835110"/>
                  <a:pt x="3262462" y="1871114"/>
                  <a:pt x="3066652" y="1855551"/>
                </a:cubicBezTo>
                <a:cubicBezTo>
                  <a:pt x="2870842" y="1839989"/>
                  <a:pt x="2646494" y="1858840"/>
                  <a:pt x="2526921" y="1855551"/>
                </a:cubicBezTo>
                <a:cubicBezTo>
                  <a:pt x="2407348" y="1852262"/>
                  <a:pt x="2149574" y="1883302"/>
                  <a:pt x="1839991" y="1855551"/>
                </a:cubicBezTo>
                <a:cubicBezTo>
                  <a:pt x="1530408" y="1827801"/>
                  <a:pt x="1507285" y="1834694"/>
                  <a:pt x="1337060" y="1855551"/>
                </a:cubicBezTo>
                <a:cubicBezTo>
                  <a:pt x="1166835" y="1876408"/>
                  <a:pt x="938867" y="1877907"/>
                  <a:pt x="797329" y="1855551"/>
                </a:cubicBezTo>
                <a:cubicBezTo>
                  <a:pt x="655791" y="1833195"/>
                  <a:pt x="178343" y="1845144"/>
                  <a:pt x="0" y="1855551"/>
                </a:cubicBezTo>
                <a:cubicBezTo>
                  <a:pt x="28424" y="1630773"/>
                  <a:pt x="29166" y="1444462"/>
                  <a:pt x="0" y="1255590"/>
                </a:cubicBezTo>
                <a:cubicBezTo>
                  <a:pt x="-29166" y="1066718"/>
                  <a:pt x="-24119" y="951058"/>
                  <a:pt x="0" y="674184"/>
                </a:cubicBezTo>
                <a:cubicBezTo>
                  <a:pt x="24119" y="397310"/>
                  <a:pt x="-22979" y="270674"/>
                  <a:pt x="0" y="0"/>
                </a:cubicBezTo>
                <a:close/>
              </a:path>
              <a:path w="3679982" h="1855551" stroke="0" extrusionOk="0">
                <a:moveTo>
                  <a:pt x="0" y="0"/>
                </a:moveTo>
                <a:cubicBezTo>
                  <a:pt x="159522" y="7379"/>
                  <a:pt x="301155" y="-7638"/>
                  <a:pt x="502931" y="0"/>
                </a:cubicBezTo>
                <a:cubicBezTo>
                  <a:pt x="704707" y="7638"/>
                  <a:pt x="879079" y="-8929"/>
                  <a:pt x="1189861" y="0"/>
                </a:cubicBezTo>
                <a:cubicBezTo>
                  <a:pt x="1500643" y="8929"/>
                  <a:pt x="1644201" y="13336"/>
                  <a:pt x="1766391" y="0"/>
                </a:cubicBezTo>
                <a:cubicBezTo>
                  <a:pt x="1888581" y="-13336"/>
                  <a:pt x="2076872" y="-12149"/>
                  <a:pt x="2306122" y="0"/>
                </a:cubicBezTo>
                <a:cubicBezTo>
                  <a:pt x="2535372" y="12149"/>
                  <a:pt x="2653899" y="-10307"/>
                  <a:pt x="2809053" y="0"/>
                </a:cubicBezTo>
                <a:cubicBezTo>
                  <a:pt x="2964207" y="10307"/>
                  <a:pt x="3480533" y="-20682"/>
                  <a:pt x="3679982" y="0"/>
                </a:cubicBezTo>
                <a:cubicBezTo>
                  <a:pt x="3665494" y="220720"/>
                  <a:pt x="3669571" y="483121"/>
                  <a:pt x="3679982" y="655628"/>
                </a:cubicBezTo>
                <a:cubicBezTo>
                  <a:pt x="3690393" y="828135"/>
                  <a:pt x="3688487" y="1035939"/>
                  <a:pt x="3679982" y="1311256"/>
                </a:cubicBezTo>
                <a:cubicBezTo>
                  <a:pt x="3671477" y="1586573"/>
                  <a:pt x="3688937" y="1745926"/>
                  <a:pt x="3679982" y="1855551"/>
                </a:cubicBezTo>
                <a:cubicBezTo>
                  <a:pt x="3467748" y="1877143"/>
                  <a:pt x="3371026" y="1866136"/>
                  <a:pt x="3066652" y="1855551"/>
                </a:cubicBezTo>
                <a:cubicBezTo>
                  <a:pt x="2762278" y="1844967"/>
                  <a:pt x="2745297" y="1863398"/>
                  <a:pt x="2490121" y="1855551"/>
                </a:cubicBezTo>
                <a:cubicBezTo>
                  <a:pt x="2234945" y="1847704"/>
                  <a:pt x="2085399" y="1832865"/>
                  <a:pt x="1876791" y="1855551"/>
                </a:cubicBezTo>
                <a:cubicBezTo>
                  <a:pt x="1668183" y="1878238"/>
                  <a:pt x="1512348" y="1849390"/>
                  <a:pt x="1300260" y="1855551"/>
                </a:cubicBezTo>
                <a:cubicBezTo>
                  <a:pt x="1088172" y="1861712"/>
                  <a:pt x="918669" y="1861640"/>
                  <a:pt x="650130" y="1855551"/>
                </a:cubicBezTo>
                <a:cubicBezTo>
                  <a:pt x="381591" y="1849463"/>
                  <a:pt x="141603" y="1856966"/>
                  <a:pt x="0" y="1855551"/>
                </a:cubicBezTo>
                <a:cubicBezTo>
                  <a:pt x="26597" y="1625533"/>
                  <a:pt x="17174" y="1530747"/>
                  <a:pt x="0" y="1237034"/>
                </a:cubicBezTo>
                <a:cubicBezTo>
                  <a:pt x="-17174" y="943321"/>
                  <a:pt x="-26984" y="822025"/>
                  <a:pt x="0" y="599961"/>
                </a:cubicBezTo>
                <a:cubicBezTo>
                  <a:pt x="26984" y="377897"/>
                  <a:pt x="7928" y="260236"/>
                  <a:pt x="0" y="0"/>
                </a:cubicBezTo>
                <a:close/>
              </a:path>
            </a:pathLst>
          </a:custGeom>
          <a:solidFill>
            <a:srgbClr val="DBF2E3"/>
          </a:solidFill>
          <a:ln>
            <a:solidFill>
              <a:srgbClr val="000000"/>
            </a:solidFill>
            <a:extLst>
              <a:ext uri="{C807C97D-BFC1-408E-A445-0C87EB9F89A2}">
                <ask:lineSketchStyleProps xmlns:ask="http://schemas.microsoft.com/office/drawing/2018/sketchyshapes" sd="1049870858">
                  <a:prstGeom prst="rect">
                    <a:avLst/>
                  </a:prstGeom>
                  <ask:type>
                    <ask:lineSketchFreehand/>
                  </ask:type>
                </ask:lineSketchStyleProps>
              </a:ext>
            </a:extLst>
          </a:ln>
        </p:spPr>
        <p:txBody>
          <a:bodyPr lIns="72000" tIns="108000" rIns="72000" bIns="72000" numCol="1">
            <a:normAutofit/>
          </a:bodyPr>
          <a:lstStyle>
            <a:lvl1pPr marL="0" indent="0" algn="l" defTabSz="685800" rtl="0" eaLnBrk="1" latinLnBrk="0" hangingPunct="1">
              <a:lnSpc>
                <a:spcPct val="80000"/>
              </a:lnSpc>
              <a:spcBef>
                <a:spcPts val="750"/>
              </a:spcBef>
              <a:buFont typeface="Arial" panose="020B0604020202020204" pitchFamily="34" charset="0"/>
              <a:buNone/>
              <a:defRPr sz="1800" b="0" kern="1200">
                <a:solidFill>
                  <a:schemeClr val="bg1"/>
                </a:solidFill>
                <a:latin typeface="Source Sans Pro" panose="020B0503030403020204" pitchFamily="34" charset="0"/>
                <a:ea typeface="Source Sans Pro" panose="020B0503030403020204" pitchFamily="34" charset="0"/>
                <a:cs typeface="+mn-cs"/>
              </a:defRPr>
            </a:lvl1pPr>
            <a:lvl2pPr marL="182563" indent="-182563"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2pPr>
            <a:lvl3pPr marL="358775" indent="-176213"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3pPr>
            <a:lvl4pPr marL="538163" indent="-179388"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4pPr>
            <a:lvl5pPr marL="715963" indent="-177800"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85725"/>
            <a:endParaRPr lang="de-AT" sz="1400">
              <a:solidFill>
                <a:schemeClr val="tx1"/>
              </a:solidFill>
            </a:endParaRPr>
          </a:p>
        </p:txBody>
      </p:sp>
      <p:sp>
        <p:nvSpPr>
          <p:cNvPr id="38" name="Inhaltsplatzhalter 5">
            <a:extLst>
              <a:ext uri="{FF2B5EF4-FFF2-40B4-BE49-F238E27FC236}">
                <a16:creationId xmlns:a16="http://schemas.microsoft.com/office/drawing/2014/main" id="{79438B4A-1C03-3D96-A698-4E2FB6185EE3}"/>
              </a:ext>
            </a:extLst>
          </p:cNvPr>
          <p:cNvSpPr txBox="1">
            <a:spLocks/>
          </p:cNvSpPr>
          <p:nvPr userDrawn="1"/>
        </p:nvSpPr>
        <p:spPr>
          <a:xfrm>
            <a:off x="815973" y="3761178"/>
            <a:ext cx="7575013" cy="920991"/>
          </a:xfrm>
          <a:prstGeom prst="rect">
            <a:avLst/>
          </a:prstGeom>
          <a:solidFill>
            <a:srgbClr val="59BD7B"/>
          </a:solidFill>
        </p:spPr>
        <p:txBody>
          <a:bodyPr lIns="108000" tIns="108000" rIns="108000" bIns="108000" anchor="ctr"/>
          <a:lstStyle>
            <a:lvl1pPr marL="0" indent="0" algn="l" defTabSz="685800" rtl="0" eaLnBrk="1" latinLnBrk="0" hangingPunct="1">
              <a:lnSpc>
                <a:spcPct val="80000"/>
              </a:lnSpc>
              <a:spcBef>
                <a:spcPts val="750"/>
              </a:spcBef>
              <a:buFont typeface="Arial" panose="020B0604020202020204" pitchFamily="34" charset="0"/>
              <a:buNone/>
              <a:defRPr sz="1800" b="0" kern="1200">
                <a:solidFill>
                  <a:schemeClr val="bg1"/>
                </a:solidFill>
                <a:latin typeface="Source Sans Pro" panose="020B0503030403020204" pitchFamily="34" charset="0"/>
                <a:ea typeface="Source Sans Pro" panose="020B0503030403020204" pitchFamily="34" charset="0"/>
                <a:cs typeface="+mn-cs"/>
              </a:defRPr>
            </a:lvl1pPr>
            <a:lvl2pPr marL="182563" indent="-182563"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2pPr>
            <a:lvl3pPr marL="358775" indent="-176213"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3pPr>
            <a:lvl4pPr marL="538163" indent="-179388"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4pPr>
            <a:lvl5pPr marL="715963" indent="-177800"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57188"/>
            <a:endParaRPr lang="de-AT" sz="1400">
              <a:solidFill>
                <a:schemeClr val="tx1"/>
              </a:solidFill>
            </a:endParaRPr>
          </a:p>
        </p:txBody>
      </p:sp>
      <p:pic>
        <p:nvPicPr>
          <p:cNvPr id="39" name="Grafik 38">
            <a:extLst>
              <a:ext uri="{FF2B5EF4-FFF2-40B4-BE49-F238E27FC236}">
                <a16:creationId xmlns:a16="http://schemas.microsoft.com/office/drawing/2014/main" id="{AAD54451-59AD-61A6-991B-6B54CB8697CA}"/>
              </a:ext>
              <a:ext uri="{C183D7F6-B498-43B3-948B-1728B52AA6E4}">
                <adec:decorative xmlns:adec="http://schemas.microsoft.com/office/drawing/2017/decorative" val="1"/>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5184" y="3812679"/>
            <a:ext cx="323596" cy="323596"/>
          </a:xfrm>
          <a:prstGeom prst="rect">
            <a:avLst/>
          </a:prstGeom>
        </p:spPr>
      </p:pic>
      <p:sp>
        <p:nvSpPr>
          <p:cNvPr id="40" name="Titel">
            <a:extLst>
              <a:ext uri="{FF2B5EF4-FFF2-40B4-BE49-F238E27FC236}">
                <a16:creationId xmlns:a16="http://schemas.microsoft.com/office/drawing/2014/main" id="{5785CD39-45FA-7CE1-D5C5-610A5021328C}"/>
              </a:ext>
            </a:extLst>
          </p:cNvPr>
          <p:cNvSpPr>
            <a:spLocks noGrp="1"/>
          </p:cNvSpPr>
          <p:nvPr>
            <p:ph type="title" hasCustomPrompt="1"/>
          </p:nvPr>
        </p:nvSpPr>
        <p:spPr>
          <a:xfrm>
            <a:off x="539749" y="416287"/>
            <a:ext cx="8182219" cy="709200"/>
          </a:xfrm>
          <a:prstGeom prst="rect">
            <a:avLst/>
          </a:prstGeom>
        </p:spPr>
        <p:txBody>
          <a:bodyPr vert="horz" anchor="t" anchorCtr="0">
            <a:noAutofit/>
          </a:bodyPr>
          <a:lstStyle>
            <a:lvl1pPr rtl="0">
              <a:defRPr sz="2600" b="1">
                <a:solidFill>
                  <a:schemeClr val="tx2"/>
                </a:solidFill>
                <a:latin typeface="Source Sans Pro" panose="020B0503030403020204" pitchFamily="34" charset="0"/>
                <a:ea typeface="Source Sans Pro" panose="020B0503030403020204" pitchFamily="34" charset="0"/>
              </a:defRPr>
            </a:lvl1pPr>
          </a:lstStyle>
          <a:p>
            <a:r>
              <a:rPr lang="de-AT"/>
              <a:t>Folienüberschrift durch Klicken </a:t>
            </a:r>
            <a:br>
              <a:rPr lang="de-AT"/>
            </a:br>
            <a:r>
              <a:rPr lang="de-AT"/>
              <a:t>bearbeiten</a:t>
            </a:r>
          </a:p>
        </p:txBody>
      </p:sp>
      <p:sp>
        <p:nvSpPr>
          <p:cNvPr id="4" name="Fußnote">
            <a:extLst>
              <a:ext uri="{FF2B5EF4-FFF2-40B4-BE49-F238E27FC236}">
                <a16:creationId xmlns:a16="http://schemas.microsoft.com/office/drawing/2014/main" id="{EDB7082F-93B2-43F7-2C09-CBD883FB5DB2}"/>
              </a:ext>
            </a:extLst>
          </p:cNvPr>
          <p:cNvSpPr>
            <a:spLocks noGrp="1"/>
          </p:cNvSpPr>
          <p:nvPr>
            <p:ph type="body" sz="quarter" idx="12" hasCustomPrompt="1"/>
          </p:nvPr>
        </p:nvSpPr>
        <p:spPr>
          <a:xfrm>
            <a:off x="539750" y="4843562"/>
            <a:ext cx="7762039" cy="207003"/>
          </a:xfrm>
          <a:prstGeom prst="rect">
            <a:avLst/>
          </a:prstGeom>
        </p:spPr>
        <p:txBody>
          <a:bodyPr lIns="90000" tIns="0" rIns="90000" bIns="0" anchor="b" anchorCtr="0"/>
          <a:lstStyle>
            <a:lvl1pPr marL="0" indent="0" rtl="0">
              <a:lnSpc>
                <a:spcPct val="100000"/>
              </a:lnSpc>
              <a:spcBef>
                <a:spcPts val="0"/>
              </a:spcBef>
              <a:buNone/>
              <a:defRPr sz="1200">
                <a:solidFill>
                  <a:schemeClr val="tx2"/>
                </a:solidFill>
                <a:latin typeface="Source Sans Pro" panose="020B0503030403020204" pitchFamily="34" charset="0"/>
                <a:ea typeface="Source Sans Pro" panose="020B0503030403020204" pitchFamily="34" charset="0"/>
              </a:defRPr>
            </a:lvl1pPr>
            <a:lvl2pPr marL="0">
              <a:lnSpc>
                <a:spcPct val="100000"/>
              </a:lnSpc>
              <a:spcBef>
                <a:spcPts val="0"/>
              </a:spcBef>
              <a:defRPr sz="825"/>
            </a:lvl2pPr>
            <a:lvl3pPr marL="0">
              <a:lnSpc>
                <a:spcPct val="100000"/>
              </a:lnSpc>
              <a:spcBef>
                <a:spcPts val="0"/>
              </a:spcBef>
              <a:defRPr sz="825"/>
            </a:lvl3pPr>
            <a:lvl4pPr marL="0">
              <a:lnSpc>
                <a:spcPct val="100000"/>
              </a:lnSpc>
              <a:spcBef>
                <a:spcPts val="0"/>
              </a:spcBef>
              <a:defRPr sz="825"/>
            </a:lvl4pPr>
            <a:lvl5pPr marL="0">
              <a:lnSpc>
                <a:spcPct val="100000"/>
              </a:lnSpc>
              <a:spcBef>
                <a:spcPts val="0"/>
              </a:spcBef>
              <a:defRPr sz="825"/>
            </a:lvl5pPr>
          </a:lstStyle>
          <a:p>
            <a:pPr lvl="0"/>
            <a:r>
              <a:rPr lang="de-AT"/>
              <a:t>Quelle: Fußnote</a:t>
            </a:r>
          </a:p>
        </p:txBody>
      </p:sp>
      <p:sp>
        <p:nvSpPr>
          <p:cNvPr id="5" name="Inhalt - Ocker Kasten">
            <a:extLst>
              <a:ext uri="{FF2B5EF4-FFF2-40B4-BE49-F238E27FC236}">
                <a16:creationId xmlns:a16="http://schemas.microsoft.com/office/drawing/2014/main" id="{1D317680-9388-B5C6-D03F-4C4AA36944B0}"/>
              </a:ext>
            </a:extLst>
          </p:cNvPr>
          <p:cNvSpPr>
            <a:spLocks noGrp="1"/>
          </p:cNvSpPr>
          <p:nvPr>
            <p:ph idx="11" hasCustomPrompt="1"/>
          </p:nvPr>
        </p:nvSpPr>
        <p:spPr>
          <a:xfrm>
            <a:off x="1260389" y="3812680"/>
            <a:ext cx="7038427" cy="800510"/>
          </a:xfrm>
          <a:prstGeom prst="rect">
            <a:avLst/>
          </a:prstGeom>
        </p:spPr>
        <p:txBody>
          <a:bodyPr anchor="ctr" anchorCtr="0">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400" b="1" baseline="0">
                <a:solidFill>
                  <a:schemeClr val="tx2"/>
                </a:solidFill>
                <a:latin typeface="Source Sans Pro" panose="020B0503030403020204" pitchFamily="34" charset="0"/>
                <a:ea typeface="Source Sans Pro" panose="020B0503030403020204" pitchFamily="34" charset="0"/>
                <a:cs typeface="Source Sans Pro" panose="020B0503030403020204" pitchFamily="34" charset="0"/>
              </a:defRPr>
            </a:lvl1pPr>
            <a:lvl2pPr marL="133350" indent="0">
              <a:buNone/>
              <a:defRPr sz="1400" b="0">
                <a:solidFill>
                  <a:schemeClr val="bg1"/>
                </a:solidFill>
                <a:latin typeface="Source Sans Pro" charset="0"/>
                <a:ea typeface="Source Sans Pro" charset="0"/>
                <a:cs typeface="Source Sans Pro" charset="0"/>
              </a:defRPr>
            </a:lvl2pPr>
            <a:lvl3pPr marL="266700" indent="0">
              <a:buNone/>
              <a:defRPr sz="1400" b="1">
                <a:solidFill>
                  <a:schemeClr val="bg1"/>
                </a:solidFill>
                <a:latin typeface="Source Sans Pro" charset="0"/>
                <a:ea typeface="Source Sans Pro" charset="0"/>
                <a:cs typeface="Source Sans Pro" charset="0"/>
              </a:defRPr>
            </a:lvl3pPr>
            <a:lvl4pPr marL="539354" indent="-133350">
              <a:defRPr sz="1400" b="1">
                <a:solidFill>
                  <a:schemeClr val="bg1"/>
                </a:solidFill>
                <a:latin typeface="Source Sans Pro" charset="0"/>
                <a:ea typeface="Source Sans Pro" charset="0"/>
                <a:cs typeface="Source Sans Pro" charset="0"/>
              </a:defRPr>
            </a:lvl4pPr>
            <a:lvl5pPr marL="672704" indent="-133350">
              <a:defRPr sz="1400" b="1">
                <a:solidFill>
                  <a:schemeClr val="bg1"/>
                </a:solidFill>
                <a:latin typeface="Source Sans Pro" charset="0"/>
                <a:ea typeface="Source Sans Pro" charset="0"/>
                <a:cs typeface="Source Sans Pro" charset="0"/>
              </a:defRPr>
            </a:lvl5pPr>
          </a:lstStyle>
          <a:p>
            <a:pPr lvl="0"/>
            <a:r>
              <a:rPr lang="de-AT"/>
              <a:t>Text bearbeiten</a:t>
            </a:r>
          </a:p>
        </p:txBody>
      </p:sp>
    </p:spTree>
    <p:extLst>
      <p:ext uri="{BB962C8B-B14F-4D97-AF65-F5344CB8AC3E}">
        <p14:creationId xmlns:p14="http://schemas.microsoft.com/office/powerpoint/2010/main" val="3559069353"/>
      </p:ext>
    </p:extLst>
  </p:cSld>
  <p:clrMapOvr>
    <a:masterClrMapping/>
  </p:clrMapOvr>
  <p:extLst>
    <p:ext uri="{DCECCB84-F9BA-43D5-87BE-67443E8EF086}">
      <p15:sldGuideLst xmlns:p15="http://schemas.microsoft.com/office/powerpoint/2012/main">
        <p15:guide id="1" pos="340">
          <p15:clr>
            <a:srgbClr val="FBAE40"/>
          </p15:clr>
        </p15:guide>
        <p15:guide id="2" orient="horz" pos="758">
          <p15:clr>
            <a:srgbClr val="FBAE40"/>
          </p15:clr>
        </p15:guide>
        <p15:guide id="3" pos="771"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el und Inhalt + Bild 1">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78875758-1D2F-44DD-91C6-613EB17EED26}"/>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35229330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3" name="Objekt 2" hidden="1">
                        <a:extLst>
                          <a:ext uri="{FF2B5EF4-FFF2-40B4-BE49-F238E27FC236}">
                            <a16:creationId xmlns:a16="http://schemas.microsoft.com/office/drawing/2014/main" id="{78875758-1D2F-44DD-91C6-613EB17EED26}"/>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Inhalt">
            <a:extLst>
              <a:ext uri="{FF2B5EF4-FFF2-40B4-BE49-F238E27FC236}">
                <a16:creationId xmlns:a16="http://schemas.microsoft.com/office/drawing/2014/main" id="{822DEE54-A057-4789-BE3B-0456D79F5D15}"/>
              </a:ext>
            </a:extLst>
          </p:cNvPr>
          <p:cNvSpPr>
            <a:spLocks noGrp="1"/>
          </p:cNvSpPr>
          <p:nvPr>
            <p:ph idx="1" hasCustomPrompt="1"/>
          </p:nvPr>
        </p:nvSpPr>
        <p:spPr>
          <a:xfrm>
            <a:off x="539750" y="1343278"/>
            <a:ext cx="3933190" cy="3279918"/>
          </a:xfrm>
          <a:prstGeom prst="rect">
            <a:avLst/>
          </a:prstGeom>
        </p:spPr>
        <p:txBody>
          <a:bodyPr/>
          <a:lstStyle>
            <a:lvl1pPr marL="0" indent="0" rtl="0">
              <a:lnSpc>
                <a:spcPct val="80000"/>
              </a:lnSpc>
              <a:buNone/>
              <a:defRPr sz="1800" b="0">
                <a:solidFill>
                  <a:schemeClr val="tx2"/>
                </a:solidFill>
                <a:latin typeface="Source Sans Pro" panose="020B0503030403020204" pitchFamily="34" charset="0"/>
                <a:ea typeface="Source Sans Pro" panose="020B0503030403020204" pitchFamily="34" charset="0"/>
              </a:defRPr>
            </a:lvl1pPr>
            <a:lvl2pPr marL="182563" indent="-182563" rtl="0">
              <a:lnSpc>
                <a:spcPct val="80000"/>
              </a:lnSpc>
              <a:defRPr sz="1800">
                <a:solidFill>
                  <a:schemeClr val="tx2"/>
                </a:solidFill>
                <a:latin typeface="Source Sans Pro" panose="020B0503030403020204" pitchFamily="34" charset="0"/>
                <a:ea typeface="Source Sans Pro" panose="020B0503030403020204" pitchFamily="34" charset="0"/>
              </a:defRPr>
            </a:lvl2pPr>
            <a:lvl3pPr marL="358775" indent="-176213" rtl="0">
              <a:lnSpc>
                <a:spcPct val="80000"/>
              </a:lnSpc>
              <a:defRPr sz="1800">
                <a:solidFill>
                  <a:schemeClr val="tx2"/>
                </a:solidFill>
                <a:latin typeface="Source Sans Pro" panose="020B0503030403020204" pitchFamily="34" charset="0"/>
                <a:ea typeface="Source Sans Pro" panose="020B0503030403020204" pitchFamily="34" charset="0"/>
              </a:defRPr>
            </a:lvl3pPr>
            <a:lvl4pPr marL="538163" indent="-179388" rtl="0">
              <a:lnSpc>
                <a:spcPct val="80000"/>
              </a:lnSpc>
              <a:defRPr sz="1800">
                <a:solidFill>
                  <a:schemeClr val="tx2"/>
                </a:solidFill>
                <a:latin typeface="Source Sans Pro" panose="020B0503030403020204" pitchFamily="34" charset="0"/>
                <a:ea typeface="Source Sans Pro" panose="020B0503030403020204" pitchFamily="34" charset="0"/>
              </a:defRPr>
            </a:lvl4pPr>
            <a:lvl5pPr marL="715963" indent="-177800" rtl="0">
              <a:lnSpc>
                <a:spcPct val="80000"/>
              </a:lnSpc>
              <a:defRPr sz="1800">
                <a:solidFill>
                  <a:schemeClr val="tx2"/>
                </a:solidFill>
                <a:latin typeface="Source Sans Pro" panose="020B0503030403020204" pitchFamily="34" charset="0"/>
                <a:ea typeface="Source Sans Pro" panose="020B0503030403020204" pitchFamily="34" charset="0"/>
              </a:defRPr>
            </a:lvl5pPr>
          </a:lstStyle>
          <a:p>
            <a:pPr lvl="0"/>
            <a:r>
              <a:rPr lang="de-AT"/>
              <a:t>Text bearbeiten</a:t>
            </a:r>
          </a:p>
          <a:p>
            <a:pPr lvl="1"/>
            <a:r>
              <a:rPr lang="de-AT"/>
              <a:t>Zweite Ebene</a:t>
            </a:r>
          </a:p>
          <a:p>
            <a:pPr lvl="2"/>
            <a:r>
              <a:rPr lang="de-AT"/>
              <a:t>Dritte Ebene</a:t>
            </a:r>
          </a:p>
          <a:p>
            <a:pPr lvl="3"/>
            <a:r>
              <a:rPr lang="de-AT"/>
              <a:t>Vierte Ebene</a:t>
            </a:r>
          </a:p>
          <a:p>
            <a:pPr lvl="4"/>
            <a:r>
              <a:rPr lang="de-AT"/>
              <a:t>Fünfte Ebene</a:t>
            </a:r>
          </a:p>
        </p:txBody>
      </p:sp>
      <p:sp>
        <p:nvSpPr>
          <p:cNvPr id="12" name="Bildplatzhalter" descr="Bild Einfügen">
            <a:extLst>
              <a:ext uri="{FF2B5EF4-FFF2-40B4-BE49-F238E27FC236}">
                <a16:creationId xmlns:a16="http://schemas.microsoft.com/office/drawing/2014/main" id="{FAF62291-8328-4AB1-8039-C87E7249BD89}"/>
              </a:ext>
              <a:ext uri="{C183D7F6-B498-43B3-948B-1728B52AA6E4}">
                <adec:decorative xmlns:adec="http://schemas.microsoft.com/office/drawing/2017/decorative" val="0"/>
              </a:ext>
            </a:extLst>
          </p:cNvPr>
          <p:cNvSpPr>
            <a:spLocks noGrp="1"/>
          </p:cNvSpPr>
          <p:nvPr>
            <p:ph type="pic" sz="quarter" idx="10"/>
          </p:nvPr>
        </p:nvSpPr>
        <p:spPr bwMode="gray">
          <a:xfrm>
            <a:off x="4572000" y="1643063"/>
            <a:ext cx="4572000" cy="3500437"/>
          </a:xfrm>
          <a:custGeom>
            <a:avLst/>
            <a:gdLst>
              <a:gd name="connsiteX0" fmla="*/ 1221335 w 4592637"/>
              <a:gd name="connsiteY0" fmla="*/ 0 h 3500437"/>
              <a:gd name="connsiteX1" fmla="*/ 4592637 w 4592637"/>
              <a:gd name="connsiteY1" fmla="*/ 0 h 3500437"/>
              <a:gd name="connsiteX2" fmla="*/ 4592637 w 4592637"/>
              <a:gd name="connsiteY2" fmla="*/ 2639740 h 3500437"/>
              <a:gd name="connsiteX3" fmla="*/ 3732424 w 4592637"/>
              <a:gd name="connsiteY3" fmla="*/ 3500437 h 3500437"/>
              <a:gd name="connsiteX4" fmla="*/ 0 w 4592637"/>
              <a:gd name="connsiteY4" fmla="*/ 3500437 h 3500437"/>
              <a:gd name="connsiteX5" fmla="*/ 0 w 4592637"/>
              <a:gd name="connsiteY5" fmla="*/ 1220928 h 3500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92637" h="3500437">
                <a:moveTo>
                  <a:pt x="1221335" y="0"/>
                </a:moveTo>
                <a:lnTo>
                  <a:pt x="4592637" y="0"/>
                </a:lnTo>
                <a:lnTo>
                  <a:pt x="4592637" y="2639740"/>
                </a:lnTo>
                <a:lnTo>
                  <a:pt x="3732424" y="3500437"/>
                </a:lnTo>
                <a:lnTo>
                  <a:pt x="0" y="3500437"/>
                </a:lnTo>
                <a:lnTo>
                  <a:pt x="0" y="1220928"/>
                </a:lnTo>
                <a:close/>
              </a:path>
            </a:pathLst>
          </a:custGeom>
          <a:solidFill>
            <a:schemeClr val="bg1">
              <a:lumMod val="95000"/>
            </a:schemeClr>
          </a:solidFill>
          <a:ln>
            <a:noFill/>
          </a:ln>
        </p:spPr>
        <p:txBody>
          <a:bodyPr wrap="square">
            <a:noAutofit/>
          </a:bodyPr>
          <a:lstStyle>
            <a:lvl1pPr marL="0" indent="0" algn="ctr" rtl="0">
              <a:buNone/>
              <a:defRPr sz="1800">
                <a:latin typeface="Source Sans Pro" panose="020B0503030403020204" pitchFamily="34" charset="0"/>
                <a:ea typeface="Source Sans Pro" panose="020B0503030403020204" pitchFamily="34" charset="0"/>
                <a:cs typeface="Source Sans Pro" panose="020B0503030403020204" pitchFamily="34" charset="0"/>
              </a:defRPr>
            </a:lvl1pPr>
          </a:lstStyle>
          <a:p>
            <a:r>
              <a:rPr lang="de-DE"/>
              <a:t>Bild durch Klicken auf Symbol hinzufügen</a:t>
            </a:r>
            <a:endParaRPr lang="de-AT"/>
          </a:p>
        </p:txBody>
      </p:sp>
      <p:sp>
        <p:nvSpPr>
          <p:cNvPr id="5" name="Titel">
            <a:extLst>
              <a:ext uri="{FF2B5EF4-FFF2-40B4-BE49-F238E27FC236}">
                <a16:creationId xmlns:a16="http://schemas.microsoft.com/office/drawing/2014/main" id="{7530DB33-C317-A191-04B6-02A4C4D34CB2}"/>
              </a:ext>
            </a:extLst>
          </p:cNvPr>
          <p:cNvSpPr>
            <a:spLocks noGrp="1"/>
          </p:cNvSpPr>
          <p:nvPr>
            <p:ph type="title" hasCustomPrompt="1"/>
          </p:nvPr>
        </p:nvSpPr>
        <p:spPr>
          <a:xfrm>
            <a:off x="539749" y="416287"/>
            <a:ext cx="8182219" cy="709200"/>
          </a:xfrm>
          <a:prstGeom prst="rect">
            <a:avLst/>
          </a:prstGeom>
        </p:spPr>
        <p:txBody>
          <a:bodyPr vert="horz" anchor="t" anchorCtr="0">
            <a:noAutofit/>
          </a:bodyPr>
          <a:lstStyle>
            <a:lvl1pPr rtl="0">
              <a:defRPr sz="2600" b="1">
                <a:solidFill>
                  <a:schemeClr val="tx2"/>
                </a:solidFill>
                <a:latin typeface="Source Sans Pro" panose="020B0503030403020204" pitchFamily="34" charset="0"/>
                <a:ea typeface="Source Sans Pro" panose="020B0503030403020204" pitchFamily="34" charset="0"/>
              </a:defRPr>
            </a:lvl1pPr>
          </a:lstStyle>
          <a:p>
            <a:r>
              <a:rPr lang="de-AT"/>
              <a:t>Folienüberschrift durch Klicken </a:t>
            </a:r>
            <a:br>
              <a:rPr lang="de-AT"/>
            </a:br>
            <a:r>
              <a:rPr lang="de-AT"/>
              <a:t>bearbeiten</a:t>
            </a:r>
          </a:p>
        </p:txBody>
      </p:sp>
      <p:sp>
        <p:nvSpPr>
          <p:cNvPr id="4" name="Fußnote">
            <a:extLst>
              <a:ext uri="{FF2B5EF4-FFF2-40B4-BE49-F238E27FC236}">
                <a16:creationId xmlns:a16="http://schemas.microsoft.com/office/drawing/2014/main" id="{D2C3F528-E2F8-BDDA-6FBB-F61EB49B3067}"/>
              </a:ext>
            </a:extLst>
          </p:cNvPr>
          <p:cNvSpPr>
            <a:spLocks noGrp="1"/>
          </p:cNvSpPr>
          <p:nvPr>
            <p:ph type="body" sz="quarter" idx="12" hasCustomPrompt="1"/>
          </p:nvPr>
        </p:nvSpPr>
        <p:spPr>
          <a:xfrm>
            <a:off x="539751" y="4843562"/>
            <a:ext cx="3933190" cy="207003"/>
          </a:xfrm>
          <a:prstGeom prst="rect">
            <a:avLst/>
          </a:prstGeom>
        </p:spPr>
        <p:txBody>
          <a:bodyPr lIns="90000" tIns="0" rIns="90000" bIns="0" anchor="b" anchorCtr="0"/>
          <a:lstStyle>
            <a:lvl1pPr marL="0" indent="0" rtl="0">
              <a:lnSpc>
                <a:spcPct val="100000"/>
              </a:lnSpc>
              <a:spcBef>
                <a:spcPts val="0"/>
              </a:spcBef>
              <a:buNone/>
              <a:defRPr sz="1200">
                <a:solidFill>
                  <a:schemeClr val="tx2"/>
                </a:solidFill>
                <a:latin typeface="Source Sans Pro" panose="020B0503030403020204" pitchFamily="34" charset="0"/>
                <a:ea typeface="Source Sans Pro" panose="020B0503030403020204" pitchFamily="34" charset="0"/>
              </a:defRPr>
            </a:lvl1pPr>
            <a:lvl2pPr marL="0">
              <a:lnSpc>
                <a:spcPct val="100000"/>
              </a:lnSpc>
              <a:spcBef>
                <a:spcPts val="0"/>
              </a:spcBef>
              <a:defRPr sz="825"/>
            </a:lvl2pPr>
            <a:lvl3pPr marL="0">
              <a:lnSpc>
                <a:spcPct val="100000"/>
              </a:lnSpc>
              <a:spcBef>
                <a:spcPts val="0"/>
              </a:spcBef>
              <a:defRPr sz="825"/>
            </a:lvl3pPr>
            <a:lvl4pPr marL="0">
              <a:lnSpc>
                <a:spcPct val="100000"/>
              </a:lnSpc>
              <a:spcBef>
                <a:spcPts val="0"/>
              </a:spcBef>
              <a:defRPr sz="825"/>
            </a:lvl4pPr>
            <a:lvl5pPr marL="0">
              <a:lnSpc>
                <a:spcPct val="100000"/>
              </a:lnSpc>
              <a:spcBef>
                <a:spcPts val="0"/>
              </a:spcBef>
              <a:defRPr sz="825"/>
            </a:lvl5pPr>
          </a:lstStyle>
          <a:p>
            <a:pPr lvl="0"/>
            <a:r>
              <a:rPr lang="de-AT"/>
              <a:t>Quelle: Fußnote</a:t>
            </a:r>
          </a:p>
        </p:txBody>
      </p:sp>
    </p:spTree>
    <p:extLst>
      <p:ext uri="{BB962C8B-B14F-4D97-AF65-F5344CB8AC3E}">
        <p14:creationId xmlns:p14="http://schemas.microsoft.com/office/powerpoint/2010/main" val="1037701895"/>
      </p:ext>
    </p:extLst>
  </p:cSld>
  <p:clrMapOvr>
    <a:masterClrMapping/>
  </p:clrMapOvr>
  <p:hf hdr="0" dt="0"/>
  <p:extLst>
    <p:ext uri="{DCECCB84-F9BA-43D5-87BE-67443E8EF086}">
      <p15:sldGuideLst xmlns:p15="http://schemas.microsoft.com/office/powerpoint/2012/main">
        <p15:guide id="1" pos="340">
          <p15:clr>
            <a:srgbClr val="FBAE40"/>
          </p15:clr>
        </p15:guide>
        <p15:guide id="2" orient="horz" pos="3049"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el und Inhalt + Bild 2">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ACC42C3D-66FA-4640-A8BA-092612DD6517}"/>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41126849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3" name="Objekt 2" hidden="1">
                        <a:extLst>
                          <a:ext uri="{FF2B5EF4-FFF2-40B4-BE49-F238E27FC236}">
                            <a16:creationId xmlns:a16="http://schemas.microsoft.com/office/drawing/2014/main" id="{ACC42C3D-66FA-4640-A8BA-092612DD6517}"/>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Bildplatzhalter">
            <a:extLst>
              <a:ext uri="{FF2B5EF4-FFF2-40B4-BE49-F238E27FC236}">
                <a16:creationId xmlns:a16="http://schemas.microsoft.com/office/drawing/2014/main" id="{26F07C7B-D4EB-49E7-B204-8053C187666D}"/>
              </a:ext>
              <a:ext uri="{C183D7F6-B498-43B3-948B-1728B52AA6E4}">
                <adec:decorative xmlns:adec="http://schemas.microsoft.com/office/drawing/2017/decorative" val="0"/>
              </a:ext>
            </a:extLst>
          </p:cNvPr>
          <p:cNvSpPr>
            <a:spLocks noGrp="1"/>
          </p:cNvSpPr>
          <p:nvPr>
            <p:ph type="pic" sz="quarter" idx="13"/>
          </p:nvPr>
        </p:nvSpPr>
        <p:spPr bwMode="gray">
          <a:xfrm>
            <a:off x="323112" y="1337978"/>
            <a:ext cx="3038475" cy="3805522"/>
          </a:xfrm>
          <a:custGeom>
            <a:avLst/>
            <a:gdLst>
              <a:gd name="connsiteX0" fmla="*/ 684891 w 3038475"/>
              <a:gd name="connsiteY0" fmla="*/ 0 h 3933825"/>
              <a:gd name="connsiteX1" fmla="*/ 3038475 w 3038475"/>
              <a:gd name="connsiteY1" fmla="*/ 0 h 3933825"/>
              <a:gd name="connsiteX2" fmla="*/ 3038475 w 3038475"/>
              <a:gd name="connsiteY2" fmla="*/ 3933825 h 3933825"/>
              <a:gd name="connsiteX3" fmla="*/ 0 w 3038475"/>
              <a:gd name="connsiteY3" fmla="*/ 3933825 h 3933825"/>
              <a:gd name="connsiteX4" fmla="*/ 0 w 3038475"/>
              <a:gd name="connsiteY4" fmla="*/ 684663 h 3933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8475" h="3933825">
                <a:moveTo>
                  <a:pt x="684891" y="0"/>
                </a:moveTo>
                <a:lnTo>
                  <a:pt x="3038475" y="0"/>
                </a:lnTo>
                <a:lnTo>
                  <a:pt x="3038475" y="3933825"/>
                </a:lnTo>
                <a:lnTo>
                  <a:pt x="0" y="3933825"/>
                </a:lnTo>
                <a:lnTo>
                  <a:pt x="0" y="684663"/>
                </a:lnTo>
                <a:close/>
              </a:path>
            </a:pathLst>
          </a:custGeom>
          <a:solidFill>
            <a:schemeClr val="bg1">
              <a:lumMod val="95000"/>
            </a:schemeClr>
          </a:solidFill>
          <a:ln>
            <a:noFill/>
          </a:ln>
        </p:spPr>
        <p:txBody>
          <a:bodyPr wrap="square">
            <a:noAutofit/>
          </a:bodyPr>
          <a:lstStyle>
            <a:lvl1pPr marL="0" indent="0" algn="ctr" rtl="0">
              <a:buNone/>
              <a:defRPr sz="1800">
                <a:latin typeface="Source Sans Pro" panose="020B0503030403020204" pitchFamily="34" charset="0"/>
                <a:ea typeface="Source Sans Pro" panose="020B0503030403020204" pitchFamily="34" charset="0"/>
              </a:defRPr>
            </a:lvl1pPr>
          </a:lstStyle>
          <a:p>
            <a:r>
              <a:rPr lang="de-DE"/>
              <a:t>Bild durch Klicken auf Symbol hinzufügen</a:t>
            </a:r>
            <a:endParaRPr lang="de-AT"/>
          </a:p>
        </p:txBody>
      </p:sp>
      <p:sp>
        <p:nvSpPr>
          <p:cNvPr id="6" name="Inhalt">
            <a:extLst>
              <a:ext uri="{FF2B5EF4-FFF2-40B4-BE49-F238E27FC236}">
                <a16:creationId xmlns:a16="http://schemas.microsoft.com/office/drawing/2014/main" id="{B1A36D64-6655-40CF-96E0-30A446BBE1B4}"/>
              </a:ext>
            </a:extLst>
          </p:cNvPr>
          <p:cNvSpPr>
            <a:spLocks noGrp="1"/>
          </p:cNvSpPr>
          <p:nvPr>
            <p:ph idx="1" hasCustomPrompt="1"/>
          </p:nvPr>
        </p:nvSpPr>
        <p:spPr>
          <a:xfrm>
            <a:off x="3535680" y="1337978"/>
            <a:ext cx="5428932" cy="3285218"/>
          </a:xfrm>
          <a:prstGeom prst="rect">
            <a:avLst/>
          </a:prstGeom>
        </p:spPr>
        <p:txBody>
          <a:bodyPr/>
          <a:lstStyle>
            <a:lvl1pPr marL="0" indent="0" rtl="0">
              <a:lnSpc>
                <a:spcPct val="80000"/>
              </a:lnSpc>
              <a:buNone/>
              <a:defRPr sz="1800" b="0">
                <a:solidFill>
                  <a:schemeClr val="tx2"/>
                </a:solidFill>
                <a:latin typeface="Source Sans Pro" panose="020B0503030403020204" pitchFamily="34" charset="0"/>
                <a:ea typeface="Source Sans Pro" panose="020B0503030403020204" pitchFamily="34" charset="0"/>
              </a:defRPr>
            </a:lvl1pPr>
            <a:lvl2pPr marL="182563" indent="-182563" rtl="0">
              <a:lnSpc>
                <a:spcPct val="80000"/>
              </a:lnSpc>
              <a:defRPr sz="1800">
                <a:solidFill>
                  <a:schemeClr val="tx2"/>
                </a:solidFill>
                <a:latin typeface="Source Sans Pro" panose="020B0503030403020204" pitchFamily="34" charset="0"/>
                <a:ea typeface="Source Sans Pro" panose="020B0503030403020204" pitchFamily="34" charset="0"/>
              </a:defRPr>
            </a:lvl2pPr>
            <a:lvl3pPr marL="358775" indent="-176213" rtl="0">
              <a:lnSpc>
                <a:spcPct val="80000"/>
              </a:lnSpc>
              <a:defRPr sz="1800">
                <a:solidFill>
                  <a:schemeClr val="tx2"/>
                </a:solidFill>
                <a:latin typeface="Source Sans Pro" panose="020B0503030403020204" pitchFamily="34" charset="0"/>
                <a:ea typeface="Source Sans Pro" panose="020B0503030403020204" pitchFamily="34" charset="0"/>
              </a:defRPr>
            </a:lvl3pPr>
            <a:lvl4pPr marL="538163" indent="-179388" rtl="0">
              <a:lnSpc>
                <a:spcPct val="80000"/>
              </a:lnSpc>
              <a:defRPr sz="1800">
                <a:solidFill>
                  <a:schemeClr val="tx2"/>
                </a:solidFill>
                <a:latin typeface="Source Sans Pro" panose="020B0503030403020204" pitchFamily="34" charset="0"/>
                <a:ea typeface="Source Sans Pro" panose="020B0503030403020204" pitchFamily="34" charset="0"/>
              </a:defRPr>
            </a:lvl4pPr>
            <a:lvl5pPr marL="715963" indent="-177800" rtl="0">
              <a:lnSpc>
                <a:spcPct val="80000"/>
              </a:lnSpc>
              <a:defRPr sz="1800">
                <a:solidFill>
                  <a:schemeClr val="tx2"/>
                </a:solidFill>
                <a:latin typeface="Source Sans Pro" panose="020B0503030403020204" pitchFamily="34" charset="0"/>
                <a:ea typeface="Source Sans Pro" panose="020B0503030403020204" pitchFamily="34" charset="0"/>
              </a:defRPr>
            </a:lvl5pPr>
          </a:lstStyle>
          <a:p>
            <a:pPr lvl="0"/>
            <a:r>
              <a:rPr lang="de-AT"/>
              <a:t>Text bearbeiten</a:t>
            </a:r>
          </a:p>
          <a:p>
            <a:pPr lvl="1"/>
            <a:r>
              <a:rPr lang="de-AT"/>
              <a:t>Zweite Ebene</a:t>
            </a:r>
          </a:p>
          <a:p>
            <a:pPr lvl="2"/>
            <a:r>
              <a:rPr lang="de-AT"/>
              <a:t>Dritte Ebene</a:t>
            </a:r>
          </a:p>
          <a:p>
            <a:pPr lvl="3"/>
            <a:r>
              <a:rPr lang="de-AT"/>
              <a:t>Vierte Ebene</a:t>
            </a:r>
          </a:p>
          <a:p>
            <a:pPr lvl="4"/>
            <a:r>
              <a:rPr lang="de-AT"/>
              <a:t>Fünfte Ebene</a:t>
            </a:r>
          </a:p>
        </p:txBody>
      </p:sp>
      <p:sp>
        <p:nvSpPr>
          <p:cNvPr id="5" name="Titel">
            <a:extLst>
              <a:ext uri="{FF2B5EF4-FFF2-40B4-BE49-F238E27FC236}">
                <a16:creationId xmlns:a16="http://schemas.microsoft.com/office/drawing/2014/main" id="{9B5BAC7A-9DB1-01CE-62E8-78B67EB1675B}"/>
              </a:ext>
            </a:extLst>
          </p:cNvPr>
          <p:cNvSpPr>
            <a:spLocks noGrp="1"/>
          </p:cNvSpPr>
          <p:nvPr>
            <p:ph type="title" hasCustomPrompt="1"/>
          </p:nvPr>
        </p:nvSpPr>
        <p:spPr>
          <a:xfrm>
            <a:off x="539749" y="416287"/>
            <a:ext cx="8182219" cy="709200"/>
          </a:xfrm>
          <a:prstGeom prst="rect">
            <a:avLst/>
          </a:prstGeom>
        </p:spPr>
        <p:txBody>
          <a:bodyPr vert="horz" anchor="t" anchorCtr="0">
            <a:noAutofit/>
          </a:bodyPr>
          <a:lstStyle>
            <a:lvl1pPr rtl="0">
              <a:defRPr sz="2600" b="1">
                <a:solidFill>
                  <a:schemeClr val="tx2"/>
                </a:solidFill>
                <a:latin typeface="Source Sans Pro" panose="020B0503030403020204" pitchFamily="34" charset="0"/>
                <a:ea typeface="Source Sans Pro" panose="020B0503030403020204" pitchFamily="34" charset="0"/>
              </a:defRPr>
            </a:lvl1pPr>
          </a:lstStyle>
          <a:p>
            <a:r>
              <a:rPr lang="de-AT"/>
              <a:t>Folienüberschrift durch Klicken </a:t>
            </a:r>
            <a:br>
              <a:rPr lang="de-AT"/>
            </a:br>
            <a:r>
              <a:rPr lang="de-AT"/>
              <a:t>bearbeiten</a:t>
            </a:r>
          </a:p>
        </p:txBody>
      </p:sp>
      <p:sp>
        <p:nvSpPr>
          <p:cNvPr id="2" name="Fußnote">
            <a:extLst>
              <a:ext uri="{FF2B5EF4-FFF2-40B4-BE49-F238E27FC236}">
                <a16:creationId xmlns:a16="http://schemas.microsoft.com/office/drawing/2014/main" id="{EA8697ED-29BB-2EB1-6CB8-853402BF9BFB}"/>
              </a:ext>
            </a:extLst>
          </p:cNvPr>
          <p:cNvSpPr>
            <a:spLocks noGrp="1"/>
          </p:cNvSpPr>
          <p:nvPr>
            <p:ph type="body" sz="quarter" idx="12" hasCustomPrompt="1"/>
          </p:nvPr>
        </p:nvSpPr>
        <p:spPr>
          <a:xfrm>
            <a:off x="3535680" y="4843562"/>
            <a:ext cx="4766109" cy="207003"/>
          </a:xfrm>
          <a:prstGeom prst="rect">
            <a:avLst/>
          </a:prstGeom>
        </p:spPr>
        <p:txBody>
          <a:bodyPr lIns="90000" tIns="0" rIns="90000" bIns="0" anchor="b" anchorCtr="0"/>
          <a:lstStyle>
            <a:lvl1pPr marL="0" indent="0" rtl="0">
              <a:lnSpc>
                <a:spcPct val="100000"/>
              </a:lnSpc>
              <a:spcBef>
                <a:spcPts val="0"/>
              </a:spcBef>
              <a:buNone/>
              <a:defRPr sz="1200">
                <a:solidFill>
                  <a:schemeClr val="tx2"/>
                </a:solidFill>
                <a:latin typeface="Source Sans Pro" panose="020B0503030403020204" pitchFamily="34" charset="0"/>
                <a:ea typeface="Source Sans Pro" panose="020B0503030403020204" pitchFamily="34" charset="0"/>
              </a:defRPr>
            </a:lvl1pPr>
            <a:lvl2pPr marL="0">
              <a:lnSpc>
                <a:spcPct val="100000"/>
              </a:lnSpc>
              <a:spcBef>
                <a:spcPts val="0"/>
              </a:spcBef>
              <a:defRPr sz="825"/>
            </a:lvl2pPr>
            <a:lvl3pPr marL="0">
              <a:lnSpc>
                <a:spcPct val="100000"/>
              </a:lnSpc>
              <a:spcBef>
                <a:spcPts val="0"/>
              </a:spcBef>
              <a:defRPr sz="825"/>
            </a:lvl3pPr>
            <a:lvl4pPr marL="0">
              <a:lnSpc>
                <a:spcPct val="100000"/>
              </a:lnSpc>
              <a:spcBef>
                <a:spcPts val="0"/>
              </a:spcBef>
              <a:defRPr sz="825"/>
            </a:lvl4pPr>
            <a:lvl5pPr marL="0">
              <a:lnSpc>
                <a:spcPct val="100000"/>
              </a:lnSpc>
              <a:spcBef>
                <a:spcPts val="0"/>
              </a:spcBef>
              <a:defRPr sz="825"/>
            </a:lvl5pPr>
          </a:lstStyle>
          <a:p>
            <a:pPr lvl="0"/>
            <a:r>
              <a:rPr lang="de-AT"/>
              <a:t>Quelle: Fußnote</a:t>
            </a:r>
          </a:p>
        </p:txBody>
      </p:sp>
    </p:spTree>
    <p:extLst>
      <p:ext uri="{BB962C8B-B14F-4D97-AF65-F5344CB8AC3E}">
        <p14:creationId xmlns:p14="http://schemas.microsoft.com/office/powerpoint/2010/main" val="151286976"/>
      </p:ext>
    </p:extLst>
  </p:cSld>
  <p:clrMapOvr>
    <a:masterClrMapping/>
  </p:clrMapOvr>
  <p:hf hdr="0" dt="0"/>
  <p:extLst>
    <p:ext uri="{DCECCB84-F9BA-43D5-87BE-67443E8EF086}">
      <p15:sldGuideLst xmlns:p15="http://schemas.microsoft.com/office/powerpoint/2012/main">
        <p15:guide id="1" pos="340">
          <p15:clr>
            <a:srgbClr val="FBAE40"/>
          </p15:clr>
        </p15:guide>
        <p15:guide id="3" orient="horz" pos="3072"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el und Inhalt + Bild 3">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E266D025-A781-42EC-AD89-DD5EC079B53D}"/>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13275174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3" name="Objekt 2" hidden="1">
                        <a:extLst>
                          <a:ext uri="{FF2B5EF4-FFF2-40B4-BE49-F238E27FC236}">
                            <a16:creationId xmlns:a16="http://schemas.microsoft.com/office/drawing/2014/main" id="{E266D025-A781-42EC-AD89-DD5EC079B53D}"/>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Inhalt">
            <a:extLst>
              <a:ext uri="{FF2B5EF4-FFF2-40B4-BE49-F238E27FC236}">
                <a16:creationId xmlns:a16="http://schemas.microsoft.com/office/drawing/2014/main" id="{DB001EA6-8092-4067-9E21-82F222DCD064}"/>
              </a:ext>
            </a:extLst>
          </p:cNvPr>
          <p:cNvSpPr>
            <a:spLocks noGrp="1"/>
          </p:cNvSpPr>
          <p:nvPr>
            <p:ph idx="1" hasCustomPrompt="1"/>
          </p:nvPr>
        </p:nvSpPr>
        <p:spPr>
          <a:xfrm>
            <a:off x="539750" y="1337978"/>
            <a:ext cx="4763770" cy="3285218"/>
          </a:xfrm>
          <a:prstGeom prst="rect">
            <a:avLst/>
          </a:prstGeom>
        </p:spPr>
        <p:txBody>
          <a:bodyPr/>
          <a:lstStyle>
            <a:lvl1pPr marL="0" indent="0" rtl="0">
              <a:lnSpc>
                <a:spcPct val="80000"/>
              </a:lnSpc>
              <a:buNone/>
              <a:defRPr sz="1800" b="0">
                <a:solidFill>
                  <a:schemeClr val="tx2"/>
                </a:solidFill>
                <a:latin typeface="Source Sans Pro" panose="020B0503030403020204" pitchFamily="34" charset="0"/>
                <a:ea typeface="Source Sans Pro" panose="020B0503030403020204" pitchFamily="34" charset="0"/>
              </a:defRPr>
            </a:lvl1pPr>
            <a:lvl2pPr marL="182563" indent="-182563" rtl="0">
              <a:lnSpc>
                <a:spcPct val="80000"/>
              </a:lnSpc>
              <a:defRPr sz="1800">
                <a:solidFill>
                  <a:schemeClr val="tx2"/>
                </a:solidFill>
                <a:latin typeface="Source Sans Pro" panose="020B0503030403020204" pitchFamily="34" charset="0"/>
                <a:ea typeface="Source Sans Pro" panose="020B0503030403020204" pitchFamily="34" charset="0"/>
              </a:defRPr>
            </a:lvl2pPr>
            <a:lvl3pPr marL="358775" indent="-176213" rtl="0">
              <a:lnSpc>
                <a:spcPct val="80000"/>
              </a:lnSpc>
              <a:defRPr sz="1800">
                <a:solidFill>
                  <a:schemeClr val="tx2"/>
                </a:solidFill>
                <a:latin typeface="Source Sans Pro" panose="020B0503030403020204" pitchFamily="34" charset="0"/>
                <a:ea typeface="Source Sans Pro" panose="020B0503030403020204" pitchFamily="34" charset="0"/>
              </a:defRPr>
            </a:lvl3pPr>
            <a:lvl4pPr marL="538163" indent="-179388" rtl="0">
              <a:lnSpc>
                <a:spcPct val="80000"/>
              </a:lnSpc>
              <a:defRPr sz="1800">
                <a:solidFill>
                  <a:schemeClr val="tx2"/>
                </a:solidFill>
                <a:latin typeface="Source Sans Pro" panose="020B0503030403020204" pitchFamily="34" charset="0"/>
                <a:ea typeface="Source Sans Pro" panose="020B0503030403020204" pitchFamily="34" charset="0"/>
              </a:defRPr>
            </a:lvl4pPr>
            <a:lvl5pPr marL="715963" indent="-177800" rtl="0">
              <a:lnSpc>
                <a:spcPct val="80000"/>
              </a:lnSpc>
              <a:defRPr sz="1800">
                <a:solidFill>
                  <a:schemeClr val="tx2"/>
                </a:solidFill>
                <a:latin typeface="Source Sans Pro" panose="020B0503030403020204" pitchFamily="34" charset="0"/>
                <a:ea typeface="Source Sans Pro" panose="020B0503030403020204" pitchFamily="34" charset="0"/>
              </a:defRPr>
            </a:lvl5pPr>
          </a:lstStyle>
          <a:p>
            <a:pPr lvl="0"/>
            <a:r>
              <a:rPr lang="de-AT"/>
              <a:t>Text bearbeiten</a:t>
            </a:r>
          </a:p>
          <a:p>
            <a:pPr lvl="1"/>
            <a:r>
              <a:rPr lang="de-AT"/>
              <a:t>Zweite Ebene</a:t>
            </a:r>
          </a:p>
          <a:p>
            <a:pPr lvl="2"/>
            <a:r>
              <a:rPr lang="de-AT"/>
              <a:t>Dritte Ebene</a:t>
            </a:r>
          </a:p>
          <a:p>
            <a:pPr lvl="3"/>
            <a:r>
              <a:rPr lang="de-AT"/>
              <a:t>Vierte Ebene</a:t>
            </a:r>
          </a:p>
          <a:p>
            <a:pPr lvl="4"/>
            <a:r>
              <a:rPr lang="de-AT"/>
              <a:t>Fünfte Ebene</a:t>
            </a:r>
          </a:p>
        </p:txBody>
      </p:sp>
      <p:sp>
        <p:nvSpPr>
          <p:cNvPr id="14" name="Bildplatzhalter">
            <a:extLst>
              <a:ext uri="{FF2B5EF4-FFF2-40B4-BE49-F238E27FC236}">
                <a16:creationId xmlns:a16="http://schemas.microsoft.com/office/drawing/2014/main" id="{32422971-1362-43D7-80B3-93DCA1C5CA67}"/>
              </a:ext>
              <a:ext uri="{C183D7F6-B498-43B3-948B-1728B52AA6E4}">
                <adec:decorative xmlns:adec="http://schemas.microsoft.com/office/drawing/2017/decorative" val="0"/>
              </a:ext>
            </a:extLst>
          </p:cNvPr>
          <p:cNvSpPr>
            <a:spLocks noGrp="1"/>
          </p:cNvSpPr>
          <p:nvPr>
            <p:ph type="pic" sz="quarter" idx="10"/>
          </p:nvPr>
        </p:nvSpPr>
        <p:spPr bwMode="gray">
          <a:xfrm>
            <a:off x="5414212" y="0"/>
            <a:ext cx="3729788" cy="5143500"/>
          </a:xfrm>
          <a:custGeom>
            <a:avLst/>
            <a:gdLst>
              <a:gd name="connsiteX0" fmla="*/ 1052759 w 3729788"/>
              <a:gd name="connsiteY0" fmla="*/ 0 h 5143500"/>
              <a:gd name="connsiteX1" fmla="*/ 3729788 w 3729788"/>
              <a:gd name="connsiteY1" fmla="*/ 0 h 5143500"/>
              <a:gd name="connsiteX2" fmla="*/ 3729788 w 3729788"/>
              <a:gd name="connsiteY2" fmla="*/ 4282803 h 5143500"/>
              <a:gd name="connsiteX3" fmla="*/ 2869575 w 3729788"/>
              <a:gd name="connsiteY3" fmla="*/ 5143500 h 5143500"/>
              <a:gd name="connsiteX4" fmla="*/ 0 w 3729788"/>
              <a:gd name="connsiteY4" fmla="*/ 5143500 h 5143500"/>
              <a:gd name="connsiteX5" fmla="*/ 0 w 3729788"/>
              <a:gd name="connsiteY5" fmla="*/ 1053352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29788" h="5143500">
                <a:moveTo>
                  <a:pt x="1052759" y="0"/>
                </a:moveTo>
                <a:lnTo>
                  <a:pt x="3729788" y="0"/>
                </a:lnTo>
                <a:lnTo>
                  <a:pt x="3729788" y="4282803"/>
                </a:lnTo>
                <a:lnTo>
                  <a:pt x="2869575" y="5143500"/>
                </a:lnTo>
                <a:lnTo>
                  <a:pt x="0" y="5143500"/>
                </a:lnTo>
                <a:lnTo>
                  <a:pt x="0" y="1053352"/>
                </a:lnTo>
                <a:close/>
              </a:path>
            </a:pathLst>
          </a:custGeom>
          <a:solidFill>
            <a:schemeClr val="bg1">
              <a:lumMod val="95000"/>
            </a:schemeClr>
          </a:solidFill>
          <a:ln>
            <a:noFill/>
          </a:ln>
        </p:spPr>
        <p:txBody>
          <a:bodyPr wrap="square">
            <a:noAutofit/>
          </a:bodyPr>
          <a:lstStyle>
            <a:lvl1pPr marL="0" indent="0" algn="ctr" rtl="0">
              <a:buNone/>
              <a:defRPr sz="1800" b="0">
                <a:latin typeface="Source Sans Pro" panose="020B0503030403020204" pitchFamily="34" charset="0"/>
                <a:ea typeface="Source Sans Pro" panose="020B0503030403020204" pitchFamily="34" charset="0"/>
              </a:defRPr>
            </a:lvl1pPr>
          </a:lstStyle>
          <a:p>
            <a:r>
              <a:rPr lang="de-DE"/>
              <a:t>Bild durch Klicken auf Symbol hinzufügen</a:t>
            </a:r>
            <a:endParaRPr lang="de-AT"/>
          </a:p>
        </p:txBody>
      </p:sp>
      <p:sp>
        <p:nvSpPr>
          <p:cNvPr id="5" name="Titel">
            <a:extLst>
              <a:ext uri="{FF2B5EF4-FFF2-40B4-BE49-F238E27FC236}">
                <a16:creationId xmlns:a16="http://schemas.microsoft.com/office/drawing/2014/main" id="{14B87AB8-9723-174C-A788-8E2955C7E98C}"/>
              </a:ext>
            </a:extLst>
          </p:cNvPr>
          <p:cNvSpPr>
            <a:spLocks noGrp="1"/>
          </p:cNvSpPr>
          <p:nvPr>
            <p:ph type="title" hasCustomPrompt="1"/>
          </p:nvPr>
        </p:nvSpPr>
        <p:spPr>
          <a:xfrm>
            <a:off x="539750" y="416287"/>
            <a:ext cx="4763770" cy="709200"/>
          </a:xfrm>
          <a:prstGeom prst="rect">
            <a:avLst/>
          </a:prstGeom>
        </p:spPr>
        <p:txBody>
          <a:bodyPr vert="horz" anchor="t" anchorCtr="0">
            <a:noAutofit/>
          </a:bodyPr>
          <a:lstStyle>
            <a:lvl1pPr rtl="0">
              <a:defRPr sz="2600" b="1">
                <a:solidFill>
                  <a:schemeClr val="tx2"/>
                </a:solidFill>
                <a:latin typeface="Source Sans Pro" panose="020B0503030403020204" pitchFamily="34" charset="0"/>
                <a:ea typeface="Source Sans Pro" panose="020B0503030403020204" pitchFamily="34" charset="0"/>
              </a:defRPr>
            </a:lvl1pPr>
          </a:lstStyle>
          <a:p>
            <a:r>
              <a:rPr lang="de-AT"/>
              <a:t>Folienüberschrift durch Klicken bearbeiten</a:t>
            </a:r>
          </a:p>
        </p:txBody>
      </p:sp>
      <p:sp>
        <p:nvSpPr>
          <p:cNvPr id="2" name="Fußnote">
            <a:extLst>
              <a:ext uri="{FF2B5EF4-FFF2-40B4-BE49-F238E27FC236}">
                <a16:creationId xmlns:a16="http://schemas.microsoft.com/office/drawing/2014/main" id="{882F8FA0-EF0D-12F6-3970-CFB6CDEF8284}"/>
              </a:ext>
            </a:extLst>
          </p:cNvPr>
          <p:cNvSpPr>
            <a:spLocks noGrp="1"/>
          </p:cNvSpPr>
          <p:nvPr>
            <p:ph type="body" sz="quarter" idx="12" hasCustomPrompt="1"/>
          </p:nvPr>
        </p:nvSpPr>
        <p:spPr>
          <a:xfrm>
            <a:off x="539751" y="4843562"/>
            <a:ext cx="4763770" cy="207003"/>
          </a:xfrm>
          <a:prstGeom prst="rect">
            <a:avLst/>
          </a:prstGeom>
        </p:spPr>
        <p:txBody>
          <a:bodyPr lIns="90000" tIns="0" rIns="90000" bIns="0" anchor="b" anchorCtr="0"/>
          <a:lstStyle>
            <a:lvl1pPr marL="0" indent="0" rtl="0">
              <a:lnSpc>
                <a:spcPct val="100000"/>
              </a:lnSpc>
              <a:spcBef>
                <a:spcPts val="0"/>
              </a:spcBef>
              <a:buNone/>
              <a:defRPr sz="1200">
                <a:solidFill>
                  <a:schemeClr val="tx2"/>
                </a:solidFill>
                <a:latin typeface="Source Sans Pro" panose="020B0503030403020204" pitchFamily="34" charset="0"/>
                <a:ea typeface="Source Sans Pro" panose="020B0503030403020204" pitchFamily="34" charset="0"/>
              </a:defRPr>
            </a:lvl1pPr>
            <a:lvl2pPr marL="0">
              <a:lnSpc>
                <a:spcPct val="100000"/>
              </a:lnSpc>
              <a:spcBef>
                <a:spcPts val="0"/>
              </a:spcBef>
              <a:defRPr sz="825"/>
            </a:lvl2pPr>
            <a:lvl3pPr marL="0">
              <a:lnSpc>
                <a:spcPct val="100000"/>
              </a:lnSpc>
              <a:spcBef>
                <a:spcPts val="0"/>
              </a:spcBef>
              <a:defRPr sz="825"/>
            </a:lvl3pPr>
            <a:lvl4pPr marL="0">
              <a:lnSpc>
                <a:spcPct val="100000"/>
              </a:lnSpc>
              <a:spcBef>
                <a:spcPts val="0"/>
              </a:spcBef>
              <a:defRPr sz="825"/>
            </a:lvl4pPr>
            <a:lvl5pPr marL="0">
              <a:lnSpc>
                <a:spcPct val="100000"/>
              </a:lnSpc>
              <a:spcBef>
                <a:spcPts val="0"/>
              </a:spcBef>
              <a:defRPr sz="825"/>
            </a:lvl5pPr>
          </a:lstStyle>
          <a:p>
            <a:pPr lvl="0"/>
            <a:r>
              <a:rPr lang="de-AT"/>
              <a:t>Quelle: Fußnote</a:t>
            </a:r>
          </a:p>
        </p:txBody>
      </p:sp>
    </p:spTree>
    <p:extLst>
      <p:ext uri="{BB962C8B-B14F-4D97-AF65-F5344CB8AC3E}">
        <p14:creationId xmlns:p14="http://schemas.microsoft.com/office/powerpoint/2010/main" val="396775909"/>
      </p:ext>
    </p:extLst>
  </p:cSld>
  <p:clrMapOvr>
    <a:masterClrMapping/>
  </p:clrMapOvr>
  <p:hf hdr="0" dt="0"/>
  <p:extLst>
    <p:ext uri="{DCECCB84-F9BA-43D5-87BE-67443E8EF086}">
      <p15:sldGuideLst xmlns:p15="http://schemas.microsoft.com/office/powerpoint/2012/main">
        <p15:guide id="1" pos="3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Abschlussfolie_hell">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8E05B515-498D-4DA6-A802-27EEF872D825}"/>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11967535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2" name="Objekt 1" hidden="1">
                        <a:extLst>
                          <a:ext uri="{FF2B5EF4-FFF2-40B4-BE49-F238E27FC236}">
                            <a16:creationId xmlns:a16="http://schemas.microsoft.com/office/drawing/2014/main" id="{8E05B515-498D-4DA6-A802-27EEF872D825}"/>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0" name="Freeform: hellgrünes Dreieck">
            <a:extLst>
              <a:ext uri="{FF2B5EF4-FFF2-40B4-BE49-F238E27FC236}">
                <a16:creationId xmlns:a16="http://schemas.microsoft.com/office/drawing/2014/main" id="{874198E9-EFF8-7E6E-2FC3-58A39EBF53C7}"/>
              </a:ext>
              <a:ext uri="{C183D7F6-B498-43B3-948B-1728B52AA6E4}">
                <adec:decorative xmlns:adec="http://schemas.microsoft.com/office/drawing/2017/decorative" val="1"/>
              </a:ext>
            </a:extLst>
          </p:cNvPr>
          <p:cNvSpPr/>
          <p:nvPr userDrawn="1"/>
        </p:nvSpPr>
        <p:spPr bwMode="gray">
          <a:xfrm rot="10800000">
            <a:off x="0" y="0"/>
            <a:ext cx="860213" cy="860697"/>
          </a:xfrm>
          <a:custGeom>
            <a:avLst/>
            <a:gdLst/>
            <a:ahLst/>
            <a:cxnLst>
              <a:cxn ang="3cd4">
                <a:pos x="hc" y="t"/>
              </a:cxn>
              <a:cxn ang="cd2">
                <a:pos x="l" y="vc"/>
              </a:cxn>
              <a:cxn ang="cd4">
                <a:pos x="hc" y="b"/>
              </a:cxn>
              <a:cxn ang="0">
                <a:pos x="r" y="vc"/>
              </a:cxn>
            </a:cxnLst>
            <a:rect l="l" t="t" r="r" b="b"/>
            <a:pathLst>
              <a:path w="1780" h="1781">
                <a:moveTo>
                  <a:pt x="1780" y="0"/>
                </a:moveTo>
                <a:lnTo>
                  <a:pt x="1780" y="1781"/>
                </a:lnTo>
                <a:lnTo>
                  <a:pt x="0" y="1781"/>
                </a:lnTo>
                <a:close/>
              </a:path>
            </a:pathLst>
          </a:custGeom>
          <a:solidFill>
            <a:srgbClr val="1E353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9" name="Freeform: myAbility &quot;A&quot;">
            <a:extLst>
              <a:ext uri="{FF2B5EF4-FFF2-40B4-BE49-F238E27FC236}">
                <a16:creationId xmlns:a16="http://schemas.microsoft.com/office/drawing/2014/main" id="{7DFF6D6E-5D85-9111-82F2-C0552C720BBB}"/>
              </a:ext>
              <a:ext uri="{C183D7F6-B498-43B3-948B-1728B52AA6E4}">
                <adec:decorative xmlns:adec="http://schemas.microsoft.com/office/drawing/2017/decorative" val="1"/>
              </a:ext>
            </a:extLst>
          </p:cNvPr>
          <p:cNvSpPr/>
          <p:nvPr userDrawn="1"/>
        </p:nvSpPr>
        <p:spPr bwMode="black">
          <a:xfrm>
            <a:off x="66351" y="54297"/>
            <a:ext cx="342671" cy="378819"/>
          </a:xfrm>
          <a:custGeom>
            <a:avLst/>
            <a:gdLst/>
            <a:ahLst/>
            <a:cxnLst>
              <a:cxn ang="3cd4">
                <a:pos x="hc" y="t"/>
              </a:cxn>
              <a:cxn ang="cd2">
                <a:pos x="l" y="vc"/>
              </a:cxn>
              <a:cxn ang="cd4">
                <a:pos x="hc" y="b"/>
              </a:cxn>
              <a:cxn ang="0">
                <a:pos x="r" y="vc"/>
              </a:cxn>
            </a:cxnLst>
            <a:rect l="l" t="t" r="r" b="b"/>
            <a:pathLst>
              <a:path w="712" h="787">
                <a:moveTo>
                  <a:pt x="712" y="787"/>
                </a:moveTo>
                <a:cubicBezTo>
                  <a:pt x="519" y="787"/>
                  <a:pt x="519" y="787"/>
                  <a:pt x="519" y="787"/>
                </a:cubicBezTo>
                <a:cubicBezTo>
                  <a:pt x="475" y="601"/>
                  <a:pt x="475" y="601"/>
                  <a:pt x="475" y="601"/>
                </a:cubicBezTo>
                <a:cubicBezTo>
                  <a:pt x="393" y="601"/>
                  <a:pt x="393" y="601"/>
                  <a:pt x="393" y="601"/>
                </a:cubicBezTo>
                <a:cubicBezTo>
                  <a:pt x="393" y="460"/>
                  <a:pt x="393" y="460"/>
                  <a:pt x="393" y="460"/>
                </a:cubicBezTo>
                <a:cubicBezTo>
                  <a:pt x="438" y="460"/>
                  <a:pt x="438" y="460"/>
                  <a:pt x="438" y="460"/>
                </a:cubicBezTo>
                <a:cubicBezTo>
                  <a:pt x="415" y="386"/>
                  <a:pt x="415" y="386"/>
                  <a:pt x="415" y="386"/>
                </a:cubicBezTo>
                <a:cubicBezTo>
                  <a:pt x="393" y="312"/>
                  <a:pt x="378" y="215"/>
                  <a:pt x="356" y="134"/>
                </a:cubicBezTo>
                <a:cubicBezTo>
                  <a:pt x="349" y="134"/>
                  <a:pt x="349" y="134"/>
                  <a:pt x="349" y="134"/>
                </a:cubicBezTo>
                <a:cubicBezTo>
                  <a:pt x="334" y="215"/>
                  <a:pt x="311" y="312"/>
                  <a:pt x="289" y="386"/>
                </a:cubicBezTo>
                <a:cubicBezTo>
                  <a:pt x="267" y="460"/>
                  <a:pt x="267" y="460"/>
                  <a:pt x="267" y="460"/>
                </a:cubicBezTo>
                <a:cubicBezTo>
                  <a:pt x="311" y="460"/>
                  <a:pt x="311" y="460"/>
                  <a:pt x="311" y="460"/>
                </a:cubicBezTo>
                <a:cubicBezTo>
                  <a:pt x="311" y="601"/>
                  <a:pt x="311" y="601"/>
                  <a:pt x="311" y="601"/>
                </a:cubicBezTo>
                <a:cubicBezTo>
                  <a:pt x="230" y="601"/>
                  <a:pt x="230" y="601"/>
                  <a:pt x="230" y="601"/>
                </a:cubicBezTo>
                <a:cubicBezTo>
                  <a:pt x="185" y="787"/>
                  <a:pt x="185" y="787"/>
                  <a:pt x="185" y="787"/>
                </a:cubicBezTo>
                <a:cubicBezTo>
                  <a:pt x="0" y="787"/>
                  <a:pt x="0" y="787"/>
                  <a:pt x="0" y="787"/>
                </a:cubicBezTo>
                <a:cubicBezTo>
                  <a:pt x="252" y="0"/>
                  <a:pt x="252" y="0"/>
                  <a:pt x="252" y="0"/>
                </a:cubicBezTo>
                <a:cubicBezTo>
                  <a:pt x="460" y="0"/>
                  <a:pt x="460" y="0"/>
                  <a:pt x="460" y="0"/>
                </a:cubicBezTo>
                <a:close/>
              </a:path>
            </a:pathLst>
          </a:custGeom>
          <a:solidFill>
            <a:srgbClr val="5DB67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pic>
        <p:nvPicPr>
          <p:cNvPr id="7" name="Grafik 6" descr="Inklusion und Wirtschaft. Umrandet von einer Ellipse mit sechs Illustrationen von Menschen mit Behinderungen. Eine Person trägt eine Beinprothese, eine andere nutzt einen Gehstock, jemand anders nutzt den Rollstuhl, eine andere Person gebärdet, eine Person symbolisiert eine unsichtbare Behinderung sowie eine andere eine blinde Person mit Blindenstock und Armbinde. ">
            <a:extLst>
              <a:ext uri="{FF2B5EF4-FFF2-40B4-BE49-F238E27FC236}">
                <a16:creationId xmlns:a16="http://schemas.microsoft.com/office/drawing/2014/main" id="{A263B056-4261-E5A7-9AA4-76E00B776B7D}"/>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a:stretch/>
        </p:blipFill>
        <p:spPr>
          <a:xfrm>
            <a:off x="1723407" y="54297"/>
            <a:ext cx="5619750" cy="3390017"/>
          </a:xfrm>
          <a:prstGeom prst="rect">
            <a:avLst/>
          </a:prstGeom>
        </p:spPr>
      </p:pic>
      <p:sp>
        <p:nvSpPr>
          <p:cNvPr id="8" name="Text: Gemeinsam mit der Wirtschaft">
            <a:extLst>
              <a:ext uri="{FF2B5EF4-FFF2-40B4-BE49-F238E27FC236}">
                <a16:creationId xmlns:a16="http://schemas.microsoft.com/office/drawing/2014/main" id="{7158F023-077F-7F93-F8D2-5088DF6A754C}"/>
              </a:ext>
            </a:extLst>
          </p:cNvPr>
          <p:cNvSpPr txBox="1">
            <a:spLocks/>
          </p:cNvSpPr>
          <p:nvPr userDrawn="1"/>
        </p:nvSpPr>
        <p:spPr>
          <a:xfrm>
            <a:off x="1995584" y="3590709"/>
            <a:ext cx="5152832" cy="589527"/>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rtl="0">
              <a:lnSpc>
                <a:spcPct val="100000"/>
              </a:lnSpc>
              <a:buNone/>
            </a:pPr>
            <a:r>
              <a:rPr lang="de-AT" sz="1800" b="1">
                <a:solidFill>
                  <a:schemeClr val="tx2"/>
                </a:solidFill>
                <a:latin typeface="Source Sans Pro" panose="020B0503030403020204" pitchFamily="34" charset="0"/>
                <a:ea typeface="Source Sans Pro" panose="020B0503030403020204" pitchFamily="34" charset="0"/>
                <a:cs typeface="Source Sans Pro" charset="0"/>
              </a:rPr>
              <a:t>Building an inclusive </a:t>
            </a:r>
            <a:r>
              <a:rPr lang="de-AT" sz="1800" b="1" err="1">
                <a:solidFill>
                  <a:schemeClr val="tx2"/>
                </a:solidFill>
                <a:latin typeface="Source Sans Pro" panose="020B0503030403020204" pitchFamily="34" charset="0"/>
                <a:ea typeface="Source Sans Pro" panose="020B0503030403020204" pitchFamily="34" charset="0"/>
                <a:cs typeface="Source Sans Pro" charset="0"/>
              </a:rPr>
              <a:t>business</a:t>
            </a:r>
            <a:r>
              <a:rPr lang="de-AT" sz="1800" b="1">
                <a:solidFill>
                  <a:schemeClr val="tx2"/>
                </a:solidFill>
                <a:latin typeface="Source Sans Pro" panose="020B0503030403020204" pitchFamily="34" charset="0"/>
                <a:ea typeface="Source Sans Pro" panose="020B0503030403020204" pitchFamily="34" charset="0"/>
                <a:cs typeface="Source Sans Pro" charset="0"/>
              </a:rPr>
              <a:t> </a:t>
            </a:r>
            <a:r>
              <a:rPr lang="de-AT" sz="1800" b="1" err="1">
                <a:solidFill>
                  <a:schemeClr val="tx2"/>
                </a:solidFill>
                <a:latin typeface="Source Sans Pro" panose="020B0503030403020204" pitchFamily="34" charset="0"/>
                <a:ea typeface="Source Sans Pro" panose="020B0503030403020204" pitchFamily="34" charset="0"/>
                <a:cs typeface="Source Sans Pro" charset="0"/>
              </a:rPr>
              <a:t>world</a:t>
            </a:r>
            <a:r>
              <a:rPr lang="de-AT" sz="1800" b="1">
                <a:solidFill>
                  <a:schemeClr val="tx2"/>
                </a:solidFill>
                <a:latin typeface="Source Sans Pro" panose="020B0503030403020204" pitchFamily="34" charset="0"/>
                <a:ea typeface="Source Sans Pro" panose="020B0503030403020204" pitchFamily="34" charset="0"/>
                <a:cs typeface="Source Sans Pro" charset="0"/>
              </a:rPr>
              <a:t> – </a:t>
            </a:r>
            <a:r>
              <a:rPr lang="de-AT" sz="1800" b="1" err="1">
                <a:solidFill>
                  <a:schemeClr val="tx2"/>
                </a:solidFill>
                <a:latin typeface="Source Sans Pro" panose="020B0503030403020204" pitchFamily="34" charset="0"/>
                <a:ea typeface="Source Sans Pro" panose="020B0503030403020204" pitchFamily="34" charset="0"/>
                <a:cs typeface="Source Sans Pro" charset="0"/>
              </a:rPr>
              <a:t>with</a:t>
            </a:r>
            <a:r>
              <a:rPr lang="de-AT" sz="1800" b="1">
                <a:solidFill>
                  <a:schemeClr val="tx2"/>
                </a:solidFill>
                <a:latin typeface="Source Sans Pro" panose="020B0503030403020204" pitchFamily="34" charset="0"/>
                <a:ea typeface="Source Sans Pro" panose="020B0503030403020204" pitchFamily="34" charset="0"/>
                <a:cs typeface="Source Sans Pro" charset="0"/>
              </a:rPr>
              <a:t> </a:t>
            </a:r>
            <a:r>
              <a:rPr lang="de-AT" sz="1800" b="1" err="1">
                <a:solidFill>
                  <a:schemeClr val="tx2"/>
                </a:solidFill>
                <a:latin typeface="Source Sans Pro" panose="020B0503030403020204" pitchFamily="34" charset="0"/>
                <a:ea typeface="Source Sans Pro" panose="020B0503030403020204" pitchFamily="34" charset="0"/>
                <a:cs typeface="Source Sans Pro" charset="0"/>
              </a:rPr>
              <a:t>you</a:t>
            </a:r>
            <a:r>
              <a:rPr lang="de-AT" sz="1800" b="1">
                <a:solidFill>
                  <a:schemeClr val="tx2"/>
                </a:solidFill>
                <a:latin typeface="Source Sans Pro" panose="020B0503030403020204" pitchFamily="34" charset="0"/>
                <a:ea typeface="Source Sans Pro" panose="020B0503030403020204" pitchFamily="34" charset="0"/>
                <a:cs typeface="Source Sans Pro" charset="0"/>
              </a:rPr>
              <a:t>.</a:t>
            </a:r>
          </a:p>
        </p:txBody>
      </p:sp>
      <p:sp>
        <p:nvSpPr>
          <p:cNvPr id="13" name="Copyrighthinweis">
            <a:extLst>
              <a:ext uri="{FF2B5EF4-FFF2-40B4-BE49-F238E27FC236}">
                <a16:creationId xmlns:a16="http://schemas.microsoft.com/office/drawing/2014/main" id="{3214E635-7371-64D5-0B9F-EFC613D3F8E0}"/>
              </a:ext>
              <a:ext uri="{C183D7F6-B498-43B3-948B-1728B52AA6E4}">
                <adec:decorative xmlns:adec="http://schemas.microsoft.com/office/drawing/2017/decorative" val="1"/>
              </a:ext>
            </a:extLst>
          </p:cNvPr>
          <p:cNvSpPr txBox="1">
            <a:spLocks/>
          </p:cNvSpPr>
          <p:nvPr userDrawn="1"/>
        </p:nvSpPr>
        <p:spPr>
          <a:xfrm rot="16200000">
            <a:off x="-1290088" y="3594423"/>
            <a:ext cx="2823084" cy="152408"/>
          </a:xfrm>
          <a:prstGeom prst="rect">
            <a:avLst/>
          </a:prstGeom>
        </p:spPr>
        <p:txBody>
          <a:bodyPr vert="horz" lIns="68580" tIns="34290" rIns="68580" bIns="34290" rtlCol="0" anchor="ctr"/>
          <a:lstStyle>
            <a:defPPr>
              <a:defRPr lang="de-DE"/>
            </a:defPPr>
            <a:lvl1pPr marL="0" algn="l" defTabSz="914400" rtl="0" eaLnBrk="1" latinLnBrk="0" hangingPunct="1">
              <a:defRPr lang="de-AT" sz="1100" kern="1200" smtClean="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de-AT" sz="700">
                <a:solidFill>
                  <a:schemeClr val="tx1">
                    <a:lumMod val="75000"/>
                    <a:lumOff val="25000"/>
                  </a:schemeClr>
                </a:solidFill>
                <a:latin typeface="Source Sans Pro" panose="020B0503030403020204" pitchFamily="34" charset="0"/>
                <a:ea typeface="Source Sans Pro" panose="020B0503030403020204" pitchFamily="34" charset="0"/>
                <a:cs typeface="Source Sans Pro" charset="0"/>
              </a:rPr>
              <a:t>© 2023. myAbility. Alle Rechte </a:t>
            </a:r>
            <a:r>
              <a:rPr lang="de-AT" sz="700">
                <a:solidFill>
                  <a:schemeClr val="tx1">
                    <a:lumMod val="65000"/>
                    <a:lumOff val="35000"/>
                  </a:schemeClr>
                </a:solidFill>
                <a:latin typeface="Source Sans Pro" panose="020B0503030403020204" pitchFamily="34" charset="0"/>
                <a:ea typeface="Source Sans Pro" panose="020B0503030403020204" pitchFamily="34" charset="0"/>
                <a:cs typeface="Source Sans Pro" charset="0"/>
              </a:rPr>
              <a:t>vorbehalten</a:t>
            </a:r>
            <a:r>
              <a:rPr lang="de-AT" sz="700">
                <a:solidFill>
                  <a:schemeClr val="tx1">
                    <a:lumMod val="75000"/>
                    <a:lumOff val="25000"/>
                  </a:schemeClr>
                </a:solidFill>
                <a:latin typeface="Source Sans Pro" panose="020B0503030403020204" pitchFamily="34" charset="0"/>
                <a:ea typeface="Source Sans Pro" panose="020B0503030403020204" pitchFamily="34" charset="0"/>
                <a:cs typeface="Source Sans Pro" charset="0"/>
              </a:rPr>
              <a:t>.</a:t>
            </a:r>
          </a:p>
        </p:txBody>
      </p:sp>
      <p:grpSp>
        <p:nvGrpSpPr>
          <p:cNvPr id="3" name="myA-Logo">
            <a:extLst>
              <a:ext uri="{FF2B5EF4-FFF2-40B4-BE49-F238E27FC236}">
                <a16:creationId xmlns:a16="http://schemas.microsoft.com/office/drawing/2014/main" id="{944B150F-82C2-EA99-348E-BE0FAEA8C3B2}"/>
              </a:ext>
              <a:ext uri="{C183D7F6-B498-43B3-948B-1728B52AA6E4}">
                <adec:decorative xmlns:adec="http://schemas.microsoft.com/office/drawing/2017/decorative" val="1"/>
              </a:ext>
            </a:extLst>
          </p:cNvPr>
          <p:cNvGrpSpPr/>
          <p:nvPr userDrawn="1"/>
        </p:nvGrpSpPr>
        <p:grpSpPr>
          <a:xfrm>
            <a:off x="3740984" y="4344601"/>
            <a:ext cx="1662031" cy="434330"/>
            <a:chOff x="8582352" y="673486"/>
            <a:chExt cx="1684800" cy="440280"/>
          </a:xfrm>
        </p:grpSpPr>
        <p:sp>
          <p:nvSpPr>
            <p:cNvPr id="4" name="Freeform: Shape 11">
              <a:extLst>
                <a:ext uri="{FF2B5EF4-FFF2-40B4-BE49-F238E27FC236}">
                  <a16:creationId xmlns:a16="http://schemas.microsoft.com/office/drawing/2014/main" id="{B5579B79-F7E5-24A7-CFA2-70410CC8C871}"/>
                </a:ext>
              </a:extLst>
            </p:cNvPr>
            <p:cNvSpPr/>
            <p:nvPr/>
          </p:nvSpPr>
          <p:spPr>
            <a:xfrm>
              <a:off x="8582352" y="841966"/>
              <a:ext cx="285480" cy="196920"/>
            </a:xfrm>
            <a:custGeom>
              <a:avLst/>
              <a:gdLst/>
              <a:ahLst/>
              <a:cxnLst>
                <a:cxn ang="3cd4">
                  <a:pos x="hc" y="t"/>
                </a:cxn>
                <a:cxn ang="cd2">
                  <a:pos x="l" y="vc"/>
                </a:cxn>
                <a:cxn ang="cd4">
                  <a:pos x="hc" y="b"/>
                </a:cxn>
                <a:cxn ang="0">
                  <a:pos x="r" y="vc"/>
                </a:cxn>
              </a:cxnLst>
              <a:rect l="l" t="t" r="r" b="b"/>
              <a:pathLst>
                <a:path w="794" h="548">
                  <a:moveTo>
                    <a:pt x="0" y="548"/>
                  </a:moveTo>
                  <a:cubicBezTo>
                    <a:pt x="0" y="14"/>
                    <a:pt x="0" y="14"/>
                    <a:pt x="0" y="14"/>
                  </a:cubicBezTo>
                  <a:cubicBezTo>
                    <a:pt x="133" y="14"/>
                    <a:pt x="133" y="14"/>
                    <a:pt x="133" y="14"/>
                  </a:cubicBezTo>
                  <a:cubicBezTo>
                    <a:pt x="141" y="81"/>
                    <a:pt x="141" y="81"/>
                    <a:pt x="141" y="81"/>
                  </a:cubicBezTo>
                  <a:cubicBezTo>
                    <a:pt x="148" y="81"/>
                    <a:pt x="148" y="81"/>
                    <a:pt x="148" y="81"/>
                  </a:cubicBezTo>
                  <a:cubicBezTo>
                    <a:pt x="170" y="59"/>
                    <a:pt x="193" y="37"/>
                    <a:pt x="215" y="22"/>
                  </a:cubicBezTo>
                  <a:cubicBezTo>
                    <a:pt x="245" y="7"/>
                    <a:pt x="274" y="0"/>
                    <a:pt x="311" y="0"/>
                  </a:cubicBezTo>
                  <a:cubicBezTo>
                    <a:pt x="349" y="0"/>
                    <a:pt x="378" y="7"/>
                    <a:pt x="400" y="22"/>
                  </a:cubicBezTo>
                  <a:cubicBezTo>
                    <a:pt x="423" y="37"/>
                    <a:pt x="445" y="59"/>
                    <a:pt x="460" y="89"/>
                  </a:cubicBezTo>
                  <a:cubicBezTo>
                    <a:pt x="482" y="66"/>
                    <a:pt x="504" y="44"/>
                    <a:pt x="534" y="22"/>
                  </a:cubicBezTo>
                  <a:cubicBezTo>
                    <a:pt x="556" y="7"/>
                    <a:pt x="586" y="0"/>
                    <a:pt x="623" y="0"/>
                  </a:cubicBezTo>
                  <a:cubicBezTo>
                    <a:pt x="683" y="0"/>
                    <a:pt x="727" y="14"/>
                    <a:pt x="749" y="59"/>
                  </a:cubicBezTo>
                  <a:cubicBezTo>
                    <a:pt x="779" y="96"/>
                    <a:pt x="794" y="148"/>
                    <a:pt x="794" y="215"/>
                  </a:cubicBezTo>
                  <a:cubicBezTo>
                    <a:pt x="794" y="548"/>
                    <a:pt x="794" y="548"/>
                    <a:pt x="794" y="548"/>
                  </a:cubicBezTo>
                  <a:cubicBezTo>
                    <a:pt x="631" y="548"/>
                    <a:pt x="631" y="548"/>
                    <a:pt x="631" y="548"/>
                  </a:cubicBezTo>
                  <a:cubicBezTo>
                    <a:pt x="631" y="237"/>
                    <a:pt x="631" y="237"/>
                    <a:pt x="631" y="237"/>
                  </a:cubicBezTo>
                  <a:cubicBezTo>
                    <a:pt x="631" y="192"/>
                    <a:pt x="631" y="170"/>
                    <a:pt x="616" y="155"/>
                  </a:cubicBezTo>
                  <a:cubicBezTo>
                    <a:pt x="608" y="141"/>
                    <a:pt x="594" y="133"/>
                    <a:pt x="571" y="133"/>
                  </a:cubicBezTo>
                  <a:cubicBezTo>
                    <a:pt x="542" y="133"/>
                    <a:pt x="512" y="148"/>
                    <a:pt x="475" y="185"/>
                  </a:cubicBezTo>
                  <a:cubicBezTo>
                    <a:pt x="475" y="548"/>
                    <a:pt x="475" y="548"/>
                    <a:pt x="475" y="548"/>
                  </a:cubicBezTo>
                  <a:cubicBezTo>
                    <a:pt x="319" y="548"/>
                    <a:pt x="319" y="548"/>
                    <a:pt x="319" y="548"/>
                  </a:cubicBezTo>
                  <a:cubicBezTo>
                    <a:pt x="319" y="237"/>
                    <a:pt x="319" y="237"/>
                    <a:pt x="319" y="237"/>
                  </a:cubicBezTo>
                  <a:cubicBezTo>
                    <a:pt x="319" y="192"/>
                    <a:pt x="311" y="170"/>
                    <a:pt x="304" y="155"/>
                  </a:cubicBezTo>
                  <a:cubicBezTo>
                    <a:pt x="289" y="141"/>
                    <a:pt x="274" y="133"/>
                    <a:pt x="252" y="133"/>
                  </a:cubicBezTo>
                  <a:cubicBezTo>
                    <a:pt x="222" y="133"/>
                    <a:pt x="193" y="148"/>
                    <a:pt x="163" y="185"/>
                  </a:cubicBezTo>
                  <a:cubicBezTo>
                    <a:pt x="163" y="548"/>
                    <a:pt x="163" y="548"/>
                    <a:pt x="163" y="548"/>
                  </a:cubicBezTo>
                  <a:close/>
                </a:path>
              </a:pathLst>
            </a:custGeom>
            <a:solidFill>
              <a:srgbClr val="0000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5" name="Freeform: Shape 12">
              <a:extLst>
                <a:ext uri="{FF2B5EF4-FFF2-40B4-BE49-F238E27FC236}">
                  <a16:creationId xmlns:a16="http://schemas.microsoft.com/office/drawing/2014/main" id="{CAAFC3FA-A0D6-6C28-8102-CDC63E490FDE}"/>
                </a:ext>
              </a:extLst>
            </p:cNvPr>
            <p:cNvSpPr/>
            <p:nvPr/>
          </p:nvSpPr>
          <p:spPr>
            <a:xfrm>
              <a:off x="8886912" y="847006"/>
              <a:ext cx="191880" cy="266760"/>
            </a:xfrm>
            <a:custGeom>
              <a:avLst/>
              <a:gdLst/>
              <a:ahLst/>
              <a:cxnLst>
                <a:cxn ang="3cd4">
                  <a:pos x="hc" y="t"/>
                </a:cxn>
                <a:cxn ang="cd2">
                  <a:pos x="l" y="vc"/>
                </a:cxn>
                <a:cxn ang="cd4">
                  <a:pos x="hc" y="b"/>
                </a:cxn>
                <a:cxn ang="0">
                  <a:pos x="r" y="vc"/>
                </a:cxn>
              </a:cxnLst>
              <a:rect l="l" t="t" r="r" b="b"/>
              <a:pathLst>
                <a:path w="534" h="742">
                  <a:moveTo>
                    <a:pt x="118" y="742"/>
                  </a:moveTo>
                  <a:cubicBezTo>
                    <a:pt x="104" y="742"/>
                    <a:pt x="89" y="742"/>
                    <a:pt x="74" y="735"/>
                  </a:cubicBezTo>
                  <a:cubicBezTo>
                    <a:pt x="66" y="735"/>
                    <a:pt x="52" y="735"/>
                    <a:pt x="44" y="727"/>
                  </a:cubicBezTo>
                  <a:cubicBezTo>
                    <a:pt x="74" y="609"/>
                    <a:pt x="74" y="609"/>
                    <a:pt x="74" y="609"/>
                  </a:cubicBezTo>
                  <a:cubicBezTo>
                    <a:pt x="74" y="609"/>
                    <a:pt x="81" y="609"/>
                    <a:pt x="89" y="616"/>
                  </a:cubicBezTo>
                  <a:cubicBezTo>
                    <a:pt x="96" y="616"/>
                    <a:pt x="104" y="616"/>
                    <a:pt x="104" y="616"/>
                  </a:cubicBezTo>
                  <a:cubicBezTo>
                    <a:pt x="133" y="616"/>
                    <a:pt x="155" y="609"/>
                    <a:pt x="170" y="594"/>
                  </a:cubicBezTo>
                  <a:cubicBezTo>
                    <a:pt x="185" y="586"/>
                    <a:pt x="193" y="564"/>
                    <a:pt x="200" y="549"/>
                  </a:cubicBezTo>
                  <a:cubicBezTo>
                    <a:pt x="207" y="520"/>
                    <a:pt x="207" y="520"/>
                    <a:pt x="207" y="520"/>
                  </a:cubicBezTo>
                  <a:cubicBezTo>
                    <a:pt x="0" y="0"/>
                    <a:pt x="0" y="0"/>
                    <a:pt x="0" y="0"/>
                  </a:cubicBezTo>
                  <a:cubicBezTo>
                    <a:pt x="163" y="0"/>
                    <a:pt x="163" y="0"/>
                    <a:pt x="163" y="0"/>
                  </a:cubicBezTo>
                  <a:cubicBezTo>
                    <a:pt x="237" y="230"/>
                    <a:pt x="237" y="230"/>
                    <a:pt x="237" y="230"/>
                  </a:cubicBezTo>
                  <a:cubicBezTo>
                    <a:pt x="244" y="253"/>
                    <a:pt x="252" y="275"/>
                    <a:pt x="259" y="305"/>
                  </a:cubicBezTo>
                  <a:cubicBezTo>
                    <a:pt x="267" y="327"/>
                    <a:pt x="274" y="349"/>
                    <a:pt x="281" y="379"/>
                  </a:cubicBezTo>
                  <a:cubicBezTo>
                    <a:pt x="289" y="356"/>
                    <a:pt x="296" y="327"/>
                    <a:pt x="304" y="305"/>
                  </a:cubicBezTo>
                  <a:cubicBezTo>
                    <a:pt x="311" y="275"/>
                    <a:pt x="311" y="253"/>
                    <a:pt x="319" y="230"/>
                  </a:cubicBezTo>
                  <a:cubicBezTo>
                    <a:pt x="385" y="0"/>
                    <a:pt x="385" y="0"/>
                    <a:pt x="385" y="0"/>
                  </a:cubicBezTo>
                  <a:cubicBezTo>
                    <a:pt x="534" y="0"/>
                    <a:pt x="534" y="0"/>
                    <a:pt x="534" y="0"/>
                  </a:cubicBezTo>
                  <a:cubicBezTo>
                    <a:pt x="348" y="534"/>
                    <a:pt x="348" y="534"/>
                    <a:pt x="348" y="534"/>
                  </a:cubicBezTo>
                  <a:cubicBezTo>
                    <a:pt x="341" y="572"/>
                    <a:pt x="326" y="601"/>
                    <a:pt x="311" y="623"/>
                  </a:cubicBezTo>
                  <a:cubicBezTo>
                    <a:pt x="296" y="653"/>
                    <a:pt x="281" y="675"/>
                    <a:pt x="259" y="690"/>
                  </a:cubicBezTo>
                  <a:cubicBezTo>
                    <a:pt x="244" y="705"/>
                    <a:pt x="222" y="720"/>
                    <a:pt x="200" y="727"/>
                  </a:cubicBezTo>
                  <a:cubicBezTo>
                    <a:pt x="178" y="735"/>
                    <a:pt x="148" y="742"/>
                    <a:pt x="118" y="742"/>
                  </a:cubicBezTo>
                  <a:close/>
                </a:path>
              </a:pathLst>
            </a:custGeom>
            <a:solidFill>
              <a:srgbClr val="0000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6" name="Freeform: Shape 13">
              <a:extLst>
                <a:ext uri="{FF2B5EF4-FFF2-40B4-BE49-F238E27FC236}">
                  <a16:creationId xmlns:a16="http://schemas.microsoft.com/office/drawing/2014/main" id="{41D99A67-07C3-FFAC-C2AC-20508F90F439}"/>
                </a:ext>
              </a:extLst>
            </p:cNvPr>
            <p:cNvSpPr/>
            <p:nvPr/>
          </p:nvSpPr>
          <p:spPr>
            <a:xfrm>
              <a:off x="9439512" y="767087"/>
              <a:ext cx="181440" cy="274680"/>
            </a:xfrm>
            <a:custGeom>
              <a:avLst/>
              <a:gdLst/>
              <a:ahLst/>
              <a:cxnLst>
                <a:cxn ang="3cd4">
                  <a:pos x="hc" y="t"/>
                </a:cxn>
                <a:cxn ang="cd2">
                  <a:pos x="l" y="vc"/>
                </a:cxn>
                <a:cxn ang="cd4">
                  <a:pos x="hc" y="b"/>
                </a:cxn>
                <a:cxn ang="0">
                  <a:pos x="r" y="vc"/>
                </a:cxn>
              </a:cxnLst>
              <a:rect l="l" t="t" r="r" b="b"/>
              <a:pathLst>
                <a:path w="505" h="764">
                  <a:moveTo>
                    <a:pt x="282" y="764"/>
                  </a:moveTo>
                  <a:cubicBezTo>
                    <a:pt x="253" y="764"/>
                    <a:pt x="230" y="764"/>
                    <a:pt x="208" y="749"/>
                  </a:cubicBezTo>
                  <a:cubicBezTo>
                    <a:pt x="186" y="734"/>
                    <a:pt x="163" y="719"/>
                    <a:pt x="141" y="697"/>
                  </a:cubicBezTo>
                  <a:cubicBezTo>
                    <a:pt x="134" y="697"/>
                    <a:pt x="134" y="697"/>
                    <a:pt x="134" y="697"/>
                  </a:cubicBezTo>
                  <a:cubicBezTo>
                    <a:pt x="119" y="756"/>
                    <a:pt x="119" y="756"/>
                    <a:pt x="119" y="756"/>
                  </a:cubicBezTo>
                  <a:cubicBezTo>
                    <a:pt x="0" y="756"/>
                    <a:pt x="0" y="756"/>
                    <a:pt x="0" y="756"/>
                  </a:cubicBezTo>
                  <a:cubicBezTo>
                    <a:pt x="0" y="0"/>
                    <a:pt x="0" y="0"/>
                    <a:pt x="0" y="0"/>
                  </a:cubicBezTo>
                  <a:cubicBezTo>
                    <a:pt x="156" y="0"/>
                    <a:pt x="156" y="0"/>
                    <a:pt x="156" y="0"/>
                  </a:cubicBezTo>
                  <a:cubicBezTo>
                    <a:pt x="156" y="185"/>
                    <a:pt x="156" y="185"/>
                    <a:pt x="156" y="185"/>
                  </a:cubicBezTo>
                  <a:cubicBezTo>
                    <a:pt x="156" y="267"/>
                    <a:pt x="156" y="267"/>
                    <a:pt x="156" y="267"/>
                  </a:cubicBezTo>
                  <a:cubicBezTo>
                    <a:pt x="171" y="245"/>
                    <a:pt x="193" y="230"/>
                    <a:pt x="223" y="222"/>
                  </a:cubicBezTo>
                  <a:cubicBezTo>
                    <a:pt x="245" y="215"/>
                    <a:pt x="267" y="208"/>
                    <a:pt x="297" y="208"/>
                  </a:cubicBezTo>
                  <a:cubicBezTo>
                    <a:pt x="327" y="208"/>
                    <a:pt x="357" y="215"/>
                    <a:pt x="379" y="222"/>
                  </a:cubicBezTo>
                  <a:cubicBezTo>
                    <a:pt x="408" y="237"/>
                    <a:pt x="431" y="260"/>
                    <a:pt x="446" y="282"/>
                  </a:cubicBezTo>
                  <a:cubicBezTo>
                    <a:pt x="468" y="304"/>
                    <a:pt x="483" y="334"/>
                    <a:pt x="490" y="363"/>
                  </a:cubicBezTo>
                  <a:cubicBezTo>
                    <a:pt x="498" y="400"/>
                    <a:pt x="505" y="438"/>
                    <a:pt x="505" y="475"/>
                  </a:cubicBezTo>
                  <a:cubicBezTo>
                    <a:pt x="505" y="527"/>
                    <a:pt x="498" y="564"/>
                    <a:pt x="483" y="601"/>
                  </a:cubicBezTo>
                  <a:cubicBezTo>
                    <a:pt x="475" y="638"/>
                    <a:pt x="453" y="667"/>
                    <a:pt x="438" y="690"/>
                  </a:cubicBezTo>
                  <a:cubicBezTo>
                    <a:pt x="416" y="712"/>
                    <a:pt x="386" y="734"/>
                    <a:pt x="364" y="749"/>
                  </a:cubicBezTo>
                  <a:cubicBezTo>
                    <a:pt x="334" y="764"/>
                    <a:pt x="305" y="764"/>
                    <a:pt x="282" y="764"/>
                  </a:cubicBezTo>
                  <a:close/>
                  <a:moveTo>
                    <a:pt x="245" y="638"/>
                  </a:moveTo>
                  <a:cubicBezTo>
                    <a:pt x="267" y="638"/>
                    <a:pt x="290" y="623"/>
                    <a:pt x="312" y="601"/>
                  </a:cubicBezTo>
                  <a:cubicBezTo>
                    <a:pt x="334" y="578"/>
                    <a:pt x="342" y="534"/>
                    <a:pt x="342" y="482"/>
                  </a:cubicBezTo>
                  <a:cubicBezTo>
                    <a:pt x="342" y="386"/>
                    <a:pt x="312" y="334"/>
                    <a:pt x="245" y="334"/>
                  </a:cubicBezTo>
                  <a:cubicBezTo>
                    <a:pt x="215" y="334"/>
                    <a:pt x="186" y="349"/>
                    <a:pt x="156" y="386"/>
                  </a:cubicBezTo>
                  <a:cubicBezTo>
                    <a:pt x="156" y="601"/>
                    <a:pt x="156" y="601"/>
                    <a:pt x="156" y="601"/>
                  </a:cubicBezTo>
                  <a:cubicBezTo>
                    <a:pt x="171" y="616"/>
                    <a:pt x="186" y="623"/>
                    <a:pt x="201" y="630"/>
                  </a:cubicBezTo>
                  <a:cubicBezTo>
                    <a:pt x="215" y="638"/>
                    <a:pt x="230" y="638"/>
                    <a:pt x="245" y="638"/>
                  </a:cubicBezTo>
                  <a:close/>
                </a:path>
              </a:pathLst>
            </a:custGeom>
            <a:solidFill>
              <a:srgbClr val="0000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10" name="Freeform: Shape 14">
              <a:extLst>
                <a:ext uri="{FF2B5EF4-FFF2-40B4-BE49-F238E27FC236}">
                  <a16:creationId xmlns:a16="http://schemas.microsoft.com/office/drawing/2014/main" id="{16A23F28-405A-D0FE-5AAE-D38055F7D5A1}"/>
                </a:ext>
              </a:extLst>
            </p:cNvPr>
            <p:cNvSpPr/>
            <p:nvPr/>
          </p:nvSpPr>
          <p:spPr>
            <a:xfrm>
              <a:off x="9647952" y="759167"/>
              <a:ext cx="66600" cy="279720"/>
            </a:xfrm>
            <a:custGeom>
              <a:avLst/>
              <a:gdLst/>
              <a:ahLst/>
              <a:cxnLst>
                <a:cxn ang="3cd4">
                  <a:pos x="hc" y="t"/>
                </a:cxn>
                <a:cxn ang="cd2">
                  <a:pos x="l" y="vc"/>
                </a:cxn>
                <a:cxn ang="cd4">
                  <a:pos x="hc" y="b"/>
                </a:cxn>
                <a:cxn ang="0">
                  <a:pos x="r" y="vc"/>
                </a:cxn>
              </a:cxnLst>
              <a:rect l="l" t="t" r="r" b="b"/>
              <a:pathLst>
                <a:path w="186" h="778">
                  <a:moveTo>
                    <a:pt x="97" y="163"/>
                  </a:moveTo>
                  <a:cubicBezTo>
                    <a:pt x="67" y="163"/>
                    <a:pt x="45" y="155"/>
                    <a:pt x="30" y="141"/>
                  </a:cubicBezTo>
                  <a:cubicBezTo>
                    <a:pt x="8" y="126"/>
                    <a:pt x="0" y="104"/>
                    <a:pt x="0" y="81"/>
                  </a:cubicBezTo>
                  <a:cubicBezTo>
                    <a:pt x="0" y="59"/>
                    <a:pt x="8" y="37"/>
                    <a:pt x="30" y="22"/>
                  </a:cubicBezTo>
                  <a:cubicBezTo>
                    <a:pt x="45" y="7"/>
                    <a:pt x="67" y="0"/>
                    <a:pt x="97" y="0"/>
                  </a:cubicBezTo>
                  <a:cubicBezTo>
                    <a:pt x="119" y="0"/>
                    <a:pt x="141" y="7"/>
                    <a:pt x="163" y="22"/>
                  </a:cubicBezTo>
                  <a:cubicBezTo>
                    <a:pt x="178" y="37"/>
                    <a:pt x="186" y="59"/>
                    <a:pt x="186" y="81"/>
                  </a:cubicBezTo>
                  <a:cubicBezTo>
                    <a:pt x="186" y="104"/>
                    <a:pt x="178" y="126"/>
                    <a:pt x="163" y="141"/>
                  </a:cubicBezTo>
                  <a:cubicBezTo>
                    <a:pt x="141" y="155"/>
                    <a:pt x="119" y="163"/>
                    <a:pt x="97" y="163"/>
                  </a:cubicBezTo>
                  <a:close/>
                  <a:moveTo>
                    <a:pt x="15" y="778"/>
                  </a:moveTo>
                  <a:cubicBezTo>
                    <a:pt x="15" y="244"/>
                    <a:pt x="15" y="244"/>
                    <a:pt x="15" y="244"/>
                  </a:cubicBezTo>
                  <a:cubicBezTo>
                    <a:pt x="171" y="244"/>
                    <a:pt x="171" y="244"/>
                    <a:pt x="171" y="244"/>
                  </a:cubicBezTo>
                  <a:cubicBezTo>
                    <a:pt x="171" y="778"/>
                    <a:pt x="171" y="778"/>
                    <a:pt x="171" y="778"/>
                  </a:cubicBezTo>
                  <a:close/>
                </a:path>
              </a:pathLst>
            </a:custGeom>
            <a:solidFill>
              <a:srgbClr val="0000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11" name="Freeform: Shape 15">
              <a:extLst>
                <a:ext uri="{FF2B5EF4-FFF2-40B4-BE49-F238E27FC236}">
                  <a16:creationId xmlns:a16="http://schemas.microsoft.com/office/drawing/2014/main" id="{A78B88DC-CE10-1E50-FE68-AC1A9C87195B}"/>
                </a:ext>
              </a:extLst>
            </p:cNvPr>
            <p:cNvSpPr/>
            <p:nvPr/>
          </p:nvSpPr>
          <p:spPr>
            <a:xfrm>
              <a:off x="9751992" y="767087"/>
              <a:ext cx="82440" cy="274680"/>
            </a:xfrm>
            <a:custGeom>
              <a:avLst/>
              <a:gdLst/>
              <a:ahLst/>
              <a:cxnLst>
                <a:cxn ang="3cd4">
                  <a:pos x="hc" y="t"/>
                </a:cxn>
                <a:cxn ang="cd2">
                  <a:pos x="l" y="vc"/>
                </a:cxn>
                <a:cxn ang="cd4">
                  <a:pos x="hc" y="b"/>
                </a:cxn>
                <a:cxn ang="0">
                  <a:pos x="r" y="vc"/>
                </a:cxn>
              </a:cxnLst>
              <a:rect l="l" t="t" r="r" b="b"/>
              <a:pathLst>
                <a:path w="230" h="764">
                  <a:moveTo>
                    <a:pt x="149" y="764"/>
                  </a:moveTo>
                  <a:cubicBezTo>
                    <a:pt x="119" y="764"/>
                    <a:pt x="97" y="764"/>
                    <a:pt x="82" y="756"/>
                  </a:cubicBezTo>
                  <a:cubicBezTo>
                    <a:pt x="60" y="742"/>
                    <a:pt x="45" y="734"/>
                    <a:pt x="37" y="719"/>
                  </a:cubicBezTo>
                  <a:cubicBezTo>
                    <a:pt x="23" y="705"/>
                    <a:pt x="15" y="682"/>
                    <a:pt x="8" y="660"/>
                  </a:cubicBezTo>
                  <a:cubicBezTo>
                    <a:pt x="8" y="638"/>
                    <a:pt x="0" y="616"/>
                    <a:pt x="0" y="586"/>
                  </a:cubicBezTo>
                  <a:cubicBezTo>
                    <a:pt x="0" y="0"/>
                    <a:pt x="0" y="0"/>
                    <a:pt x="0" y="0"/>
                  </a:cubicBezTo>
                  <a:cubicBezTo>
                    <a:pt x="164" y="0"/>
                    <a:pt x="164" y="0"/>
                    <a:pt x="164" y="0"/>
                  </a:cubicBezTo>
                  <a:cubicBezTo>
                    <a:pt x="164" y="593"/>
                    <a:pt x="164" y="593"/>
                    <a:pt x="164" y="593"/>
                  </a:cubicBezTo>
                  <a:cubicBezTo>
                    <a:pt x="164" y="608"/>
                    <a:pt x="164" y="623"/>
                    <a:pt x="171" y="630"/>
                  </a:cubicBezTo>
                  <a:cubicBezTo>
                    <a:pt x="178" y="638"/>
                    <a:pt x="186" y="638"/>
                    <a:pt x="186" y="638"/>
                  </a:cubicBezTo>
                  <a:cubicBezTo>
                    <a:pt x="193" y="638"/>
                    <a:pt x="193" y="638"/>
                    <a:pt x="201" y="638"/>
                  </a:cubicBezTo>
                  <a:lnTo>
                    <a:pt x="208" y="638"/>
                  </a:lnTo>
                  <a:cubicBezTo>
                    <a:pt x="230" y="756"/>
                    <a:pt x="230" y="756"/>
                    <a:pt x="230" y="756"/>
                  </a:cubicBezTo>
                  <a:cubicBezTo>
                    <a:pt x="215" y="756"/>
                    <a:pt x="208" y="764"/>
                    <a:pt x="193" y="764"/>
                  </a:cubicBezTo>
                  <a:cubicBezTo>
                    <a:pt x="178" y="764"/>
                    <a:pt x="164" y="764"/>
                    <a:pt x="149" y="764"/>
                  </a:cubicBezTo>
                  <a:close/>
                </a:path>
              </a:pathLst>
            </a:custGeom>
            <a:solidFill>
              <a:srgbClr val="0000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12" name="Freeform: Shape 16">
              <a:extLst>
                <a:ext uri="{FF2B5EF4-FFF2-40B4-BE49-F238E27FC236}">
                  <a16:creationId xmlns:a16="http://schemas.microsoft.com/office/drawing/2014/main" id="{9C878265-AE4E-5978-4213-24D9822CF8B3}"/>
                </a:ext>
              </a:extLst>
            </p:cNvPr>
            <p:cNvSpPr/>
            <p:nvPr/>
          </p:nvSpPr>
          <p:spPr>
            <a:xfrm>
              <a:off x="9850992" y="759167"/>
              <a:ext cx="66240" cy="279720"/>
            </a:xfrm>
            <a:custGeom>
              <a:avLst/>
              <a:gdLst/>
              <a:ahLst/>
              <a:cxnLst>
                <a:cxn ang="3cd4">
                  <a:pos x="hc" y="t"/>
                </a:cxn>
                <a:cxn ang="cd2">
                  <a:pos x="l" y="vc"/>
                </a:cxn>
                <a:cxn ang="cd4">
                  <a:pos x="hc" y="b"/>
                </a:cxn>
                <a:cxn ang="0">
                  <a:pos x="r" y="vc"/>
                </a:cxn>
              </a:cxnLst>
              <a:rect l="l" t="t" r="r" b="b"/>
              <a:pathLst>
                <a:path w="185" h="778">
                  <a:moveTo>
                    <a:pt x="89" y="163"/>
                  </a:moveTo>
                  <a:cubicBezTo>
                    <a:pt x="67" y="163"/>
                    <a:pt x="44" y="155"/>
                    <a:pt x="29" y="141"/>
                  </a:cubicBezTo>
                  <a:cubicBezTo>
                    <a:pt x="7" y="126"/>
                    <a:pt x="0" y="104"/>
                    <a:pt x="0" y="81"/>
                  </a:cubicBezTo>
                  <a:cubicBezTo>
                    <a:pt x="0" y="59"/>
                    <a:pt x="7" y="37"/>
                    <a:pt x="29" y="22"/>
                  </a:cubicBezTo>
                  <a:cubicBezTo>
                    <a:pt x="44" y="7"/>
                    <a:pt x="67" y="0"/>
                    <a:pt x="89" y="0"/>
                  </a:cubicBezTo>
                  <a:cubicBezTo>
                    <a:pt x="118" y="0"/>
                    <a:pt x="141" y="7"/>
                    <a:pt x="156" y="22"/>
                  </a:cubicBezTo>
                  <a:cubicBezTo>
                    <a:pt x="178" y="37"/>
                    <a:pt x="185" y="59"/>
                    <a:pt x="185" y="81"/>
                  </a:cubicBezTo>
                  <a:cubicBezTo>
                    <a:pt x="185" y="104"/>
                    <a:pt x="178" y="126"/>
                    <a:pt x="156" y="141"/>
                  </a:cubicBezTo>
                  <a:cubicBezTo>
                    <a:pt x="141" y="155"/>
                    <a:pt x="118" y="163"/>
                    <a:pt x="89" y="163"/>
                  </a:cubicBezTo>
                  <a:close/>
                  <a:moveTo>
                    <a:pt x="15" y="778"/>
                  </a:moveTo>
                  <a:cubicBezTo>
                    <a:pt x="15" y="244"/>
                    <a:pt x="15" y="244"/>
                    <a:pt x="15" y="244"/>
                  </a:cubicBezTo>
                  <a:cubicBezTo>
                    <a:pt x="170" y="244"/>
                    <a:pt x="170" y="244"/>
                    <a:pt x="170" y="244"/>
                  </a:cubicBezTo>
                  <a:cubicBezTo>
                    <a:pt x="170" y="778"/>
                    <a:pt x="170" y="778"/>
                    <a:pt x="170" y="778"/>
                  </a:cubicBezTo>
                  <a:close/>
                </a:path>
              </a:pathLst>
            </a:custGeom>
            <a:solidFill>
              <a:srgbClr val="0000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14" name="Freeform: Shape 17">
              <a:extLst>
                <a:ext uri="{FF2B5EF4-FFF2-40B4-BE49-F238E27FC236}">
                  <a16:creationId xmlns:a16="http://schemas.microsoft.com/office/drawing/2014/main" id="{3BAD90D7-E4D0-80A2-7A0A-A482938C8BB3}"/>
                </a:ext>
              </a:extLst>
            </p:cNvPr>
            <p:cNvSpPr/>
            <p:nvPr/>
          </p:nvSpPr>
          <p:spPr>
            <a:xfrm>
              <a:off x="9936312" y="793727"/>
              <a:ext cx="136080" cy="248040"/>
            </a:xfrm>
            <a:custGeom>
              <a:avLst/>
              <a:gdLst/>
              <a:ahLst/>
              <a:cxnLst>
                <a:cxn ang="3cd4">
                  <a:pos x="hc" y="t"/>
                </a:cxn>
                <a:cxn ang="cd2">
                  <a:pos x="l" y="vc"/>
                </a:cxn>
                <a:cxn ang="cd4">
                  <a:pos x="hc" y="b"/>
                </a:cxn>
                <a:cxn ang="0">
                  <a:pos x="r" y="vc"/>
                </a:cxn>
              </a:cxnLst>
              <a:rect l="l" t="t" r="r" b="b"/>
              <a:pathLst>
                <a:path w="379" h="690">
                  <a:moveTo>
                    <a:pt x="260" y="690"/>
                  </a:moveTo>
                  <a:cubicBezTo>
                    <a:pt x="223" y="690"/>
                    <a:pt x="201" y="690"/>
                    <a:pt x="171" y="675"/>
                  </a:cubicBezTo>
                  <a:cubicBezTo>
                    <a:pt x="149" y="668"/>
                    <a:pt x="134" y="653"/>
                    <a:pt x="119" y="638"/>
                  </a:cubicBezTo>
                  <a:cubicBezTo>
                    <a:pt x="104" y="616"/>
                    <a:pt x="89" y="593"/>
                    <a:pt x="82" y="571"/>
                  </a:cubicBezTo>
                  <a:cubicBezTo>
                    <a:pt x="75" y="542"/>
                    <a:pt x="75" y="519"/>
                    <a:pt x="75" y="490"/>
                  </a:cubicBezTo>
                  <a:cubicBezTo>
                    <a:pt x="75" y="267"/>
                    <a:pt x="75" y="267"/>
                    <a:pt x="75" y="267"/>
                  </a:cubicBezTo>
                  <a:cubicBezTo>
                    <a:pt x="0" y="267"/>
                    <a:pt x="0" y="267"/>
                    <a:pt x="0" y="267"/>
                  </a:cubicBezTo>
                  <a:cubicBezTo>
                    <a:pt x="0" y="148"/>
                    <a:pt x="0" y="148"/>
                    <a:pt x="0" y="148"/>
                  </a:cubicBezTo>
                  <a:cubicBezTo>
                    <a:pt x="82" y="148"/>
                    <a:pt x="82" y="148"/>
                    <a:pt x="82" y="148"/>
                  </a:cubicBezTo>
                  <a:cubicBezTo>
                    <a:pt x="104" y="0"/>
                    <a:pt x="104" y="0"/>
                    <a:pt x="104" y="0"/>
                  </a:cubicBezTo>
                  <a:cubicBezTo>
                    <a:pt x="230" y="0"/>
                    <a:pt x="230" y="0"/>
                    <a:pt x="230" y="0"/>
                  </a:cubicBezTo>
                  <a:cubicBezTo>
                    <a:pt x="230" y="148"/>
                    <a:pt x="230" y="148"/>
                    <a:pt x="230" y="148"/>
                  </a:cubicBezTo>
                  <a:cubicBezTo>
                    <a:pt x="364" y="148"/>
                    <a:pt x="364" y="148"/>
                    <a:pt x="364" y="148"/>
                  </a:cubicBezTo>
                  <a:cubicBezTo>
                    <a:pt x="364" y="267"/>
                    <a:pt x="364" y="267"/>
                    <a:pt x="364" y="267"/>
                  </a:cubicBezTo>
                  <a:cubicBezTo>
                    <a:pt x="230" y="267"/>
                    <a:pt x="230" y="267"/>
                    <a:pt x="230" y="267"/>
                  </a:cubicBezTo>
                  <a:cubicBezTo>
                    <a:pt x="230" y="482"/>
                    <a:pt x="230" y="482"/>
                    <a:pt x="230" y="482"/>
                  </a:cubicBezTo>
                  <a:cubicBezTo>
                    <a:pt x="230" y="512"/>
                    <a:pt x="238" y="534"/>
                    <a:pt x="253" y="549"/>
                  </a:cubicBezTo>
                  <a:cubicBezTo>
                    <a:pt x="267" y="564"/>
                    <a:pt x="282" y="571"/>
                    <a:pt x="305" y="571"/>
                  </a:cubicBezTo>
                  <a:cubicBezTo>
                    <a:pt x="312" y="571"/>
                    <a:pt x="319" y="571"/>
                    <a:pt x="327" y="564"/>
                  </a:cubicBezTo>
                  <a:cubicBezTo>
                    <a:pt x="334" y="564"/>
                    <a:pt x="342" y="564"/>
                    <a:pt x="349" y="556"/>
                  </a:cubicBezTo>
                  <a:cubicBezTo>
                    <a:pt x="379" y="675"/>
                    <a:pt x="379" y="675"/>
                    <a:pt x="379" y="675"/>
                  </a:cubicBezTo>
                  <a:cubicBezTo>
                    <a:pt x="364" y="675"/>
                    <a:pt x="349" y="682"/>
                    <a:pt x="327" y="690"/>
                  </a:cubicBezTo>
                  <a:cubicBezTo>
                    <a:pt x="305" y="690"/>
                    <a:pt x="282" y="690"/>
                    <a:pt x="260" y="690"/>
                  </a:cubicBezTo>
                  <a:close/>
                </a:path>
              </a:pathLst>
            </a:custGeom>
            <a:solidFill>
              <a:srgbClr val="0000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15" name="Freeform: Shape 18">
              <a:extLst>
                <a:ext uri="{FF2B5EF4-FFF2-40B4-BE49-F238E27FC236}">
                  <a16:creationId xmlns:a16="http://schemas.microsoft.com/office/drawing/2014/main" id="{B8A14B3F-DCC3-5C05-E315-EB4AB9B759F4}"/>
                </a:ext>
              </a:extLst>
            </p:cNvPr>
            <p:cNvSpPr/>
            <p:nvPr/>
          </p:nvSpPr>
          <p:spPr>
            <a:xfrm>
              <a:off x="10075272" y="847006"/>
              <a:ext cx="191880" cy="266760"/>
            </a:xfrm>
            <a:custGeom>
              <a:avLst/>
              <a:gdLst/>
              <a:ahLst/>
              <a:cxnLst>
                <a:cxn ang="3cd4">
                  <a:pos x="hc" y="t"/>
                </a:cxn>
                <a:cxn ang="cd2">
                  <a:pos x="l" y="vc"/>
                </a:cxn>
                <a:cxn ang="cd4">
                  <a:pos x="hc" y="b"/>
                </a:cxn>
                <a:cxn ang="0">
                  <a:pos x="r" y="vc"/>
                </a:cxn>
              </a:cxnLst>
              <a:rect l="l" t="t" r="r" b="b"/>
              <a:pathLst>
                <a:path w="534" h="742">
                  <a:moveTo>
                    <a:pt x="119" y="742"/>
                  </a:moveTo>
                  <a:cubicBezTo>
                    <a:pt x="104" y="742"/>
                    <a:pt x="89" y="742"/>
                    <a:pt x="74" y="735"/>
                  </a:cubicBezTo>
                  <a:cubicBezTo>
                    <a:pt x="67" y="735"/>
                    <a:pt x="52" y="735"/>
                    <a:pt x="45" y="727"/>
                  </a:cubicBezTo>
                  <a:cubicBezTo>
                    <a:pt x="67" y="609"/>
                    <a:pt x="67" y="609"/>
                    <a:pt x="67" y="609"/>
                  </a:cubicBezTo>
                  <a:cubicBezTo>
                    <a:pt x="74" y="609"/>
                    <a:pt x="82" y="609"/>
                    <a:pt x="89" y="616"/>
                  </a:cubicBezTo>
                  <a:cubicBezTo>
                    <a:pt x="97" y="616"/>
                    <a:pt x="97" y="616"/>
                    <a:pt x="104" y="616"/>
                  </a:cubicBezTo>
                  <a:cubicBezTo>
                    <a:pt x="134" y="616"/>
                    <a:pt x="148" y="609"/>
                    <a:pt x="163" y="594"/>
                  </a:cubicBezTo>
                  <a:cubicBezTo>
                    <a:pt x="178" y="586"/>
                    <a:pt x="193" y="564"/>
                    <a:pt x="200" y="549"/>
                  </a:cubicBezTo>
                  <a:cubicBezTo>
                    <a:pt x="208" y="520"/>
                    <a:pt x="208" y="520"/>
                    <a:pt x="208" y="520"/>
                  </a:cubicBezTo>
                  <a:cubicBezTo>
                    <a:pt x="0" y="0"/>
                    <a:pt x="0" y="0"/>
                    <a:pt x="0" y="0"/>
                  </a:cubicBezTo>
                  <a:cubicBezTo>
                    <a:pt x="163" y="0"/>
                    <a:pt x="163" y="0"/>
                    <a:pt x="163" y="0"/>
                  </a:cubicBezTo>
                  <a:cubicBezTo>
                    <a:pt x="237" y="230"/>
                    <a:pt x="237" y="230"/>
                    <a:pt x="237" y="230"/>
                  </a:cubicBezTo>
                  <a:cubicBezTo>
                    <a:pt x="245" y="253"/>
                    <a:pt x="252" y="275"/>
                    <a:pt x="260" y="305"/>
                  </a:cubicBezTo>
                  <a:cubicBezTo>
                    <a:pt x="267" y="327"/>
                    <a:pt x="275" y="349"/>
                    <a:pt x="282" y="379"/>
                  </a:cubicBezTo>
                  <a:cubicBezTo>
                    <a:pt x="289" y="356"/>
                    <a:pt x="297" y="327"/>
                    <a:pt x="304" y="305"/>
                  </a:cubicBezTo>
                  <a:cubicBezTo>
                    <a:pt x="304" y="275"/>
                    <a:pt x="312" y="253"/>
                    <a:pt x="319" y="230"/>
                  </a:cubicBezTo>
                  <a:cubicBezTo>
                    <a:pt x="386" y="0"/>
                    <a:pt x="386" y="0"/>
                    <a:pt x="386" y="0"/>
                  </a:cubicBezTo>
                  <a:cubicBezTo>
                    <a:pt x="534" y="0"/>
                    <a:pt x="534" y="0"/>
                    <a:pt x="534" y="0"/>
                  </a:cubicBezTo>
                  <a:cubicBezTo>
                    <a:pt x="349" y="534"/>
                    <a:pt x="349" y="534"/>
                    <a:pt x="349" y="534"/>
                  </a:cubicBezTo>
                  <a:cubicBezTo>
                    <a:pt x="341" y="572"/>
                    <a:pt x="326" y="601"/>
                    <a:pt x="312" y="623"/>
                  </a:cubicBezTo>
                  <a:cubicBezTo>
                    <a:pt x="297" y="653"/>
                    <a:pt x="282" y="675"/>
                    <a:pt x="260" y="690"/>
                  </a:cubicBezTo>
                  <a:cubicBezTo>
                    <a:pt x="245" y="705"/>
                    <a:pt x="223" y="720"/>
                    <a:pt x="200" y="727"/>
                  </a:cubicBezTo>
                  <a:cubicBezTo>
                    <a:pt x="178" y="735"/>
                    <a:pt x="148" y="742"/>
                    <a:pt x="119" y="742"/>
                  </a:cubicBezTo>
                  <a:close/>
                </a:path>
              </a:pathLst>
            </a:custGeom>
            <a:solidFill>
              <a:srgbClr val="0000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16" name="Freeform: Shape 19">
              <a:extLst>
                <a:ext uri="{FF2B5EF4-FFF2-40B4-BE49-F238E27FC236}">
                  <a16:creationId xmlns:a16="http://schemas.microsoft.com/office/drawing/2014/main" id="{4CA18F66-1367-7C8E-FA7D-B0801D9E8366}"/>
                </a:ext>
              </a:extLst>
            </p:cNvPr>
            <p:cNvSpPr/>
            <p:nvPr/>
          </p:nvSpPr>
          <p:spPr>
            <a:xfrm>
              <a:off x="9068352" y="673486"/>
              <a:ext cx="328320" cy="365399"/>
            </a:xfrm>
            <a:custGeom>
              <a:avLst/>
              <a:gdLst/>
              <a:ahLst/>
              <a:cxnLst>
                <a:cxn ang="3cd4">
                  <a:pos x="hc" y="t"/>
                </a:cxn>
                <a:cxn ang="cd2">
                  <a:pos x="l" y="vc"/>
                </a:cxn>
                <a:cxn ang="cd4">
                  <a:pos x="hc" y="b"/>
                </a:cxn>
                <a:cxn ang="0">
                  <a:pos x="r" y="vc"/>
                </a:cxn>
              </a:cxnLst>
              <a:rect l="l" t="t" r="r" b="b"/>
              <a:pathLst>
                <a:path w="913" h="1016">
                  <a:moveTo>
                    <a:pt x="913" y="1016"/>
                  </a:moveTo>
                  <a:cubicBezTo>
                    <a:pt x="675" y="1016"/>
                    <a:pt x="675" y="1016"/>
                    <a:pt x="675" y="1016"/>
                  </a:cubicBezTo>
                  <a:cubicBezTo>
                    <a:pt x="609" y="772"/>
                    <a:pt x="609" y="772"/>
                    <a:pt x="609" y="772"/>
                  </a:cubicBezTo>
                  <a:cubicBezTo>
                    <a:pt x="505" y="772"/>
                    <a:pt x="505" y="772"/>
                    <a:pt x="505" y="772"/>
                  </a:cubicBezTo>
                  <a:cubicBezTo>
                    <a:pt x="505" y="594"/>
                    <a:pt x="505" y="594"/>
                    <a:pt x="505" y="594"/>
                  </a:cubicBezTo>
                  <a:cubicBezTo>
                    <a:pt x="564" y="594"/>
                    <a:pt x="564" y="594"/>
                    <a:pt x="564" y="594"/>
                  </a:cubicBezTo>
                  <a:cubicBezTo>
                    <a:pt x="534" y="497"/>
                    <a:pt x="534" y="497"/>
                    <a:pt x="534" y="497"/>
                  </a:cubicBezTo>
                  <a:cubicBezTo>
                    <a:pt x="512" y="401"/>
                    <a:pt x="482" y="275"/>
                    <a:pt x="453" y="171"/>
                  </a:cubicBezTo>
                  <a:cubicBezTo>
                    <a:pt x="445" y="171"/>
                    <a:pt x="445" y="171"/>
                    <a:pt x="445" y="171"/>
                  </a:cubicBezTo>
                  <a:cubicBezTo>
                    <a:pt x="423" y="282"/>
                    <a:pt x="393" y="401"/>
                    <a:pt x="371" y="497"/>
                  </a:cubicBezTo>
                  <a:cubicBezTo>
                    <a:pt x="342" y="594"/>
                    <a:pt x="342" y="594"/>
                    <a:pt x="342" y="594"/>
                  </a:cubicBezTo>
                  <a:cubicBezTo>
                    <a:pt x="401" y="594"/>
                    <a:pt x="401" y="594"/>
                    <a:pt x="401" y="594"/>
                  </a:cubicBezTo>
                  <a:cubicBezTo>
                    <a:pt x="401" y="772"/>
                    <a:pt x="401" y="772"/>
                    <a:pt x="401" y="772"/>
                  </a:cubicBezTo>
                  <a:cubicBezTo>
                    <a:pt x="297" y="772"/>
                    <a:pt x="297" y="772"/>
                    <a:pt x="297" y="772"/>
                  </a:cubicBezTo>
                  <a:cubicBezTo>
                    <a:pt x="238" y="1016"/>
                    <a:pt x="238" y="1016"/>
                    <a:pt x="238" y="1016"/>
                  </a:cubicBezTo>
                  <a:cubicBezTo>
                    <a:pt x="0" y="1016"/>
                    <a:pt x="0" y="1016"/>
                    <a:pt x="0" y="1016"/>
                  </a:cubicBezTo>
                  <a:cubicBezTo>
                    <a:pt x="319" y="0"/>
                    <a:pt x="319" y="0"/>
                    <a:pt x="319" y="0"/>
                  </a:cubicBezTo>
                  <a:cubicBezTo>
                    <a:pt x="594" y="0"/>
                    <a:pt x="594" y="0"/>
                    <a:pt x="594" y="0"/>
                  </a:cubicBezTo>
                  <a:close/>
                </a:path>
              </a:pathLst>
            </a:custGeom>
            <a:solidFill>
              <a:srgbClr val="5DB67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grpSp>
    </p:spTree>
    <p:extLst>
      <p:ext uri="{BB962C8B-B14F-4D97-AF65-F5344CB8AC3E}">
        <p14:creationId xmlns:p14="http://schemas.microsoft.com/office/powerpoint/2010/main" val="1050322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und Inhalt 3_dunkel">
    <p:bg>
      <p:bgPr>
        <a:solidFill>
          <a:srgbClr val="1E3532"/>
        </a:solidFill>
        <a:effectLst/>
      </p:bgPr>
    </p:bg>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6CE9832A-AFCD-4C58-AC54-ADBCB406F740}"/>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598516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3" name="Objekt 2" hidden="1">
                        <a:extLst>
                          <a:ext uri="{FF2B5EF4-FFF2-40B4-BE49-F238E27FC236}">
                            <a16:creationId xmlns:a16="http://schemas.microsoft.com/office/drawing/2014/main" id="{6CE9832A-AFCD-4C58-AC54-ADBCB406F740}"/>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Ocker Kasten">
            <a:extLst>
              <a:ext uri="{FF2B5EF4-FFF2-40B4-BE49-F238E27FC236}">
                <a16:creationId xmlns:a16="http://schemas.microsoft.com/office/drawing/2014/main" id="{F6CF3BCD-67C1-4733-B7B6-EF8CC39E89EE}"/>
              </a:ext>
              <a:ext uri="{C183D7F6-B498-43B3-948B-1728B52AA6E4}">
                <adec:decorative xmlns:adec="http://schemas.microsoft.com/office/drawing/2017/decorative" val="1"/>
              </a:ext>
            </a:extLst>
          </p:cNvPr>
          <p:cNvSpPr/>
          <p:nvPr userDrawn="1"/>
        </p:nvSpPr>
        <p:spPr bwMode="blackGray">
          <a:xfrm>
            <a:off x="539750" y="4307305"/>
            <a:ext cx="7768115" cy="712370"/>
          </a:xfrm>
          <a:prstGeom prst="rect">
            <a:avLst/>
          </a:prstGeom>
          <a:solidFill>
            <a:srgbClr val="DBF2E3"/>
          </a:solidFill>
          <a:ln cap="flat">
            <a:noFill/>
            <a:prstDash val="solid"/>
          </a:ln>
        </p:spPr>
        <p:txBody>
          <a:bodyPr vert="horz" wrap="none" lIns="90000" tIns="45000" rIns="90000" bIns="45000" anchor="ctr" anchorCtr="1" compatLnSpc="0"/>
          <a:lstStyle/>
          <a:p>
            <a:pPr lvl="0" algn="ctr" rtl="0" hangingPunct="0"/>
            <a:endParaRPr lang="de-AT" sz="1400" b="0" i="0" u="none" strike="noStrike" kern="1200">
              <a:ln>
                <a:noFill/>
              </a:ln>
              <a:solidFill>
                <a:schemeClr val="bg1"/>
              </a:solidFill>
              <a:latin typeface="Source Sans Pro" charset="0"/>
              <a:ea typeface="Source Sans Pro" charset="0"/>
              <a:cs typeface="Source Sans Pro" charset="0"/>
            </a:endParaRPr>
          </a:p>
        </p:txBody>
      </p:sp>
      <p:sp>
        <p:nvSpPr>
          <p:cNvPr id="10" name="Dunkelgrünes Dreieck">
            <a:extLst>
              <a:ext uri="{FF2B5EF4-FFF2-40B4-BE49-F238E27FC236}">
                <a16:creationId xmlns:a16="http://schemas.microsoft.com/office/drawing/2014/main" id="{01DDAA19-6556-4526-ABD6-E3806E981754}"/>
              </a:ext>
              <a:ext uri="{C183D7F6-B498-43B3-948B-1728B52AA6E4}">
                <adec:decorative xmlns:adec="http://schemas.microsoft.com/office/drawing/2017/decorative" val="1"/>
              </a:ext>
            </a:extLst>
          </p:cNvPr>
          <p:cNvSpPr/>
          <p:nvPr userDrawn="1"/>
        </p:nvSpPr>
        <p:spPr bwMode="hidden">
          <a:xfrm>
            <a:off x="7346782" y="3345269"/>
            <a:ext cx="1803234" cy="1804247"/>
          </a:xfrm>
          <a:custGeom>
            <a:avLst/>
            <a:gdLst>
              <a:gd name="connsiteX0" fmla="*/ 1803234 w 1803234"/>
              <a:gd name="connsiteY0" fmla="*/ 0 h 1804247"/>
              <a:gd name="connsiteX1" fmla="*/ 1803234 w 1803234"/>
              <a:gd name="connsiteY1" fmla="*/ 1804247 h 1804247"/>
              <a:gd name="connsiteX2" fmla="*/ 1803233 w 1803234"/>
              <a:gd name="connsiteY2" fmla="*/ 1804247 h 1804247"/>
              <a:gd name="connsiteX3" fmla="*/ 1803233 w 1803234"/>
              <a:gd name="connsiteY3" fmla="*/ 934720 h 1804247"/>
              <a:gd name="connsiteX4" fmla="*/ 934194 w 1803234"/>
              <a:gd name="connsiteY4" fmla="*/ 1804247 h 1804247"/>
              <a:gd name="connsiteX5" fmla="*/ 0 w 1803234"/>
              <a:gd name="connsiteY5" fmla="*/ 1804247 h 180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234" h="1804247">
                <a:moveTo>
                  <a:pt x="1803234" y="0"/>
                </a:moveTo>
                <a:lnTo>
                  <a:pt x="1803234" y="1804247"/>
                </a:lnTo>
                <a:lnTo>
                  <a:pt x="1803233" y="1804247"/>
                </a:lnTo>
                <a:lnTo>
                  <a:pt x="1803233" y="934720"/>
                </a:lnTo>
                <a:lnTo>
                  <a:pt x="934194" y="1804247"/>
                </a:lnTo>
                <a:lnTo>
                  <a:pt x="0" y="1804247"/>
                </a:lnTo>
                <a:close/>
              </a:path>
            </a:pathLst>
          </a:custGeom>
          <a:solidFill>
            <a:schemeClr val="tx2"/>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13" name="Inhalt">
            <a:extLst>
              <a:ext uri="{FF2B5EF4-FFF2-40B4-BE49-F238E27FC236}">
                <a16:creationId xmlns:a16="http://schemas.microsoft.com/office/drawing/2014/main" id="{6D795A9D-05ED-D98D-A062-65E4828166B8}"/>
              </a:ext>
            </a:extLst>
          </p:cNvPr>
          <p:cNvSpPr>
            <a:spLocks noGrp="1"/>
          </p:cNvSpPr>
          <p:nvPr>
            <p:ph idx="16" hasCustomPrompt="1"/>
          </p:nvPr>
        </p:nvSpPr>
        <p:spPr>
          <a:xfrm>
            <a:off x="539749" y="1344058"/>
            <a:ext cx="8182218" cy="2743200"/>
          </a:xfrm>
          <a:prstGeom prst="rect">
            <a:avLst/>
          </a:prstGeom>
        </p:spPr>
        <p:txBody>
          <a:bodyPr/>
          <a:lstStyle>
            <a:lvl1pPr marL="0" indent="0" rtl="0">
              <a:lnSpc>
                <a:spcPct val="80000"/>
              </a:lnSpc>
              <a:buNone/>
              <a:defRPr sz="1800" b="0">
                <a:solidFill>
                  <a:schemeClr val="bg1"/>
                </a:solidFill>
                <a:latin typeface="Source Sans Pro" panose="020B0503030403020204" pitchFamily="34" charset="0"/>
                <a:ea typeface="Source Sans Pro" panose="020B0503030403020204" pitchFamily="34" charset="0"/>
              </a:defRPr>
            </a:lvl1pPr>
            <a:lvl2pPr marL="182563" indent="-182563" rtl="0">
              <a:lnSpc>
                <a:spcPct val="80000"/>
              </a:lnSpc>
              <a:defRPr sz="1800">
                <a:solidFill>
                  <a:schemeClr val="bg1"/>
                </a:solidFill>
                <a:latin typeface="Source Sans Pro" panose="020B0503030403020204" pitchFamily="34" charset="0"/>
                <a:ea typeface="Source Sans Pro" panose="020B0503030403020204" pitchFamily="34" charset="0"/>
              </a:defRPr>
            </a:lvl2pPr>
            <a:lvl3pPr marL="358775" indent="-176213" rtl="0">
              <a:lnSpc>
                <a:spcPct val="80000"/>
              </a:lnSpc>
              <a:defRPr sz="1800">
                <a:solidFill>
                  <a:schemeClr val="bg1"/>
                </a:solidFill>
                <a:latin typeface="Source Sans Pro" panose="020B0503030403020204" pitchFamily="34" charset="0"/>
                <a:ea typeface="Source Sans Pro" panose="020B0503030403020204" pitchFamily="34" charset="0"/>
              </a:defRPr>
            </a:lvl3pPr>
            <a:lvl4pPr marL="538163" indent="-179388" rtl="0">
              <a:lnSpc>
                <a:spcPct val="80000"/>
              </a:lnSpc>
              <a:defRPr sz="1800">
                <a:solidFill>
                  <a:schemeClr val="bg1"/>
                </a:solidFill>
                <a:latin typeface="Source Sans Pro" panose="020B0503030403020204" pitchFamily="34" charset="0"/>
                <a:ea typeface="Source Sans Pro" panose="020B0503030403020204" pitchFamily="34" charset="0"/>
              </a:defRPr>
            </a:lvl4pPr>
            <a:lvl5pPr marL="715963" indent="-177800" rtl="0">
              <a:lnSpc>
                <a:spcPct val="80000"/>
              </a:lnSpc>
              <a:defRPr sz="1800">
                <a:solidFill>
                  <a:schemeClr val="bg1"/>
                </a:solidFill>
                <a:latin typeface="Source Sans Pro" panose="020B0503030403020204" pitchFamily="34" charset="0"/>
                <a:ea typeface="Source Sans Pro" panose="020B0503030403020204" pitchFamily="34" charset="0"/>
              </a:defRPr>
            </a:lvl5pPr>
          </a:lstStyle>
          <a:p>
            <a:pPr lvl="0"/>
            <a:r>
              <a:rPr lang="de-AT"/>
              <a:t>Text bearbeiten</a:t>
            </a:r>
          </a:p>
          <a:p>
            <a:pPr lvl="1"/>
            <a:r>
              <a:rPr lang="de-AT"/>
              <a:t>Zweite Ebene</a:t>
            </a:r>
          </a:p>
          <a:p>
            <a:pPr lvl="2"/>
            <a:r>
              <a:rPr lang="de-AT"/>
              <a:t>Dritte Ebene</a:t>
            </a:r>
          </a:p>
          <a:p>
            <a:pPr lvl="3"/>
            <a:r>
              <a:rPr lang="de-AT"/>
              <a:t>Vierte Ebene</a:t>
            </a:r>
          </a:p>
          <a:p>
            <a:pPr lvl="4"/>
            <a:r>
              <a:rPr lang="de-AT"/>
              <a:t>Fünfte Ebene</a:t>
            </a:r>
          </a:p>
        </p:txBody>
      </p:sp>
      <p:sp>
        <p:nvSpPr>
          <p:cNvPr id="14" name="Titel">
            <a:extLst>
              <a:ext uri="{FF2B5EF4-FFF2-40B4-BE49-F238E27FC236}">
                <a16:creationId xmlns:a16="http://schemas.microsoft.com/office/drawing/2014/main" id="{05522DA4-319E-414D-3333-DAB283CE3D84}"/>
              </a:ext>
            </a:extLst>
          </p:cNvPr>
          <p:cNvSpPr>
            <a:spLocks noGrp="1"/>
          </p:cNvSpPr>
          <p:nvPr>
            <p:ph type="title" hasCustomPrompt="1"/>
          </p:nvPr>
        </p:nvSpPr>
        <p:spPr>
          <a:xfrm>
            <a:off x="539749" y="416287"/>
            <a:ext cx="8182219" cy="709200"/>
          </a:xfrm>
          <a:prstGeom prst="rect">
            <a:avLst/>
          </a:prstGeom>
        </p:spPr>
        <p:txBody>
          <a:bodyPr vert="horz" anchor="t" anchorCtr="0">
            <a:noAutofit/>
          </a:bodyPr>
          <a:lstStyle>
            <a:lvl1pPr rtl="0">
              <a:defRPr sz="2600" b="1">
                <a:solidFill>
                  <a:schemeClr val="bg1"/>
                </a:solidFill>
                <a:latin typeface="Source Sans Pro" panose="020B0503030403020204" pitchFamily="34" charset="0"/>
                <a:ea typeface="Source Sans Pro" panose="020B0503030403020204" pitchFamily="34" charset="0"/>
              </a:defRPr>
            </a:lvl1pPr>
          </a:lstStyle>
          <a:p>
            <a:r>
              <a:rPr lang="de-AT"/>
              <a:t>Folienüberschrift durch Klicken </a:t>
            </a:r>
            <a:br>
              <a:rPr lang="de-AT"/>
            </a:br>
            <a:r>
              <a:rPr lang="de-AT"/>
              <a:t>bearbeiten</a:t>
            </a:r>
          </a:p>
        </p:txBody>
      </p:sp>
      <p:sp>
        <p:nvSpPr>
          <p:cNvPr id="2" name="Inhalt - Ocker Kasten">
            <a:extLst>
              <a:ext uri="{FF2B5EF4-FFF2-40B4-BE49-F238E27FC236}">
                <a16:creationId xmlns:a16="http://schemas.microsoft.com/office/drawing/2014/main" id="{13CBC502-9F1E-3550-9032-A3F707D994F4}"/>
              </a:ext>
            </a:extLst>
          </p:cNvPr>
          <p:cNvSpPr>
            <a:spLocks noGrp="1"/>
          </p:cNvSpPr>
          <p:nvPr>
            <p:ph idx="11" hasCustomPrompt="1"/>
          </p:nvPr>
        </p:nvSpPr>
        <p:spPr>
          <a:xfrm>
            <a:off x="637676" y="4382024"/>
            <a:ext cx="6818201" cy="557445"/>
          </a:xfrm>
          <a:prstGeom prst="rect">
            <a:avLst/>
          </a:prstGeom>
        </p:spPr>
        <p:txBody>
          <a:bodyPr anchor="ctr" anchorCtr="0">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400" b="1" baseline="0">
                <a:solidFill>
                  <a:schemeClr val="tx2"/>
                </a:solidFill>
                <a:latin typeface="Source Sans Pro" panose="020B0503030403020204" pitchFamily="34" charset="0"/>
                <a:ea typeface="Source Sans Pro" panose="020B0503030403020204" pitchFamily="34" charset="0"/>
                <a:cs typeface="Source Sans Pro" panose="020B0503030403020204" pitchFamily="34" charset="0"/>
              </a:defRPr>
            </a:lvl1pPr>
            <a:lvl2pPr marL="133350" indent="0">
              <a:buNone/>
              <a:defRPr sz="1400" b="0">
                <a:solidFill>
                  <a:schemeClr val="bg1"/>
                </a:solidFill>
                <a:latin typeface="Source Sans Pro" charset="0"/>
                <a:ea typeface="Source Sans Pro" charset="0"/>
                <a:cs typeface="Source Sans Pro" charset="0"/>
              </a:defRPr>
            </a:lvl2pPr>
            <a:lvl3pPr marL="266700" indent="0">
              <a:buNone/>
              <a:defRPr sz="1400" b="1">
                <a:solidFill>
                  <a:schemeClr val="bg1"/>
                </a:solidFill>
                <a:latin typeface="Source Sans Pro" charset="0"/>
                <a:ea typeface="Source Sans Pro" charset="0"/>
                <a:cs typeface="Source Sans Pro" charset="0"/>
              </a:defRPr>
            </a:lvl3pPr>
            <a:lvl4pPr marL="539354" indent="-133350">
              <a:defRPr sz="1400" b="1">
                <a:solidFill>
                  <a:schemeClr val="bg1"/>
                </a:solidFill>
                <a:latin typeface="Source Sans Pro" charset="0"/>
                <a:ea typeface="Source Sans Pro" charset="0"/>
                <a:cs typeface="Source Sans Pro" charset="0"/>
              </a:defRPr>
            </a:lvl4pPr>
            <a:lvl5pPr marL="672704" indent="-133350">
              <a:defRPr sz="1400" b="1">
                <a:solidFill>
                  <a:schemeClr val="bg1"/>
                </a:solidFill>
                <a:latin typeface="Source Sans Pro" charset="0"/>
                <a:ea typeface="Source Sans Pro" charset="0"/>
                <a:cs typeface="Source Sans Pro" charset="0"/>
              </a:defRPr>
            </a:lvl5pPr>
          </a:lstStyle>
          <a:p>
            <a:pPr lvl="0"/>
            <a:r>
              <a:rPr lang="de-AT"/>
              <a:t>Text bearbeiten</a:t>
            </a:r>
          </a:p>
        </p:txBody>
      </p:sp>
    </p:spTree>
    <p:extLst>
      <p:ext uri="{BB962C8B-B14F-4D97-AF65-F5344CB8AC3E}">
        <p14:creationId xmlns:p14="http://schemas.microsoft.com/office/powerpoint/2010/main" val="2923989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und Inhalt 4_dunkel">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165AC05B-211B-4A95-8ECF-3B2F7438FC5E}"/>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30772332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3" name="Objekt 2" hidden="1">
                        <a:extLst>
                          <a:ext uri="{FF2B5EF4-FFF2-40B4-BE49-F238E27FC236}">
                            <a16:creationId xmlns:a16="http://schemas.microsoft.com/office/drawing/2014/main" id="{165AC05B-211B-4A95-8ECF-3B2F7438FC5E}"/>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Auberginer Kasten">
            <a:extLst>
              <a:ext uri="{FF2B5EF4-FFF2-40B4-BE49-F238E27FC236}">
                <a16:creationId xmlns:a16="http://schemas.microsoft.com/office/drawing/2014/main" id="{D7BC0884-F812-4DA0-84D4-66990658A0EF}"/>
              </a:ext>
              <a:ext uri="{C183D7F6-B498-43B3-948B-1728B52AA6E4}">
                <adec:decorative xmlns:adec="http://schemas.microsoft.com/office/drawing/2017/decorative" val="1"/>
              </a:ext>
            </a:extLst>
          </p:cNvPr>
          <p:cNvSpPr/>
          <p:nvPr userDrawn="1"/>
        </p:nvSpPr>
        <p:spPr>
          <a:xfrm rot="5400000">
            <a:off x="6042276" y="1844080"/>
            <a:ext cx="2751178" cy="2849131"/>
          </a:xfrm>
          <a:custGeom>
            <a:avLst/>
            <a:gdLst>
              <a:gd name="csX0" fmla="*/ 0 w 2751178"/>
              <a:gd name="csY0" fmla="*/ 0 h 2849131"/>
              <a:gd name="csX1" fmla="*/ 576255 w 2751178"/>
              <a:gd name="csY1" fmla="*/ 0 h 2849131"/>
              <a:gd name="csX2" fmla="*/ 1171508 w 2751178"/>
              <a:gd name="csY2" fmla="*/ 0 h 2849131"/>
              <a:gd name="csX3" fmla="*/ 1899743 w 2751178"/>
              <a:gd name="csY3" fmla="*/ 0 h 2849131"/>
              <a:gd name="csX4" fmla="*/ 2299917 w 2751178"/>
              <a:gd name="csY4" fmla="*/ 400174 h 2849131"/>
              <a:gd name="csX5" fmla="*/ 2751178 w 2751178"/>
              <a:gd name="csY5" fmla="*/ 851435 h 2849131"/>
              <a:gd name="csX6" fmla="*/ 2751178 w 2751178"/>
              <a:gd name="csY6" fmla="*/ 1477380 h 2849131"/>
              <a:gd name="csX7" fmla="*/ 2751178 w 2751178"/>
              <a:gd name="csY7" fmla="*/ 2103324 h 2849131"/>
              <a:gd name="csX8" fmla="*/ 2751178 w 2751178"/>
              <a:gd name="csY8" fmla="*/ 2849131 h 2849131"/>
              <a:gd name="csX9" fmla="*/ 2090895 w 2751178"/>
              <a:gd name="csY9" fmla="*/ 2849131 h 2849131"/>
              <a:gd name="csX10" fmla="*/ 1430613 w 2751178"/>
              <a:gd name="csY10" fmla="*/ 2849131 h 2849131"/>
              <a:gd name="csX11" fmla="*/ 797842 w 2751178"/>
              <a:gd name="csY11" fmla="*/ 2849131 h 2849131"/>
              <a:gd name="csX12" fmla="*/ 0 w 2751178"/>
              <a:gd name="csY12" fmla="*/ 2849131 h 2849131"/>
              <a:gd name="csX13" fmla="*/ 0 w 2751178"/>
              <a:gd name="csY13" fmla="*/ 2364779 h 2849131"/>
              <a:gd name="csX14" fmla="*/ 0 w 2751178"/>
              <a:gd name="csY14" fmla="*/ 1766461 h 2849131"/>
              <a:gd name="csX15" fmla="*/ 0 w 2751178"/>
              <a:gd name="csY15" fmla="*/ 1139652 h 2849131"/>
              <a:gd name="csX16" fmla="*/ 0 w 2751178"/>
              <a:gd name="csY16" fmla="*/ 569826 h 2849131"/>
              <a:gd name="csX17" fmla="*/ 0 w 2751178"/>
              <a:gd name="csY17" fmla="*/ 0 h 28491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2751178" h="2849131" fill="none" extrusionOk="0">
                <a:moveTo>
                  <a:pt x="0" y="0"/>
                </a:moveTo>
                <a:cubicBezTo>
                  <a:pt x="194616" y="15120"/>
                  <a:pt x="435036" y="10769"/>
                  <a:pt x="576255" y="0"/>
                </a:cubicBezTo>
                <a:cubicBezTo>
                  <a:pt x="717475" y="-10769"/>
                  <a:pt x="958088" y="28837"/>
                  <a:pt x="1171508" y="0"/>
                </a:cubicBezTo>
                <a:cubicBezTo>
                  <a:pt x="1384928" y="-28837"/>
                  <a:pt x="1711906" y="1763"/>
                  <a:pt x="1899743" y="0"/>
                </a:cubicBezTo>
                <a:cubicBezTo>
                  <a:pt x="2031935" y="101644"/>
                  <a:pt x="2153383" y="280819"/>
                  <a:pt x="2299917" y="400174"/>
                </a:cubicBezTo>
                <a:cubicBezTo>
                  <a:pt x="2446451" y="519529"/>
                  <a:pt x="2561116" y="697423"/>
                  <a:pt x="2751178" y="851435"/>
                </a:cubicBezTo>
                <a:cubicBezTo>
                  <a:pt x="2761558" y="1151349"/>
                  <a:pt x="2728143" y="1233816"/>
                  <a:pt x="2751178" y="1477380"/>
                </a:cubicBezTo>
                <a:cubicBezTo>
                  <a:pt x="2774213" y="1720945"/>
                  <a:pt x="2746807" y="1824452"/>
                  <a:pt x="2751178" y="2103324"/>
                </a:cubicBezTo>
                <a:cubicBezTo>
                  <a:pt x="2755549" y="2382196"/>
                  <a:pt x="2787041" y="2697614"/>
                  <a:pt x="2751178" y="2849131"/>
                </a:cubicBezTo>
                <a:cubicBezTo>
                  <a:pt x="2522766" y="2841153"/>
                  <a:pt x="2345707" y="2822516"/>
                  <a:pt x="2090895" y="2849131"/>
                </a:cubicBezTo>
                <a:cubicBezTo>
                  <a:pt x="1836083" y="2875746"/>
                  <a:pt x="1723734" y="2840427"/>
                  <a:pt x="1430613" y="2849131"/>
                </a:cubicBezTo>
                <a:cubicBezTo>
                  <a:pt x="1137492" y="2857835"/>
                  <a:pt x="1018974" y="2827077"/>
                  <a:pt x="797842" y="2849131"/>
                </a:cubicBezTo>
                <a:cubicBezTo>
                  <a:pt x="576710" y="2871185"/>
                  <a:pt x="236374" y="2884813"/>
                  <a:pt x="0" y="2849131"/>
                </a:cubicBezTo>
                <a:cubicBezTo>
                  <a:pt x="1305" y="2691219"/>
                  <a:pt x="16946" y="2564402"/>
                  <a:pt x="0" y="2364779"/>
                </a:cubicBezTo>
                <a:cubicBezTo>
                  <a:pt x="-16946" y="2165156"/>
                  <a:pt x="-19744" y="2021645"/>
                  <a:pt x="0" y="1766461"/>
                </a:cubicBezTo>
                <a:cubicBezTo>
                  <a:pt x="19744" y="1511277"/>
                  <a:pt x="10981" y="1439488"/>
                  <a:pt x="0" y="1139652"/>
                </a:cubicBezTo>
                <a:cubicBezTo>
                  <a:pt x="-10981" y="839816"/>
                  <a:pt x="1222" y="778780"/>
                  <a:pt x="0" y="569826"/>
                </a:cubicBezTo>
                <a:cubicBezTo>
                  <a:pt x="-1222" y="360872"/>
                  <a:pt x="12581" y="245345"/>
                  <a:pt x="0" y="0"/>
                </a:cubicBezTo>
                <a:close/>
              </a:path>
              <a:path w="2751178" h="2849131" stroke="0" extrusionOk="0">
                <a:moveTo>
                  <a:pt x="0" y="0"/>
                </a:moveTo>
                <a:cubicBezTo>
                  <a:pt x="295994" y="-20068"/>
                  <a:pt x="320279" y="15652"/>
                  <a:pt x="595253" y="0"/>
                </a:cubicBezTo>
                <a:cubicBezTo>
                  <a:pt x="870227" y="-15652"/>
                  <a:pt x="957067" y="-30981"/>
                  <a:pt x="1247498" y="0"/>
                </a:cubicBezTo>
                <a:cubicBezTo>
                  <a:pt x="1537929" y="30981"/>
                  <a:pt x="1586294" y="-14341"/>
                  <a:pt x="1899743" y="0"/>
                </a:cubicBezTo>
                <a:cubicBezTo>
                  <a:pt x="1979714" y="93048"/>
                  <a:pt x="2150909" y="247184"/>
                  <a:pt x="2299917" y="400174"/>
                </a:cubicBezTo>
                <a:cubicBezTo>
                  <a:pt x="2448925" y="553164"/>
                  <a:pt x="2573803" y="651145"/>
                  <a:pt x="2751178" y="851435"/>
                </a:cubicBezTo>
                <a:cubicBezTo>
                  <a:pt x="2746818" y="1045468"/>
                  <a:pt x="2723089" y="1270590"/>
                  <a:pt x="2751178" y="1457403"/>
                </a:cubicBezTo>
                <a:cubicBezTo>
                  <a:pt x="2779267" y="1644216"/>
                  <a:pt x="2777433" y="1826435"/>
                  <a:pt x="2751178" y="2123301"/>
                </a:cubicBezTo>
                <a:cubicBezTo>
                  <a:pt x="2724923" y="2420167"/>
                  <a:pt x="2715094" y="2688972"/>
                  <a:pt x="2751178" y="2849131"/>
                </a:cubicBezTo>
                <a:cubicBezTo>
                  <a:pt x="2574636" y="2835767"/>
                  <a:pt x="2370414" y="2863321"/>
                  <a:pt x="2008360" y="2849131"/>
                </a:cubicBezTo>
                <a:cubicBezTo>
                  <a:pt x="1646306" y="2834941"/>
                  <a:pt x="1500603" y="2831532"/>
                  <a:pt x="1348077" y="2849131"/>
                </a:cubicBezTo>
                <a:cubicBezTo>
                  <a:pt x="1195551" y="2866730"/>
                  <a:pt x="992623" y="2875698"/>
                  <a:pt x="715306" y="2849131"/>
                </a:cubicBezTo>
                <a:cubicBezTo>
                  <a:pt x="437989" y="2822564"/>
                  <a:pt x="282539" y="2852641"/>
                  <a:pt x="0" y="2849131"/>
                </a:cubicBezTo>
                <a:cubicBezTo>
                  <a:pt x="11931" y="2734749"/>
                  <a:pt x="-13259" y="2562453"/>
                  <a:pt x="0" y="2364779"/>
                </a:cubicBezTo>
                <a:cubicBezTo>
                  <a:pt x="13259" y="2167105"/>
                  <a:pt x="10215" y="1977266"/>
                  <a:pt x="0" y="1737970"/>
                </a:cubicBezTo>
                <a:cubicBezTo>
                  <a:pt x="-10215" y="1498674"/>
                  <a:pt x="22017" y="1379877"/>
                  <a:pt x="0" y="1253618"/>
                </a:cubicBezTo>
                <a:cubicBezTo>
                  <a:pt x="-22017" y="1127359"/>
                  <a:pt x="18430" y="948641"/>
                  <a:pt x="0" y="683791"/>
                </a:cubicBezTo>
                <a:cubicBezTo>
                  <a:pt x="-18430" y="418941"/>
                  <a:pt x="5702" y="232560"/>
                  <a:pt x="0" y="0"/>
                </a:cubicBezTo>
                <a:close/>
              </a:path>
            </a:pathLst>
          </a:custGeom>
          <a:solidFill>
            <a:srgbClr val="DBF2E3"/>
          </a:solidFill>
          <a:ln>
            <a:solidFill>
              <a:schemeClr val="tx1"/>
            </a:solidFill>
            <a:miter lim="800000"/>
            <a:extLst>
              <a:ext uri="{C807C97D-BFC1-408E-A445-0C87EB9F89A2}">
                <ask:lineSketchStyleProps xmlns:ask="http://schemas.microsoft.com/office/drawing/2018/sketchyshapes" sd="437175206">
                  <a:prstGeom prst="snip1Rect">
                    <a:avLst>
                      <a:gd name="adj" fmla="val 30948"/>
                    </a:avLst>
                  </a:prstGeom>
                  <ask:type>
                    <ask:lineSketchFreehand/>
                  </ask:type>
                </ask:lineSketchStyleProps>
              </a:ext>
            </a:extLst>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de-AT">
              <a:ln>
                <a:solidFill>
                  <a:schemeClr val="accent2"/>
                </a:solidFill>
              </a:ln>
              <a:solidFill>
                <a:schemeClr val="accent2"/>
              </a:solidFill>
            </a:endParaRPr>
          </a:p>
        </p:txBody>
      </p:sp>
      <p:sp>
        <p:nvSpPr>
          <p:cNvPr id="10" name="Inhalt - Auberginer Kasten">
            <a:extLst>
              <a:ext uri="{FF2B5EF4-FFF2-40B4-BE49-F238E27FC236}">
                <a16:creationId xmlns:a16="http://schemas.microsoft.com/office/drawing/2014/main" id="{25FFAE90-6E38-4555-9D94-6632F69BD957}"/>
              </a:ext>
            </a:extLst>
          </p:cNvPr>
          <p:cNvSpPr>
            <a:spLocks noGrp="1"/>
          </p:cNvSpPr>
          <p:nvPr>
            <p:ph idx="14" hasCustomPrompt="1"/>
          </p:nvPr>
        </p:nvSpPr>
        <p:spPr>
          <a:xfrm>
            <a:off x="5993302" y="2132958"/>
            <a:ext cx="2849129" cy="2710604"/>
          </a:xfrm>
          <a:prstGeom prst="rect">
            <a:avLst/>
          </a:prstGeom>
        </p:spPr>
        <p:txBody>
          <a:bodyPr>
            <a:normAutofit/>
          </a:bodyPr>
          <a:lstStyle>
            <a:lvl1pPr marL="0" indent="0" rtl="0">
              <a:lnSpc>
                <a:spcPct val="80000"/>
              </a:lnSpc>
              <a:buNone/>
              <a:defRPr sz="1800" b="0">
                <a:solidFill>
                  <a:schemeClr val="tx1"/>
                </a:solidFill>
                <a:latin typeface="Source Sans Pro" panose="020B0503030403020204" pitchFamily="34" charset="0"/>
                <a:ea typeface="Source Sans Pro" panose="020B0503030403020204" pitchFamily="34" charset="0"/>
              </a:defRPr>
            </a:lvl1pPr>
            <a:lvl2pPr marL="182563" indent="-182563" rtl="0">
              <a:lnSpc>
                <a:spcPct val="80000"/>
              </a:lnSpc>
              <a:defRPr sz="1800">
                <a:solidFill>
                  <a:schemeClr val="tx1"/>
                </a:solidFill>
                <a:latin typeface="Source Sans Pro" panose="020B0503030403020204" pitchFamily="34" charset="0"/>
                <a:ea typeface="Source Sans Pro" panose="020B0503030403020204" pitchFamily="34" charset="0"/>
              </a:defRPr>
            </a:lvl2pPr>
            <a:lvl3pPr marL="358775" indent="-176213" rtl="0">
              <a:lnSpc>
                <a:spcPct val="80000"/>
              </a:lnSpc>
              <a:defRPr sz="1800">
                <a:solidFill>
                  <a:schemeClr val="tx1"/>
                </a:solidFill>
                <a:latin typeface="Source Sans Pro" panose="020B0503030403020204" pitchFamily="34" charset="0"/>
                <a:ea typeface="Source Sans Pro" panose="020B0503030403020204" pitchFamily="34" charset="0"/>
              </a:defRPr>
            </a:lvl3pPr>
            <a:lvl4pPr marL="538163" indent="-179388" rtl="0">
              <a:lnSpc>
                <a:spcPct val="80000"/>
              </a:lnSpc>
              <a:defRPr sz="1800">
                <a:solidFill>
                  <a:schemeClr val="tx1"/>
                </a:solidFill>
                <a:latin typeface="Source Sans Pro" panose="020B0503030403020204" pitchFamily="34" charset="0"/>
                <a:ea typeface="Source Sans Pro" panose="020B0503030403020204" pitchFamily="34" charset="0"/>
              </a:defRPr>
            </a:lvl4pPr>
            <a:lvl5pPr marL="715963" indent="-177800" rtl="0">
              <a:lnSpc>
                <a:spcPct val="80000"/>
              </a:lnSpc>
              <a:defRPr sz="1800">
                <a:solidFill>
                  <a:schemeClr val="tx1"/>
                </a:solidFill>
                <a:latin typeface="Source Sans Pro" panose="020B0503030403020204" pitchFamily="34" charset="0"/>
                <a:ea typeface="Source Sans Pro" panose="020B0503030403020204" pitchFamily="34" charset="0"/>
              </a:defRPr>
            </a:lvl5pPr>
          </a:lstStyle>
          <a:p>
            <a:pPr lvl="0"/>
            <a:r>
              <a:rPr lang="de-AT"/>
              <a:t>Text bearbeiten</a:t>
            </a:r>
          </a:p>
          <a:p>
            <a:pPr lvl="1"/>
            <a:r>
              <a:rPr lang="de-AT"/>
              <a:t>Zweite Ebene</a:t>
            </a:r>
          </a:p>
          <a:p>
            <a:pPr lvl="2"/>
            <a:r>
              <a:rPr lang="de-AT"/>
              <a:t>Dritte Ebene</a:t>
            </a:r>
          </a:p>
          <a:p>
            <a:pPr lvl="3"/>
            <a:r>
              <a:rPr lang="de-AT"/>
              <a:t>Vierte Ebene</a:t>
            </a:r>
          </a:p>
          <a:p>
            <a:pPr lvl="4"/>
            <a:r>
              <a:rPr lang="de-AT"/>
              <a:t>Fünfte Ebene</a:t>
            </a:r>
          </a:p>
        </p:txBody>
      </p:sp>
      <p:sp>
        <p:nvSpPr>
          <p:cNvPr id="7" name="Inhalt">
            <a:extLst>
              <a:ext uri="{FF2B5EF4-FFF2-40B4-BE49-F238E27FC236}">
                <a16:creationId xmlns:a16="http://schemas.microsoft.com/office/drawing/2014/main" id="{BD9068FE-4E8B-44C8-5A39-A662F98524BF}"/>
              </a:ext>
            </a:extLst>
          </p:cNvPr>
          <p:cNvSpPr>
            <a:spLocks noGrp="1"/>
          </p:cNvSpPr>
          <p:nvPr>
            <p:ph idx="15" hasCustomPrompt="1"/>
          </p:nvPr>
        </p:nvSpPr>
        <p:spPr>
          <a:xfrm>
            <a:off x="539749" y="1344058"/>
            <a:ext cx="5281930" cy="3285218"/>
          </a:xfrm>
          <a:prstGeom prst="rect">
            <a:avLst/>
          </a:prstGeom>
        </p:spPr>
        <p:txBody>
          <a:bodyPr/>
          <a:lstStyle>
            <a:lvl1pPr marL="0" indent="0" rtl="0">
              <a:lnSpc>
                <a:spcPct val="80000"/>
              </a:lnSpc>
              <a:buNone/>
              <a:defRPr sz="1800" b="0">
                <a:solidFill>
                  <a:schemeClr val="bg1"/>
                </a:solidFill>
                <a:latin typeface="Source Sans Pro" panose="020B0503030403020204" pitchFamily="34" charset="0"/>
                <a:ea typeface="Source Sans Pro" panose="020B0503030403020204" pitchFamily="34" charset="0"/>
              </a:defRPr>
            </a:lvl1pPr>
            <a:lvl2pPr marL="182563" indent="-182563" rtl="0">
              <a:lnSpc>
                <a:spcPct val="80000"/>
              </a:lnSpc>
              <a:defRPr sz="1800">
                <a:solidFill>
                  <a:schemeClr val="bg1"/>
                </a:solidFill>
                <a:latin typeface="Source Sans Pro" panose="020B0503030403020204" pitchFamily="34" charset="0"/>
                <a:ea typeface="Source Sans Pro" panose="020B0503030403020204" pitchFamily="34" charset="0"/>
              </a:defRPr>
            </a:lvl2pPr>
            <a:lvl3pPr marL="358775" indent="-176213" rtl="0">
              <a:lnSpc>
                <a:spcPct val="80000"/>
              </a:lnSpc>
              <a:defRPr sz="1800">
                <a:solidFill>
                  <a:schemeClr val="bg1"/>
                </a:solidFill>
                <a:latin typeface="Source Sans Pro" panose="020B0503030403020204" pitchFamily="34" charset="0"/>
                <a:ea typeface="Source Sans Pro" panose="020B0503030403020204" pitchFamily="34" charset="0"/>
              </a:defRPr>
            </a:lvl3pPr>
            <a:lvl4pPr marL="538163" indent="-179388" rtl="0">
              <a:lnSpc>
                <a:spcPct val="80000"/>
              </a:lnSpc>
              <a:defRPr sz="1800">
                <a:solidFill>
                  <a:schemeClr val="bg1"/>
                </a:solidFill>
                <a:latin typeface="Source Sans Pro" panose="020B0503030403020204" pitchFamily="34" charset="0"/>
                <a:ea typeface="Source Sans Pro" panose="020B0503030403020204" pitchFamily="34" charset="0"/>
              </a:defRPr>
            </a:lvl4pPr>
            <a:lvl5pPr marL="715963" indent="-177800" rtl="0">
              <a:lnSpc>
                <a:spcPct val="80000"/>
              </a:lnSpc>
              <a:defRPr sz="1800">
                <a:solidFill>
                  <a:schemeClr val="bg1"/>
                </a:solidFill>
                <a:latin typeface="Source Sans Pro" panose="020B0503030403020204" pitchFamily="34" charset="0"/>
                <a:ea typeface="Source Sans Pro" panose="020B0503030403020204" pitchFamily="34" charset="0"/>
              </a:defRPr>
            </a:lvl5pPr>
          </a:lstStyle>
          <a:p>
            <a:pPr lvl="0"/>
            <a:r>
              <a:rPr lang="de-AT"/>
              <a:t>Text bearbeiten</a:t>
            </a:r>
          </a:p>
          <a:p>
            <a:pPr lvl="1"/>
            <a:r>
              <a:rPr lang="de-AT"/>
              <a:t>Zweite Ebene</a:t>
            </a:r>
          </a:p>
          <a:p>
            <a:pPr lvl="2"/>
            <a:r>
              <a:rPr lang="de-AT"/>
              <a:t>Dritte Ebene</a:t>
            </a:r>
          </a:p>
          <a:p>
            <a:pPr lvl="3"/>
            <a:r>
              <a:rPr lang="de-AT"/>
              <a:t>Vierte Ebene</a:t>
            </a:r>
          </a:p>
          <a:p>
            <a:pPr lvl="4"/>
            <a:r>
              <a:rPr lang="de-AT"/>
              <a:t>Fünfte Ebene</a:t>
            </a:r>
          </a:p>
        </p:txBody>
      </p:sp>
      <p:sp>
        <p:nvSpPr>
          <p:cNvPr id="11" name="Titel">
            <a:extLst>
              <a:ext uri="{FF2B5EF4-FFF2-40B4-BE49-F238E27FC236}">
                <a16:creationId xmlns:a16="http://schemas.microsoft.com/office/drawing/2014/main" id="{43678852-A02A-3157-4CCB-69A9320F0BDC}"/>
              </a:ext>
            </a:extLst>
          </p:cNvPr>
          <p:cNvSpPr>
            <a:spLocks noGrp="1"/>
          </p:cNvSpPr>
          <p:nvPr>
            <p:ph type="title" hasCustomPrompt="1"/>
          </p:nvPr>
        </p:nvSpPr>
        <p:spPr>
          <a:xfrm>
            <a:off x="539749" y="416287"/>
            <a:ext cx="8182219" cy="709200"/>
          </a:xfrm>
          <a:prstGeom prst="rect">
            <a:avLst/>
          </a:prstGeom>
        </p:spPr>
        <p:txBody>
          <a:bodyPr vert="horz" anchor="t" anchorCtr="0">
            <a:noAutofit/>
          </a:bodyPr>
          <a:lstStyle>
            <a:lvl1pPr rtl="0">
              <a:defRPr sz="2600" b="1">
                <a:solidFill>
                  <a:schemeClr val="bg1"/>
                </a:solidFill>
                <a:latin typeface="Source Sans Pro" panose="020B0503030403020204" pitchFamily="34" charset="0"/>
                <a:ea typeface="Source Sans Pro" panose="020B0503030403020204" pitchFamily="34" charset="0"/>
              </a:defRPr>
            </a:lvl1pPr>
          </a:lstStyle>
          <a:p>
            <a:r>
              <a:rPr lang="de-AT"/>
              <a:t>Folienüberschrift durch Klicken </a:t>
            </a:r>
            <a:br>
              <a:rPr lang="de-AT"/>
            </a:br>
            <a:r>
              <a:rPr lang="de-AT"/>
              <a:t>bearbeiten</a:t>
            </a:r>
          </a:p>
        </p:txBody>
      </p:sp>
      <p:sp>
        <p:nvSpPr>
          <p:cNvPr id="2" name="Fußnote">
            <a:extLst>
              <a:ext uri="{FF2B5EF4-FFF2-40B4-BE49-F238E27FC236}">
                <a16:creationId xmlns:a16="http://schemas.microsoft.com/office/drawing/2014/main" id="{A32F8982-0493-CE21-3310-64B7E805796E}"/>
              </a:ext>
            </a:extLst>
          </p:cNvPr>
          <p:cNvSpPr>
            <a:spLocks noGrp="1"/>
          </p:cNvSpPr>
          <p:nvPr>
            <p:ph type="body" sz="quarter" idx="12" hasCustomPrompt="1"/>
          </p:nvPr>
        </p:nvSpPr>
        <p:spPr>
          <a:xfrm>
            <a:off x="539750" y="4843562"/>
            <a:ext cx="7762039" cy="207003"/>
          </a:xfrm>
          <a:prstGeom prst="rect">
            <a:avLst/>
          </a:prstGeom>
        </p:spPr>
        <p:txBody>
          <a:bodyPr lIns="90000" tIns="0" rIns="90000" bIns="0" anchor="b" anchorCtr="0"/>
          <a:lstStyle>
            <a:lvl1pPr marL="0" indent="0" rtl="0">
              <a:lnSpc>
                <a:spcPct val="100000"/>
              </a:lnSpc>
              <a:spcBef>
                <a:spcPts val="0"/>
              </a:spcBef>
              <a:buNone/>
              <a:defRPr sz="1200">
                <a:solidFill>
                  <a:schemeClr val="bg1"/>
                </a:solidFill>
                <a:latin typeface="Source Sans Pro" panose="020B0503030403020204" pitchFamily="34" charset="0"/>
                <a:ea typeface="Source Sans Pro" panose="020B0503030403020204" pitchFamily="34" charset="0"/>
              </a:defRPr>
            </a:lvl1pPr>
            <a:lvl2pPr marL="0">
              <a:lnSpc>
                <a:spcPct val="100000"/>
              </a:lnSpc>
              <a:spcBef>
                <a:spcPts val="0"/>
              </a:spcBef>
              <a:defRPr sz="825"/>
            </a:lvl2pPr>
            <a:lvl3pPr marL="0">
              <a:lnSpc>
                <a:spcPct val="100000"/>
              </a:lnSpc>
              <a:spcBef>
                <a:spcPts val="0"/>
              </a:spcBef>
              <a:defRPr sz="825"/>
            </a:lvl3pPr>
            <a:lvl4pPr marL="0">
              <a:lnSpc>
                <a:spcPct val="100000"/>
              </a:lnSpc>
              <a:spcBef>
                <a:spcPts val="0"/>
              </a:spcBef>
              <a:defRPr sz="825"/>
            </a:lvl4pPr>
            <a:lvl5pPr marL="0">
              <a:lnSpc>
                <a:spcPct val="100000"/>
              </a:lnSpc>
              <a:spcBef>
                <a:spcPts val="0"/>
              </a:spcBef>
              <a:defRPr sz="825"/>
            </a:lvl5pPr>
          </a:lstStyle>
          <a:p>
            <a:pPr lvl="0"/>
            <a:r>
              <a:rPr lang="de-AT"/>
              <a:t>Quelle: Fußnote</a:t>
            </a:r>
          </a:p>
        </p:txBody>
      </p:sp>
    </p:spTree>
    <p:extLst>
      <p:ext uri="{BB962C8B-B14F-4D97-AF65-F5344CB8AC3E}">
        <p14:creationId xmlns:p14="http://schemas.microsoft.com/office/powerpoint/2010/main" val="1080180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und Inhalt mit 3 Kreisen__dunkel">
    <p:bg>
      <p:bgPr>
        <a:solidFill>
          <a:srgbClr val="1E3532"/>
        </a:solidFill>
        <a:effectLst/>
      </p:bgPr>
    </p:bg>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6CE9832A-AFCD-4C58-AC54-ADBCB406F740}"/>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15102763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3" name="Objekt 2" hidden="1">
                        <a:extLst>
                          <a:ext uri="{FF2B5EF4-FFF2-40B4-BE49-F238E27FC236}">
                            <a16:creationId xmlns:a16="http://schemas.microsoft.com/office/drawing/2014/main" id="{6CE9832A-AFCD-4C58-AC54-ADBCB406F740}"/>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Flussdiagramm: Verbinder 3">
            <a:extLst>
              <a:ext uri="{FF2B5EF4-FFF2-40B4-BE49-F238E27FC236}">
                <a16:creationId xmlns:a16="http://schemas.microsoft.com/office/drawing/2014/main" id="{F16E0397-9011-68DC-226D-975944A8CAB3}"/>
              </a:ext>
            </a:extLst>
          </p:cNvPr>
          <p:cNvSpPr/>
          <p:nvPr userDrawn="1"/>
        </p:nvSpPr>
        <p:spPr>
          <a:xfrm>
            <a:off x="531983" y="1578429"/>
            <a:ext cx="1908856" cy="1871972"/>
          </a:xfrm>
          <a:custGeom>
            <a:avLst/>
            <a:gdLst>
              <a:gd name="csX0" fmla="*/ 0 w 1908856"/>
              <a:gd name="csY0" fmla="*/ 935986 h 1871972"/>
              <a:gd name="csX1" fmla="*/ 954428 w 1908856"/>
              <a:gd name="csY1" fmla="*/ 0 h 1871972"/>
              <a:gd name="csX2" fmla="*/ 1908856 w 1908856"/>
              <a:gd name="csY2" fmla="*/ 935986 h 1871972"/>
              <a:gd name="csX3" fmla="*/ 954428 w 1908856"/>
              <a:gd name="csY3" fmla="*/ 1871972 h 1871972"/>
              <a:gd name="csX4" fmla="*/ 0 w 1908856"/>
              <a:gd name="csY4" fmla="*/ 935986 h 1871972"/>
            </a:gdLst>
            <a:ahLst/>
            <a:cxnLst>
              <a:cxn ang="0">
                <a:pos x="csX0" y="csY0"/>
              </a:cxn>
              <a:cxn ang="0">
                <a:pos x="csX1" y="csY1"/>
              </a:cxn>
              <a:cxn ang="0">
                <a:pos x="csX2" y="csY2"/>
              </a:cxn>
              <a:cxn ang="0">
                <a:pos x="csX3" y="csY3"/>
              </a:cxn>
              <a:cxn ang="0">
                <a:pos x="csX4" y="csY4"/>
              </a:cxn>
            </a:cxnLst>
            <a:rect l="l" t="t" r="r" b="b"/>
            <a:pathLst>
              <a:path w="1908856" h="1871972" fill="none" extrusionOk="0">
                <a:moveTo>
                  <a:pt x="0" y="935986"/>
                </a:moveTo>
                <a:cubicBezTo>
                  <a:pt x="68362" y="363159"/>
                  <a:pt x="465100" y="946"/>
                  <a:pt x="954428" y="0"/>
                </a:cubicBezTo>
                <a:cubicBezTo>
                  <a:pt x="1494763" y="5575"/>
                  <a:pt x="1818296" y="396672"/>
                  <a:pt x="1908856" y="935986"/>
                </a:cubicBezTo>
                <a:cubicBezTo>
                  <a:pt x="1938874" y="1382860"/>
                  <a:pt x="1525786" y="1837908"/>
                  <a:pt x="954428" y="1871972"/>
                </a:cubicBezTo>
                <a:cubicBezTo>
                  <a:pt x="403359" y="1853621"/>
                  <a:pt x="31656" y="1516633"/>
                  <a:pt x="0" y="935986"/>
                </a:cubicBezTo>
                <a:close/>
              </a:path>
              <a:path w="1908856" h="1871972" stroke="0" extrusionOk="0">
                <a:moveTo>
                  <a:pt x="0" y="935986"/>
                </a:moveTo>
                <a:cubicBezTo>
                  <a:pt x="378" y="439973"/>
                  <a:pt x="403486" y="-17688"/>
                  <a:pt x="954428" y="0"/>
                </a:cubicBezTo>
                <a:cubicBezTo>
                  <a:pt x="1527355" y="-22085"/>
                  <a:pt x="1880625" y="405855"/>
                  <a:pt x="1908856" y="935986"/>
                </a:cubicBezTo>
                <a:cubicBezTo>
                  <a:pt x="1937057" y="1356302"/>
                  <a:pt x="1559249" y="1850619"/>
                  <a:pt x="954428" y="1871972"/>
                </a:cubicBezTo>
                <a:cubicBezTo>
                  <a:pt x="417022" y="1907654"/>
                  <a:pt x="34079" y="1506534"/>
                  <a:pt x="0" y="935986"/>
                </a:cubicBezTo>
                <a:close/>
              </a:path>
            </a:pathLst>
          </a:custGeom>
          <a:solidFill>
            <a:schemeClr val="accent1">
              <a:lumMod val="40000"/>
              <a:lumOff val="60000"/>
            </a:schemeClr>
          </a:solidFill>
          <a:ln>
            <a:solidFill>
              <a:schemeClr val="tx1"/>
            </a:solidFill>
            <a:extLst>
              <a:ext uri="{C807C97D-BFC1-408E-A445-0C87EB9F89A2}">
                <ask:lineSketchStyleProps xmlns:ask="http://schemas.microsoft.com/office/drawing/2018/sketchyshapes" sd="4293693065">
                  <a:prstGeom prst="flowChartConnector">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lvl="1" indent="0" algn="ctr" defTabSz="685800" eaLnBrk="1" fontAlgn="auto" latinLnBrk="0" hangingPunct="1">
              <a:lnSpc>
                <a:spcPct val="80000"/>
              </a:lnSpc>
              <a:spcBef>
                <a:spcPts val="375"/>
              </a:spcBef>
              <a:spcAft>
                <a:spcPts val="0"/>
              </a:spcAft>
              <a:buClrTx/>
              <a:buSzTx/>
              <a:buFont typeface="Arial" panose="020B0604020202020204" pitchFamily="34" charset="0"/>
              <a:buNone/>
              <a:tabLst/>
              <a:defRPr/>
            </a:pPr>
            <a:endParaRPr kumimoji="0" lang="de-AT" sz="105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endParaRPr>
          </a:p>
        </p:txBody>
      </p:sp>
      <p:sp>
        <p:nvSpPr>
          <p:cNvPr id="5" name="Flussdiagramm: Verbinder 4">
            <a:extLst>
              <a:ext uri="{FF2B5EF4-FFF2-40B4-BE49-F238E27FC236}">
                <a16:creationId xmlns:a16="http://schemas.microsoft.com/office/drawing/2014/main" id="{E8DD3BC8-AFA5-CF85-C56A-2500D13A4C7E}"/>
              </a:ext>
            </a:extLst>
          </p:cNvPr>
          <p:cNvSpPr/>
          <p:nvPr userDrawn="1"/>
        </p:nvSpPr>
        <p:spPr>
          <a:xfrm>
            <a:off x="3465650" y="1577711"/>
            <a:ext cx="1908856" cy="1871972"/>
          </a:xfrm>
          <a:custGeom>
            <a:avLst/>
            <a:gdLst>
              <a:gd name="csX0" fmla="*/ 0 w 1908856"/>
              <a:gd name="csY0" fmla="*/ 935986 h 1871972"/>
              <a:gd name="csX1" fmla="*/ 954428 w 1908856"/>
              <a:gd name="csY1" fmla="*/ 0 h 1871972"/>
              <a:gd name="csX2" fmla="*/ 1908856 w 1908856"/>
              <a:gd name="csY2" fmla="*/ 935986 h 1871972"/>
              <a:gd name="csX3" fmla="*/ 954428 w 1908856"/>
              <a:gd name="csY3" fmla="*/ 1871972 h 1871972"/>
              <a:gd name="csX4" fmla="*/ 0 w 1908856"/>
              <a:gd name="csY4" fmla="*/ 935986 h 1871972"/>
            </a:gdLst>
            <a:ahLst/>
            <a:cxnLst>
              <a:cxn ang="0">
                <a:pos x="csX0" y="csY0"/>
              </a:cxn>
              <a:cxn ang="0">
                <a:pos x="csX1" y="csY1"/>
              </a:cxn>
              <a:cxn ang="0">
                <a:pos x="csX2" y="csY2"/>
              </a:cxn>
              <a:cxn ang="0">
                <a:pos x="csX3" y="csY3"/>
              </a:cxn>
              <a:cxn ang="0">
                <a:pos x="csX4" y="csY4"/>
              </a:cxn>
            </a:cxnLst>
            <a:rect l="l" t="t" r="r" b="b"/>
            <a:pathLst>
              <a:path w="1908856" h="1871972" fill="none" extrusionOk="0">
                <a:moveTo>
                  <a:pt x="0" y="935986"/>
                </a:moveTo>
                <a:cubicBezTo>
                  <a:pt x="68362" y="363159"/>
                  <a:pt x="465100" y="946"/>
                  <a:pt x="954428" y="0"/>
                </a:cubicBezTo>
                <a:cubicBezTo>
                  <a:pt x="1494763" y="5575"/>
                  <a:pt x="1818296" y="396672"/>
                  <a:pt x="1908856" y="935986"/>
                </a:cubicBezTo>
                <a:cubicBezTo>
                  <a:pt x="1938874" y="1382860"/>
                  <a:pt x="1525786" y="1837908"/>
                  <a:pt x="954428" y="1871972"/>
                </a:cubicBezTo>
                <a:cubicBezTo>
                  <a:pt x="403359" y="1853621"/>
                  <a:pt x="31656" y="1516633"/>
                  <a:pt x="0" y="935986"/>
                </a:cubicBezTo>
                <a:close/>
              </a:path>
              <a:path w="1908856" h="1871972" stroke="0" extrusionOk="0">
                <a:moveTo>
                  <a:pt x="0" y="935986"/>
                </a:moveTo>
                <a:cubicBezTo>
                  <a:pt x="378" y="439973"/>
                  <a:pt x="403486" y="-17688"/>
                  <a:pt x="954428" y="0"/>
                </a:cubicBezTo>
                <a:cubicBezTo>
                  <a:pt x="1527355" y="-22085"/>
                  <a:pt x="1880625" y="405855"/>
                  <a:pt x="1908856" y="935986"/>
                </a:cubicBezTo>
                <a:cubicBezTo>
                  <a:pt x="1937057" y="1356302"/>
                  <a:pt x="1559249" y="1850619"/>
                  <a:pt x="954428" y="1871972"/>
                </a:cubicBezTo>
                <a:cubicBezTo>
                  <a:pt x="417022" y="1907654"/>
                  <a:pt x="34079" y="1506534"/>
                  <a:pt x="0" y="935986"/>
                </a:cubicBezTo>
                <a:close/>
              </a:path>
            </a:pathLst>
          </a:custGeom>
          <a:solidFill>
            <a:schemeClr val="accent1">
              <a:lumMod val="40000"/>
              <a:lumOff val="60000"/>
            </a:schemeClr>
          </a:solidFill>
          <a:ln>
            <a:solidFill>
              <a:schemeClr val="tx1"/>
            </a:solidFill>
            <a:extLst>
              <a:ext uri="{C807C97D-BFC1-408E-A445-0C87EB9F89A2}">
                <ask:lineSketchStyleProps xmlns:ask="http://schemas.microsoft.com/office/drawing/2018/sketchyshapes" sd="4293693065">
                  <a:prstGeom prst="flowChartConnector">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lvl="1" indent="0" algn="ctr" defTabSz="685800" eaLnBrk="1" fontAlgn="auto" latinLnBrk="0" hangingPunct="1">
              <a:lnSpc>
                <a:spcPct val="80000"/>
              </a:lnSpc>
              <a:spcBef>
                <a:spcPts val="375"/>
              </a:spcBef>
              <a:spcAft>
                <a:spcPts val="0"/>
              </a:spcAft>
              <a:buClrTx/>
              <a:buSzTx/>
              <a:buFont typeface="Arial" panose="020B0604020202020204" pitchFamily="34" charset="0"/>
              <a:buNone/>
              <a:tabLst/>
              <a:defRPr/>
            </a:pPr>
            <a:endParaRPr kumimoji="0" lang="de-AT" sz="180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endParaRPr>
          </a:p>
        </p:txBody>
      </p:sp>
      <p:sp>
        <p:nvSpPr>
          <p:cNvPr id="6" name="Flussdiagramm: Verbinder 5">
            <a:extLst>
              <a:ext uri="{FF2B5EF4-FFF2-40B4-BE49-F238E27FC236}">
                <a16:creationId xmlns:a16="http://schemas.microsoft.com/office/drawing/2014/main" id="{7729E748-103A-46A4-FFDC-ED014C471019}"/>
              </a:ext>
            </a:extLst>
          </p:cNvPr>
          <p:cNvSpPr/>
          <p:nvPr userDrawn="1"/>
        </p:nvSpPr>
        <p:spPr>
          <a:xfrm>
            <a:off x="6399009" y="1542514"/>
            <a:ext cx="1908856" cy="1871972"/>
          </a:xfrm>
          <a:custGeom>
            <a:avLst/>
            <a:gdLst>
              <a:gd name="csX0" fmla="*/ 0 w 1908856"/>
              <a:gd name="csY0" fmla="*/ 935986 h 1871972"/>
              <a:gd name="csX1" fmla="*/ 954428 w 1908856"/>
              <a:gd name="csY1" fmla="*/ 0 h 1871972"/>
              <a:gd name="csX2" fmla="*/ 1908856 w 1908856"/>
              <a:gd name="csY2" fmla="*/ 935986 h 1871972"/>
              <a:gd name="csX3" fmla="*/ 954428 w 1908856"/>
              <a:gd name="csY3" fmla="*/ 1871972 h 1871972"/>
              <a:gd name="csX4" fmla="*/ 0 w 1908856"/>
              <a:gd name="csY4" fmla="*/ 935986 h 1871972"/>
            </a:gdLst>
            <a:ahLst/>
            <a:cxnLst>
              <a:cxn ang="0">
                <a:pos x="csX0" y="csY0"/>
              </a:cxn>
              <a:cxn ang="0">
                <a:pos x="csX1" y="csY1"/>
              </a:cxn>
              <a:cxn ang="0">
                <a:pos x="csX2" y="csY2"/>
              </a:cxn>
              <a:cxn ang="0">
                <a:pos x="csX3" y="csY3"/>
              </a:cxn>
              <a:cxn ang="0">
                <a:pos x="csX4" y="csY4"/>
              </a:cxn>
            </a:cxnLst>
            <a:rect l="l" t="t" r="r" b="b"/>
            <a:pathLst>
              <a:path w="1908856" h="1871972" fill="none" extrusionOk="0">
                <a:moveTo>
                  <a:pt x="0" y="935986"/>
                </a:moveTo>
                <a:cubicBezTo>
                  <a:pt x="68362" y="363159"/>
                  <a:pt x="465100" y="946"/>
                  <a:pt x="954428" y="0"/>
                </a:cubicBezTo>
                <a:cubicBezTo>
                  <a:pt x="1494763" y="5575"/>
                  <a:pt x="1818296" y="396672"/>
                  <a:pt x="1908856" y="935986"/>
                </a:cubicBezTo>
                <a:cubicBezTo>
                  <a:pt x="1938874" y="1382860"/>
                  <a:pt x="1525786" y="1837908"/>
                  <a:pt x="954428" y="1871972"/>
                </a:cubicBezTo>
                <a:cubicBezTo>
                  <a:pt x="403359" y="1853621"/>
                  <a:pt x="31656" y="1516633"/>
                  <a:pt x="0" y="935986"/>
                </a:cubicBezTo>
                <a:close/>
              </a:path>
              <a:path w="1908856" h="1871972" stroke="0" extrusionOk="0">
                <a:moveTo>
                  <a:pt x="0" y="935986"/>
                </a:moveTo>
                <a:cubicBezTo>
                  <a:pt x="378" y="439973"/>
                  <a:pt x="403486" y="-17688"/>
                  <a:pt x="954428" y="0"/>
                </a:cubicBezTo>
                <a:cubicBezTo>
                  <a:pt x="1527355" y="-22085"/>
                  <a:pt x="1880625" y="405855"/>
                  <a:pt x="1908856" y="935986"/>
                </a:cubicBezTo>
                <a:cubicBezTo>
                  <a:pt x="1937057" y="1356302"/>
                  <a:pt x="1559249" y="1850619"/>
                  <a:pt x="954428" y="1871972"/>
                </a:cubicBezTo>
                <a:cubicBezTo>
                  <a:pt x="417022" y="1907654"/>
                  <a:pt x="34079" y="1506534"/>
                  <a:pt x="0" y="935986"/>
                </a:cubicBezTo>
                <a:close/>
              </a:path>
            </a:pathLst>
          </a:custGeom>
          <a:solidFill>
            <a:schemeClr val="accent1">
              <a:lumMod val="40000"/>
              <a:lumOff val="60000"/>
            </a:schemeClr>
          </a:solidFill>
          <a:ln>
            <a:solidFill>
              <a:schemeClr val="tx1"/>
            </a:solidFill>
            <a:extLst>
              <a:ext uri="{C807C97D-BFC1-408E-A445-0C87EB9F89A2}">
                <ask:lineSketchStyleProps xmlns:ask="http://schemas.microsoft.com/office/drawing/2018/sketchyshapes" sd="4293693065">
                  <a:prstGeom prst="flowChartConnector">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lvl="1" indent="0" algn="ctr" defTabSz="685800" eaLnBrk="1" fontAlgn="auto" latinLnBrk="0" hangingPunct="1">
              <a:lnSpc>
                <a:spcPct val="80000"/>
              </a:lnSpc>
              <a:spcBef>
                <a:spcPts val="375"/>
              </a:spcBef>
              <a:spcAft>
                <a:spcPts val="0"/>
              </a:spcAft>
              <a:buClrTx/>
              <a:buSzTx/>
              <a:buFont typeface="Arial" panose="020B0604020202020204" pitchFamily="34" charset="0"/>
              <a:buNone/>
              <a:tabLst/>
              <a:defRPr/>
            </a:pPr>
            <a:endParaRPr kumimoji="0" lang="de-AT" sz="180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endParaRPr>
          </a:p>
        </p:txBody>
      </p:sp>
      <p:sp>
        <p:nvSpPr>
          <p:cNvPr id="11" name="Ocker Kasten">
            <a:extLst>
              <a:ext uri="{FF2B5EF4-FFF2-40B4-BE49-F238E27FC236}">
                <a16:creationId xmlns:a16="http://schemas.microsoft.com/office/drawing/2014/main" id="{F6CF3BCD-67C1-4733-B7B6-EF8CC39E89EE}"/>
              </a:ext>
              <a:ext uri="{C183D7F6-B498-43B3-948B-1728B52AA6E4}">
                <adec:decorative xmlns:adec="http://schemas.microsoft.com/office/drawing/2017/decorative" val="1"/>
              </a:ext>
            </a:extLst>
          </p:cNvPr>
          <p:cNvSpPr/>
          <p:nvPr userDrawn="1"/>
        </p:nvSpPr>
        <p:spPr bwMode="blackGray">
          <a:xfrm>
            <a:off x="539750" y="4307305"/>
            <a:ext cx="7768115" cy="712370"/>
          </a:xfrm>
          <a:custGeom>
            <a:avLst/>
            <a:gdLst>
              <a:gd name="csX0" fmla="*/ 0 w 7768115"/>
              <a:gd name="csY0" fmla="*/ 0 h 712370"/>
              <a:gd name="csX1" fmla="*/ 414299 w 7768115"/>
              <a:gd name="csY1" fmla="*/ 0 h 712370"/>
              <a:gd name="csX2" fmla="*/ 828599 w 7768115"/>
              <a:gd name="csY2" fmla="*/ 0 h 712370"/>
              <a:gd name="csX3" fmla="*/ 1398261 w 7768115"/>
              <a:gd name="csY3" fmla="*/ 0 h 712370"/>
              <a:gd name="csX4" fmla="*/ 2123285 w 7768115"/>
              <a:gd name="csY4" fmla="*/ 0 h 712370"/>
              <a:gd name="csX5" fmla="*/ 2925990 w 7768115"/>
              <a:gd name="csY5" fmla="*/ 0 h 712370"/>
              <a:gd name="csX6" fmla="*/ 3651014 w 7768115"/>
              <a:gd name="csY6" fmla="*/ 0 h 712370"/>
              <a:gd name="csX7" fmla="*/ 4065314 w 7768115"/>
              <a:gd name="csY7" fmla="*/ 0 h 712370"/>
              <a:gd name="csX8" fmla="*/ 4479613 w 7768115"/>
              <a:gd name="csY8" fmla="*/ 0 h 712370"/>
              <a:gd name="csX9" fmla="*/ 5282318 w 7768115"/>
              <a:gd name="csY9" fmla="*/ 0 h 712370"/>
              <a:gd name="csX10" fmla="*/ 5696618 w 7768115"/>
              <a:gd name="csY10" fmla="*/ 0 h 712370"/>
              <a:gd name="csX11" fmla="*/ 6499323 w 7768115"/>
              <a:gd name="csY11" fmla="*/ 0 h 712370"/>
              <a:gd name="csX12" fmla="*/ 7068985 w 7768115"/>
              <a:gd name="csY12" fmla="*/ 0 h 712370"/>
              <a:gd name="csX13" fmla="*/ 7768115 w 7768115"/>
              <a:gd name="csY13" fmla="*/ 0 h 712370"/>
              <a:gd name="csX14" fmla="*/ 7768115 w 7768115"/>
              <a:gd name="csY14" fmla="*/ 349061 h 712370"/>
              <a:gd name="csX15" fmla="*/ 7768115 w 7768115"/>
              <a:gd name="csY15" fmla="*/ 712370 h 712370"/>
              <a:gd name="csX16" fmla="*/ 7198453 w 7768115"/>
              <a:gd name="csY16" fmla="*/ 712370 h 712370"/>
              <a:gd name="csX17" fmla="*/ 6395748 w 7768115"/>
              <a:gd name="csY17" fmla="*/ 712370 h 712370"/>
              <a:gd name="csX18" fmla="*/ 5903767 w 7768115"/>
              <a:gd name="csY18" fmla="*/ 712370 h 712370"/>
              <a:gd name="csX19" fmla="*/ 5256424 w 7768115"/>
              <a:gd name="csY19" fmla="*/ 712370 h 712370"/>
              <a:gd name="csX20" fmla="*/ 4686763 w 7768115"/>
              <a:gd name="csY20" fmla="*/ 712370 h 712370"/>
              <a:gd name="csX21" fmla="*/ 3961739 w 7768115"/>
              <a:gd name="csY21" fmla="*/ 712370 h 712370"/>
              <a:gd name="csX22" fmla="*/ 3314396 w 7768115"/>
              <a:gd name="csY22" fmla="*/ 712370 h 712370"/>
              <a:gd name="csX23" fmla="*/ 2822415 w 7768115"/>
              <a:gd name="csY23" fmla="*/ 712370 h 712370"/>
              <a:gd name="csX24" fmla="*/ 2019710 w 7768115"/>
              <a:gd name="csY24" fmla="*/ 712370 h 712370"/>
              <a:gd name="csX25" fmla="*/ 1605410 w 7768115"/>
              <a:gd name="csY25" fmla="*/ 712370 h 712370"/>
              <a:gd name="csX26" fmla="*/ 958068 w 7768115"/>
              <a:gd name="csY26" fmla="*/ 712370 h 712370"/>
              <a:gd name="csX27" fmla="*/ 0 w 7768115"/>
              <a:gd name="csY27" fmla="*/ 712370 h 712370"/>
              <a:gd name="csX28" fmla="*/ 0 w 7768115"/>
              <a:gd name="csY28" fmla="*/ 377556 h 712370"/>
              <a:gd name="csX29" fmla="*/ 0 w 7768115"/>
              <a:gd name="csY29" fmla="*/ 0 h 7123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Lst>
            <a:rect l="l" t="t" r="r" b="b"/>
            <a:pathLst>
              <a:path w="7768115" h="712370" fill="none" extrusionOk="0">
                <a:moveTo>
                  <a:pt x="0" y="0"/>
                </a:moveTo>
                <a:cubicBezTo>
                  <a:pt x="173891" y="16784"/>
                  <a:pt x="214040" y="-13279"/>
                  <a:pt x="414299" y="0"/>
                </a:cubicBezTo>
                <a:cubicBezTo>
                  <a:pt x="614558" y="13279"/>
                  <a:pt x="703271" y="-19202"/>
                  <a:pt x="828599" y="0"/>
                </a:cubicBezTo>
                <a:cubicBezTo>
                  <a:pt x="953927" y="19202"/>
                  <a:pt x="1214760" y="-4997"/>
                  <a:pt x="1398261" y="0"/>
                </a:cubicBezTo>
                <a:cubicBezTo>
                  <a:pt x="1581762" y="4997"/>
                  <a:pt x="1960299" y="8008"/>
                  <a:pt x="2123285" y="0"/>
                </a:cubicBezTo>
                <a:cubicBezTo>
                  <a:pt x="2286271" y="-8008"/>
                  <a:pt x="2577004" y="31540"/>
                  <a:pt x="2925990" y="0"/>
                </a:cubicBezTo>
                <a:cubicBezTo>
                  <a:pt x="3274976" y="-31540"/>
                  <a:pt x="3427395" y="31985"/>
                  <a:pt x="3651014" y="0"/>
                </a:cubicBezTo>
                <a:cubicBezTo>
                  <a:pt x="3874633" y="-31985"/>
                  <a:pt x="3958714" y="-805"/>
                  <a:pt x="4065314" y="0"/>
                </a:cubicBezTo>
                <a:cubicBezTo>
                  <a:pt x="4171914" y="805"/>
                  <a:pt x="4304835" y="-20191"/>
                  <a:pt x="4479613" y="0"/>
                </a:cubicBezTo>
                <a:cubicBezTo>
                  <a:pt x="4654391" y="20191"/>
                  <a:pt x="5016738" y="4492"/>
                  <a:pt x="5282318" y="0"/>
                </a:cubicBezTo>
                <a:cubicBezTo>
                  <a:pt x="5547899" y="-4492"/>
                  <a:pt x="5593104" y="-18548"/>
                  <a:pt x="5696618" y="0"/>
                </a:cubicBezTo>
                <a:cubicBezTo>
                  <a:pt x="5800132" y="18548"/>
                  <a:pt x="6236308" y="-2305"/>
                  <a:pt x="6499323" y="0"/>
                </a:cubicBezTo>
                <a:cubicBezTo>
                  <a:pt x="6762338" y="2305"/>
                  <a:pt x="6895726" y="19522"/>
                  <a:pt x="7068985" y="0"/>
                </a:cubicBezTo>
                <a:cubicBezTo>
                  <a:pt x="7242244" y="-19522"/>
                  <a:pt x="7588993" y="14997"/>
                  <a:pt x="7768115" y="0"/>
                </a:cubicBezTo>
                <a:cubicBezTo>
                  <a:pt x="7758604" y="127181"/>
                  <a:pt x="7759096" y="236605"/>
                  <a:pt x="7768115" y="349061"/>
                </a:cubicBezTo>
                <a:cubicBezTo>
                  <a:pt x="7777134" y="461517"/>
                  <a:pt x="7766312" y="619427"/>
                  <a:pt x="7768115" y="712370"/>
                </a:cubicBezTo>
                <a:cubicBezTo>
                  <a:pt x="7522189" y="701078"/>
                  <a:pt x="7406164" y="704733"/>
                  <a:pt x="7198453" y="712370"/>
                </a:cubicBezTo>
                <a:cubicBezTo>
                  <a:pt x="6990742" y="720007"/>
                  <a:pt x="6761543" y="714439"/>
                  <a:pt x="6395748" y="712370"/>
                </a:cubicBezTo>
                <a:cubicBezTo>
                  <a:pt x="6029953" y="710301"/>
                  <a:pt x="6019788" y="707116"/>
                  <a:pt x="5903767" y="712370"/>
                </a:cubicBezTo>
                <a:cubicBezTo>
                  <a:pt x="5787746" y="717624"/>
                  <a:pt x="5536866" y="717198"/>
                  <a:pt x="5256424" y="712370"/>
                </a:cubicBezTo>
                <a:cubicBezTo>
                  <a:pt x="4975982" y="707542"/>
                  <a:pt x="4925139" y="723360"/>
                  <a:pt x="4686763" y="712370"/>
                </a:cubicBezTo>
                <a:cubicBezTo>
                  <a:pt x="4448387" y="701380"/>
                  <a:pt x="4131024" y="731472"/>
                  <a:pt x="3961739" y="712370"/>
                </a:cubicBezTo>
                <a:cubicBezTo>
                  <a:pt x="3792454" y="693268"/>
                  <a:pt x="3551072" y="687400"/>
                  <a:pt x="3314396" y="712370"/>
                </a:cubicBezTo>
                <a:cubicBezTo>
                  <a:pt x="3077720" y="737340"/>
                  <a:pt x="2936092" y="695454"/>
                  <a:pt x="2822415" y="712370"/>
                </a:cubicBezTo>
                <a:cubicBezTo>
                  <a:pt x="2708738" y="729286"/>
                  <a:pt x="2260117" y="684307"/>
                  <a:pt x="2019710" y="712370"/>
                </a:cubicBezTo>
                <a:cubicBezTo>
                  <a:pt x="1779303" y="740433"/>
                  <a:pt x="1739396" y="723290"/>
                  <a:pt x="1605410" y="712370"/>
                </a:cubicBezTo>
                <a:cubicBezTo>
                  <a:pt x="1471424" y="701450"/>
                  <a:pt x="1097004" y="688476"/>
                  <a:pt x="958068" y="712370"/>
                </a:cubicBezTo>
                <a:cubicBezTo>
                  <a:pt x="819132" y="736264"/>
                  <a:pt x="405973" y="758889"/>
                  <a:pt x="0" y="712370"/>
                </a:cubicBezTo>
                <a:cubicBezTo>
                  <a:pt x="1288" y="566814"/>
                  <a:pt x="-9953" y="480651"/>
                  <a:pt x="0" y="377556"/>
                </a:cubicBezTo>
                <a:cubicBezTo>
                  <a:pt x="9953" y="274461"/>
                  <a:pt x="-17596" y="108450"/>
                  <a:pt x="0" y="0"/>
                </a:cubicBezTo>
                <a:close/>
              </a:path>
              <a:path w="7768115" h="712370" stroke="0" extrusionOk="0">
                <a:moveTo>
                  <a:pt x="0" y="0"/>
                </a:moveTo>
                <a:cubicBezTo>
                  <a:pt x="154805" y="20464"/>
                  <a:pt x="268870" y="11090"/>
                  <a:pt x="414299" y="0"/>
                </a:cubicBezTo>
                <a:cubicBezTo>
                  <a:pt x="559728" y="-11090"/>
                  <a:pt x="773300" y="-25738"/>
                  <a:pt x="983961" y="0"/>
                </a:cubicBezTo>
                <a:cubicBezTo>
                  <a:pt x="1194622" y="25738"/>
                  <a:pt x="1301341" y="-11836"/>
                  <a:pt x="1553623" y="0"/>
                </a:cubicBezTo>
                <a:cubicBezTo>
                  <a:pt x="1805905" y="11836"/>
                  <a:pt x="1810887" y="-17453"/>
                  <a:pt x="1967922" y="0"/>
                </a:cubicBezTo>
                <a:cubicBezTo>
                  <a:pt x="2124957" y="17453"/>
                  <a:pt x="2300425" y="-5024"/>
                  <a:pt x="2459903" y="0"/>
                </a:cubicBezTo>
                <a:cubicBezTo>
                  <a:pt x="2619381" y="5024"/>
                  <a:pt x="2745144" y="-6022"/>
                  <a:pt x="2874203" y="0"/>
                </a:cubicBezTo>
                <a:cubicBezTo>
                  <a:pt x="3003262" y="6022"/>
                  <a:pt x="3288536" y="-20494"/>
                  <a:pt x="3443864" y="0"/>
                </a:cubicBezTo>
                <a:cubicBezTo>
                  <a:pt x="3599192" y="20494"/>
                  <a:pt x="4044137" y="39486"/>
                  <a:pt x="4246570" y="0"/>
                </a:cubicBezTo>
                <a:cubicBezTo>
                  <a:pt x="4449003" y="-39486"/>
                  <a:pt x="4846675" y="-31005"/>
                  <a:pt x="5049275" y="0"/>
                </a:cubicBezTo>
                <a:cubicBezTo>
                  <a:pt x="5251876" y="31005"/>
                  <a:pt x="5417419" y="-6832"/>
                  <a:pt x="5618937" y="0"/>
                </a:cubicBezTo>
                <a:cubicBezTo>
                  <a:pt x="5820455" y="6832"/>
                  <a:pt x="5996785" y="28717"/>
                  <a:pt x="6266279" y="0"/>
                </a:cubicBezTo>
                <a:cubicBezTo>
                  <a:pt x="6535773" y="-28717"/>
                  <a:pt x="6779941" y="-16756"/>
                  <a:pt x="6991303" y="0"/>
                </a:cubicBezTo>
                <a:cubicBezTo>
                  <a:pt x="7202665" y="16756"/>
                  <a:pt x="7598161" y="24713"/>
                  <a:pt x="7768115" y="0"/>
                </a:cubicBezTo>
                <a:cubicBezTo>
                  <a:pt x="7763132" y="120364"/>
                  <a:pt x="7770127" y="194051"/>
                  <a:pt x="7768115" y="356185"/>
                </a:cubicBezTo>
                <a:cubicBezTo>
                  <a:pt x="7766103" y="518319"/>
                  <a:pt x="7773878" y="563561"/>
                  <a:pt x="7768115" y="712370"/>
                </a:cubicBezTo>
                <a:cubicBezTo>
                  <a:pt x="7577312" y="725422"/>
                  <a:pt x="7349690" y="695692"/>
                  <a:pt x="7120772" y="712370"/>
                </a:cubicBezTo>
                <a:cubicBezTo>
                  <a:pt x="6891854" y="729048"/>
                  <a:pt x="6823943" y="716448"/>
                  <a:pt x="6706473" y="712370"/>
                </a:cubicBezTo>
                <a:cubicBezTo>
                  <a:pt x="6589003" y="708292"/>
                  <a:pt x="6331809" y="692829"/>
                  <a:pt x="6214492" y="712370"/>
                </a:cubicBezTo>
                <a:cubicBezTo>
                  <a:pt x="6097175" y="731911"/>
                  <a:pt x="5725943" y="718637"/>
                  <a:pt x="5567149" y="712370"/>
                </a:cubicBezTo>
                <a:cubicBezTo>
                  <a:pt x="5408355" y="706103"/>
                  <a:pt x="5244363" y="692909"/>
                  <a:pt x="5152850" y="712370"/>
                </a:cubicBezTo>
                <a:cubicBezTo>
                  <a:pt x="5061337" y="731831"/>
                  <a:pt x="4711853" y="691435"/>
                  <a:pt x="4583188" y="712370"/>
                </a:cubicBezTo>
                <a:cubicBezTo>
                  <a:pt x="4454523" y="733305"/>
                  <a:pt x="4165882" y="711499"/>
                  <a:pt x="3935845" y="712370"/>
                </a:cubicBezTo>
                <a:cubicBezTo>
                  <a:pt x="3705808" y="713241"/>
                  <a:pt x="3371472" y="728374"/>
                  <a:pt x="3210821" y="712370"/>
                </a:cubicBezTo>
                <a:cubicBezTo>
                  <a:pt x="3050170" y="696366"/>
                  <a:pt x="2749384" y="698294"/>
                  <a:pt x="2563478" y="712370"/>
                </a:cubicBezTo>
                <a:cubicBezTo>
                  <a:pt x="2377572" y="726446"/>
                  <a:pt x="2183189" y="717724"/>
                  <a:pt x="1916135" y="712370"/>
                </a:cubicBezTo>
                <a:cubicBezTo>
                  <a:pt x="1649081" y="707016"/>
                  <a:pt x="1499800" y="702870"/>
                  <a:pt x="1113430" y="712370"/>
                </a:cubicBezTo>
                <a:cubicBezTo>
                  <a:pt x="727060" y="721870"/>
                  <a:pt x="364630" y="660517"/>
                  <a:pt x="0" y="712370"/>
                </a:cubicBezTo>
                <a:cubicBezTo>
                  <a:pt x="-14801" y="623269"/>
                  <a:pt x="-8854" y="522020"/>
                  <a:pt x="0" y="377556"/>
                </a:cubicBezTo>
                <a:cubicBezTo>
                  <a:pt x="8854" y="233092"/>
                  <a:pt x="14476" y="165005"/>
                  <a:pt x="0" y="0"/>
                </a:cubicBezTo>
                <a:close/>
              </a:path>
            </a:pathLst>
          </a:custGeom>
          <a:solidFill>
            <a:srgbClr val="59BD7B"/>
          </a:solidFill>
          <a:ln cap="flat">
            <a:noFill/>
            <a:prstDash val="solid"/>
            <a:extLst>
              <a:ext uri="{C807C97D-BFC1-408E-A445-0C87EB9F89A2}">
                <ask:lineSketchStyleProps xmlns:ask="http://schemas.microsoft.com/office/drawing/2018/sketchyshapes" sd="1530897310">
                  <a:prstGeom prst="rect">
                    <a:avLst/>
                  </a:prstGeom>
                  <ask:type>
                    <ask:lineSketchFreehand/>
                  </ask:type>
                </ask:lineSketchStyleProps>
              </a:ext>
            </a:extLst>
          </a:ln>
        </p:spPr>
        <p:txBody>
          <a:bodyPr vert="horz" wrap="none" lIns="90000" tIns="45000" rIns="90000" bIns="45000" anchor="ctr" anchorCtr="1" compatLnSpc="0"/>
          <a:lstStyle/>
          <a:p>
            <a:pPr lvl="0" algn="ctr" rtl="0" hangingPunct="0"/>
            <a:endParaRPr lang="de-AT" sz="1400" b="0" i="0" u="none" strike="noStrike" kern="1200">
              <a:ln>
                <a:noFill/>
              </a:ln>
              <a:solidFill>
                <a:schemeClr val="bg1"/>
              </a:solidFill>
              <a:latin typeface="Source Sans Pro" charset="0"/>
              <a:ea typeface="Source Sans Pro" charset="0"/>
              <a:cs typeface="Source Sans Pro" charset="0"/>
            </a:endParaRPr>
          </a:p>
        </p:txBody>
      </p:sp>
      <p:sp>
        <p:nvSpPr>
          <p:cNvPr id="10" name="Dunkelgrünes Dreieck">
            <a:extLst>
              <a:ext uri="{FF2B5EF4-FFF2-40B4-BE49-F238E27FC236}">
                <a16:creationId xmlns:a16="http://schemas.microsoft.com/office/drawing/2014/main" id="{01DDAA19-6556-4526-ABD6-E3806E981754}"/>
              </a:ext>
              <a:ext uri="{C183D7F6-B498-43B3-948B-1728B52AA6E4}">
                <adec:decorative xmlns:adec="http://schemas.microsoft.com/office/drawing/2017/decorative" val="1"/>
              </a:ext>
            </a:extLst>
          </p:cNvPr>
          <p:cNvSpPr/>
          <p:nvPr userDrawn="1"/>
        </p:nvSpPr>
        <p:spPr bwMode="hidden">
          <a:xfrm>
            <a:off x="7346782" y="3345269"/>
            <a:ext cx="1803234" cy="1804247"/>
          </a:xfrm>
          <a:custGeom>
            <a:avLst/>
            <a:gdLst>
              <a:gd name="connsiteX0" fmla="*/ 1803234 w 1803234"/>
              <a:gd name="connsiteY0" fmla="*/ 0 h 1804247"/>
              <a:gd name="connsiteX1" fmla="*/ 1803234 w 1803234"/>
              <a:gd name="connsiteY1" fmla="*/ 1804247 h 1804247"/>
              <a:gd name="connsiteX2" fmla="*/ 1803233 w 1803234"/>
              <a:gd name="connsiteY2" fmla="*/ 1804247 h 1804247"/>
              <a:gd name="connsiteX3" fmla="*/ 1803233 w 1803234"/>
              <a:gd name="connsiteY3" fmla="*/ 934720 h 1804247"/>
              <a:gd name="connsiteX4" fmla="*/ 934194 w 1803234"/>
              <a:gd name="connsiteY4" fmla="*/ 1804247 h 1804247"/>
              <a:gd name="connsiteX5" fmla="*/ 0 w 1803234"/>
              <a:gd name="connsiteY5" fmla="*/ 1804247 h 180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234" h="1804247">
                <a:moveTo>
                  <a:pt x="1803234" y="0"/>
                </a:moveTo>
                <a:lnTo>
                  <a:pt x="1803234" y="1804247"/>
                </a:lnTo>
                <a:lnTo>
                  <a:pt x="1803233" y="1804247"/>
                </a:lnTo>
                <a:lnTo>
                  <a:pt x="1803233" y="934720"/>
                </a:lnTo>
                <a:lnTo>
                  <a:pt x="934194" y="1804247"/>
                </a:lnTo>
                <a:lnTo>
                  <a:pt x="0" y="1804247"/>
                </a:lnTo>
                <a:close/>
              </a:path>
            </a:pathLst>
          </a:custGeom>
          <a:solidFill>
            <a:schemeClr val="tx2"/>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18" name="Titel">
            <a:extLst>
              <a:ext uri="{FF2B5EF4-FFF2-40B4-BE49-F238E27FC236}">
                <a16:creationId xmlns:a16="http://schemas.microsoft.com/office/drawing/2014/main" id="{54133BA1-9C60-823C-CBE4-ADAE2A127DB9}"/>
              </a:ext>
            </a:extLst>
          </p:cNvPr>
          <p:cNvSpPr>
            <a:spLocks noGrp="1"/>
          </p:cNvSpPr>
          <p:nvPr>
            <p:ph type="title" hasCustomPrompt="1"/>
          </p:nvPr>
        </p:nvSpPr>
        <p:spPr>
          <a:xfrm>
            <a:off x="539749" y="416287"/>
            <a:ext cx="8182219" cy="709200"/>
          </a:xfrm>
          <a:prstGeom prst="rect">
            <a:avLst/>
          </a:prstGeom>
        </p:spPr>
        <p:txBody>
          <a:bodyPr vert="horz" anchor="t" anchorCtr="0">
            <a:noAutofit/>
          </a:bodyPr>
          <a:lstStyle>
            <a:lvl1pPr rtl="0">
              <a:defRPr sz="2600" b="1">
                <a:solidFill>
                  <a:schemeClr val="bg1"/>
                </a:solidFill>
                <a:latin typeface="Source Sans Pro" panose="020B0503030403020204" pitchFamily="34" charset="0"/>
                <a:ea typeface="Source Sans Pro" panose="020B0503030403020204" pitchFamily="34" charset="0"/>
              </a:defRPr>
            </a:lvl1pPr>
          </a:lstStyle>
          <a:p>
            <a:r>
              <a:rPr lang="de-AT"/>
              <a:t>Folienüberschrift durch Klicken </a:t>
            </a:r>
            <a:br>
              <a:rPr lang="de-AT"/>
            </a:br>
            <a:r>
              <a:rPr lang="de-AT"/>
              <a:t>bearbeiten</a:t>
            </a:r>
          </a:p>
        </p:txBody>
      </p:sp>
      <p:sp>
        <p:nvSpPr>
          <p:cNvPr id="2" name="Inhalt - Ocker Kasten">
            <a:extLst>
              <a:ext uri="{FF2B5EF4-FFF2-40B4-BE49-F238E27FC236}">
                <a16:creationId xmlns:a16="http://schemas.microsoft.com/office/drawing/2014/main" id="{00479863-2F90-6777-B8F5-E6BBCBBA60FC}"/>
              </a:ext>
            </a:extLst>
          </p:cNvPr>
          <p:cNvSpPr>
            <a:spLocks noGrp="1"/>
          </p:cNvSpPr>
          <p:nvPr>
            <p:ph idx="11" hasCustomPrompt="1"/>
          </p:nvPr>
        </p:nvSpPr>
        <p:spPr>
          <a:xfrm>
            <a:off x="637676" y="4382024"/>
            <a:ext cx="6818201" cy="557445"/>
          </a:xfrm>
          <a:prstGeom prst="rect">
            <a:avLst/>
          </a:prstGeom>
        </p:spPr>
        <p:txBody>
          <a:bodyPr anchor="ctr" anchorCtr="0">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400" b="1" baseline="0">
                <a:solidFill>
                  <a:schemeClr val="tx2"/>
                </a:solidFill>
                <a:latin typeface="Source Sans Pro" panose="020B0503030403020204" pitchFamily="34" charset="0"/>
                <a:ea typeface="Source Sans Pro" panose="020B0503030403020204" pitchFamily="34" charset="0"/>
                <a:cs typeface="Source Sans Pro" panose="020B0503030403020204" pitchFamily="34" charset="0"/>
              </a:defRPr>
            </a:lvl1pPr>
            <a:lvl2pPr marL="133350" indent="0">
              <a:buNone/>
              <a:defRPr sz="1400" b="0">
                <a:solidFill>
                  <a:schemeClr val="bg1"/>
                </a:solidFill>
                <a:latin typeface="Source Sans Pro" charset="0"/>
                <a:ea typeface="Source Sans Pro" charset="0"/>
                <a:cs typeface="Source Sans Pro" charset="0"/>
              </a:defRPr>
            </a:lvl2pPr>
            <a:lvl3pPr marL="266700" indent="0">
              <a:buNone/>
              <a:defRPr sz="1400" b="1">
                <a:solidFill>
                  <a:schemeClr val="bg1"/>
                </a:solidFill>
                <a:latin typeface="Source Sans Pro" charset="0"/>
                <a:ea typeface="Source Sans Pro" charset="0"/>
                <a:cs typeface="Source Sans Pro" charset="0"/>
              </a:defRPr>
            </a:lvl3pPr>
            <a:lvl4pPr marL="539354" indent="-133350">
              <a:defRPr sz="1400" b="1">
                <a:solidFill>
                  <a:schemeClr val="bg1"/>
                </a:solidFill>
                <a:latin typeface="Source Sans Pro" charset="0"/>
                <a:ea typeface="Source Sans Pro" charset="0"/>
                <a:cs typeface="Source Sans Pro" charset="0"/>
              </a:defRPr>
            </a:lvl4pPr>
            <a:lvl5pPr marL="672704" indent="-133350">
              <a:defRPr sz="1400" b="1">
                <a:solidFill>
                  <a:schemeClr val="bg1"/>
                </a:solidFill>
                <a:latin typeface="Source Sans Pro" charset="0"/>
                <a:ea typeface="Source Sans Pro" charset="0"/>
                <a:cs typeface="Source Sans Pro" charset="0"/>
              </a:defRPr>
            </a:lvl5pPr>
          </a:lstStyle>
          <a:p>
            <a:pPr lvl="0"/>
            <a:r>
              <a:rPr lang="de-AT"/>
              <a:t>Text bearbeiten</a:t>
            </a:r>
          </a:p>
        </p:txBody>
      </p:sp>
    </p:spTree>
    <p:extLst>
      <p:ext uri="{BB962C8B-B14F-4D97-AF65-F5344CB8AC3E}">
        <p14:creationId xmlns:p14="http://schemas.microsoft.com/office/powerpoint/2010/main" val="3235218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und Inhalt mit 4 hochformatige Boxen_dunkel">
    <p:spTree>
      <p:nvGrpSpPr>
        <p:cNvPr id="1" name=""/>
        <p:cNvGrpSpPr/>
        <p:nvPr/>
      </p:nvGrpSpPr>
      <p:grpSpPr>
        <a:xfrm>
          <a:off x="0" y="0"/>
          <a:ext cx="0" cy="0"/>
          <a:chOff x="0" y="0"/>
          <a:chExt cx="0" cy="0"/>
        </a:xfrm>
      </p:grpSpPr>
      <p:graphicFrame>
        <p:nvGraphicFramePr>
          <p:cNvPr id="14" name="Objekt 13" hidden="1">
            <a:extLst>
              <a:ext uri="{FF2B5EF4-FFF2-40B4-BE49-F238E27FC236}">
                <a16:creationId xmlns:a16="http://schemas.microsoft.com/office/drawing/2014/main" id="{D4F02395-1627-538D-ABD3-B2FEE8D63D0B}"/>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12411716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14" name="Objekt 13" hidden="1">
                        <a:extLst>
                          <a:ext uri="{FF2B5EF4-FFF2-40B4-BE49-F238E27FC236}">
                            <a16:creationId xmlns:a16="http://schemas.microsoft.com/office/drawing/2014/main" id="{D4F02395-1627-538D-ABD3-B2FEE8D63D0B}"/>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Inhaltsplatzhalter 31">
            <a:extLst>
              <a:ext uri="{FF2B5EF4-FFF2-40B4-BE49-F238E27FC236}">
                <a16:creationId xmlns:a16="http://schemas.microsoft.com/office/drawing/2014/main" id="{0E5A719C-1673-144A-89D1-48B005CF1B8E}"/>
              </a:ext>
            </a:extLst>
          </p:cNvPr>
          <p:cNvSpPr>
            <a:spLocks noGrp="1"/>
          </p:cNvSpPr>
          <p:nvPr>
            <p:ph sz="quarter" idx="16" hasCustomPrompt="1"/>
          </p:nvPr>
        </p:nvSpPr>
        <p:spPr>
          <a:xfrm>
            <a:off x="728096" y="1452471"/>
            <a:ext cx="1791535" cy="402778"/>
          </a:xfrm>
          <a:custGeom>
            <a:avLst/>
            <a:gdLst>
              <a:gd name="csX0" fmla="*/ 0 w 1791535"/>
              <a:gd name="csY0" fmla="*/ 0 h 402778"/>
              <a:gd name="csX1" fmla="*/ 615094 w 1791535"/>
              <a:gd name="csY1" fmla="*/ 0 h 402778"/>
              <a:gd name="csX2" fmla="*/ 1248103 w 1791535"/>
              <a:gd name="csY2" fmla="*/ 0 h 402778"/>
              <a:gd name="csX3" fmla="*/ 1791535 w 1791535"/>
              <a:gd name="csY3" fmla="*/ 0 h 402778"/>
              <a:gd name="csX4" fmla="*/ 1791535 w 1791535"/>
              <a:gd name="csY4" fmla="*/ 402778 h 402778"/>
              <a:gd name="csX5" fmla="*/ 1158526 w 1791535"/>
              <a:gd name="csY5" fmla="*/ 402778 h 402778"/>
              <a:gd name="csX6" fmla="*/ 543432 w 1791535"/>
              <a:gd name="csY6" fmla="*/ 402778 h 402778"/>
              <a:gd name="csX7" fmla="*/ 0 w 1791535"/>
              <a:gd name="csY7" fmla="*/ 402778 h 402778"/>
              <a:gd name="csX8" fmla="*/ 0 w 1791535"/>
              <a:gd name="csY8" fmla="*/ 0 h 4027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91535" h="402778" fill="none" extrusionOk="0">
                <a:moveTo>
                  <a:pt x="0" y="0"/>
                </a:moveTo>
                <a:cubicBezTo>
                  <a:pt x="169679" y="-12305"/>
                  <a:pt x="353127" y="-5269"/>
                  <a:pt x="615094" y="0"/>
                </a:cubicBezTo>
                <a:cubicBezTo>
                  <a:pt x="877061" y="5269"/>
                  <a:pt x="990731" y="16217"/>
                  <a:pt x="1248103" y="0"/>
                </a:cubicBezTo>
                <a:cubicBezTo>
                  <a:pt x="1505475" y="-16217"/>
                  <a:pt x="1577445" y="25865"/>
                  <a:pt x="1791535" y="0"/>
                </a:cubicBezTo>
                <a:cubicBezTo>
                  <a:pt x="1806284" y="117963"/>
                  <a:pt x="1772067" y="319930"/>
                  <a:pt x="1791535" y="402778"/>
                </a:cubicBezTo>
                <a:cubicBezTo>
                  <a:pt x="1591542" y="398500"/>
                  <a:pt x="1400519" y="375010"/>
                  <a:pt x="1158526" y="402778"/>
                </a:cubicBezTo>
                <a:cubicBezTo>
                  <a:pt x="916533" y="430546"/>
                  <a:pt x="784237" y="430912"/>
                  <a:pt x="543432" y="402778"/>
                </a:cubicBezTo>
                <a:cubicBezTo>
                  <a:pt x="302627" y="374644"/>
                  <a:pt x="195913" y="405558"/>
                  <a:pt x="0" y="402778"/>
                </a:cubicBezTo>
                <a:cubicBezTo>
                  <a:pt x="-18573" y="210475"/>
                  <a:pt x="14339" y="126487"/>
                  <a:pt x="0" y="0"/>
                </a:cubicBezTo>
                <a:close/>
              </a:path>
              <a:path w="1791535" h="402778" stroke="0" extrusionOk="0">
                <a:moveTo>
                  <a:pt x="0" y="0"/>
                </a:moveTo>
                <a:cubicBezTo>
                  <a:pt x="125673" y="-20731"/>
                  <a:pt x="315348" y="8563"/>
                  <a:pt x="597178" y="0"/>
                </a:cubicBezTo>
                <a:cubicBezTo>
                  <a:pt x="879008" y="-8563"/>
                  <a:pt x="995152" y="-23678"/>
                  <a:pt x="1140611" y="0"/>
                </a:cubicBezTo>
                <a:cubicBezTo>
                  <a:pt x="1286070" y="23678"/>
                  <a:pt x="1513410" y="29252"/>
                  <a:pt x="1791535" y="0"/>
                </a:cubicBezTo>
                <a:cubicBezTo>
                  <a:pt x="1789583" y="88698"/>
                  <a:pt x="1795906" y="258428"/>
                  <a:pt x="1791535" y="402778"/>
                </a:cubicBezTo>
                <a:cubicBezTo>
                  <a:pt x="1644689" y="421700"/>
                  <a:pt x="1405567" y="392815"/>
                  <a:pt x="1248103" y="402778"/>
                </a:cubicBezTo>
                <a:cubicBezTo>
                  <a:pt x="1090639" y="412741"/>
                  <a:pt x="805699" y="401091"/>
                  <a:pt x="633009" y="402778"/>
                </a:cubicBezTo>
                <a:cubicBezTo>
                  <a:pt x="460319" y="404465"/>
                  <a:pt x="266682" y="392213"/>
                  <a:pt x="0" y="402778"/>
                </a:cubicBezTo>
                <a:cubicBezTo>
                  <a:pt x="5009" y="212931"/>
                  <a:pt x="8486" y="164331"/>
                  <a:pt x="0" y="0"/>
                </a:cubicBezTo>
                <a:close/>
              </a:path>
            </a:pathLst>
          </a:custGeom>
          <a:ln>
            <a:solidFill>
              <a:schemeClr val="accent1"/>
            </a:solidFill>
            <a:extLst>
              <a:ext uri="{C807C97D-BFC1-408E-A445-0C87EB9F89A2}">
                <ask:lineSketchStyleProps xmlns:ask="http://schemas.microsoft.com/office/drawing/2018/sketchyshapes" sd="669307894">
                  <a:prstGeom prst="rect">
                    <a:avLst/>
                  </a:prstGeom>
                  <ask:type>
                    <ask:lineSketchFreehand/>
                  </ask:type>
                </ask:lineSketchStyleProps>
              </a:ext>
            </a:extLst>
          </a:ln>
        </p:spPr>
        <p:txBody>
          <a:bodyPr anchor="ctr">
            <a:normAutofit/>
          </a:bodyPr>
          <a:lstStyle>
            <a:lvl1pPr marL="0" indent="0">
              <a:buNone/>
              <a:defRPr sz="2000">
                <a:solidFill>
                  <a:schemeClr val="bg1"/>
                </a:solidFill>
              </a:defRPr>
            </a:lvl1pPr>
          </a:lstStyle>
          <a:p>
            <a:pPr lvl="0"/>
            <a:r>
              <a:rPr lang="de-AT"/>
              <a:t>Überschrift</a:t>
            </a:r>
          </a:p>
        </p:txBody>
      </p:sp>
      <p:sp>
        <p:nvSpPr>
          <p:cNvPr id="12" name="Inhaltsplatzhalter 17">
            <a:extLst>
              <a:ext uri="{FF2B5EF4-FFF2-40B4-BE49-F238E27FC236}">
                <a16:creationId xmlns:a16="http://schemas.microsoft.com/office/drawing/2014/main" id="{E01FABDB-EB85-6820-F137-6A25B9FDFE3A}"/>
              </a:ext>
            </a:extLst>
          </p:cNvPr>
          <p:cNvSpPr>
            <a:spLocks noGrp="1"/>
          </p:cNvSpPr>
          <p:nvPr>
            <p:ph sz="quarter" idx="20"/>
          </p:nvPr>
        </p:nvSpPr>
        <p:spPr>
          <a:xfrm>
            <a:off x="724912" y="2029500"/>
            <a:ext cx="1776181" cy="2382480"/>
          </a:xfrm>
          <a:custGeom>
            <a:avLst/>
            <a:gdLst>
              <a:gd name="csX0" fmla="*/ 0 w 1776181"/>
              <a:gd name="csY0" fmla="*/ 0 h 2382480"/>
              <a:gd name="csX1" fmla="*/ 592060 w 1776181"/>
              <a:gd name="csY1" fmla="*/ 0 h 2382480"/>
              <a:gd name="csX2" fmla="*/ 1201882 w 1776181"/>
              <a:gd name="csY2" fmla="*/ 0 h 2382480"/>
              <a:gd name="csX3" fmla="*/ 1776181 w 1776181"/>
              <a:gd name="csY3" fmla="*/ 0 h 2382480"/>
              <a:gd name="csX4" fmla="*/ 1776181 w 1776181"/>
              <a:gd name="csY4" fmla="*/ 571795 h 2382480"/>
              <a:gd name="csX5" fmla="*/ 1776181 w 1776181"/>
              <a:gd name="csY5" fmla="*/ 1215065 h 2382480"/>
              <a:gd name="csX6" fmla="*/ 1776181 w 1776181"/>
              <a:gd name="csY6" fmla="*/ 1834510 h 2382480"/>
              <a:gd name="csX7" fmla="*/ 1776181 w 1776181"/>
              <a:gd name="csY7" fmla="*/ 2382480 h 2382480"/>
              <a:gd name="csX8" fmla="*/ 1148597 w 1776181"/>
              <a:gd name="csY8" fmla="*/ 2382480 h 2382480"/>
              <a:gd name="csX9" fmla="*/ 592060 w 1776181"/>
              <a:gd name="csY9" fmla="*/ 2382480 h 2382480"/>
              <a:gd name="csX10" fmla="*/ 0 w 1776181"/>
              <a:gd name="csY10" fmla="*/ 2382480 h 2382480"/>
              <a:gd name="csX11" fmla="*/ 0 w 1776181"/>
              <a:gd name="csY11" fmla="*/ 1858334 h 2382480"/>
              <a:gd name="csX12" fmla="*/ 0 w 1776181"/>
              <a:gd name="csY12" fmla="*/ 1310364 h 2382480"/>
              <a:gd name="csX13" fmla="*/ 0 w 1776181"/>
              <a:gd name="csY13" fmla="*/ 762394 h 2382480"/>
              <a:gd name="csX14" fmla="*/ 0 w 1776181"/>
              <a:gd name="csY14" fmla="*/ 0 h 23824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776181" h="2382480" fill="none" extrusionOk="0">
                <a:moveTo>
                  <a:pt x="0" y="0"/>
                </a:moveTo>
                <a:cubicBezTo>
                  <a:pt x="231868" y="19969"/>
                  <a:pt x="421502" y="-27386"/>
                  <a:pt x="592060" y="0"/>
                </a:cubicBezTo>
                <a:cubicBezTo>
                  <a:pt x="762618" y="27386"/>
                  <a:pt x="974686" y="24987"/>
                  <a:pt x="1201882" y="0"/>
                </a:cubicBezTo>
                <a:cubicBezTo>
                  <a:pt x="1429078" y="-24987"/>
                  <a:pt x="1492147" y="-419"/>
                  <a:pt x="1776181" y="0"/>
                </a:cubicBezTo>
                <a:cubicBezTo>
                  <a:pt x="1783606" y="256728"/>
                  <a:pt x="1755345" y="407659"/>
                  <a:pt x="1776181" y="571795"/>
                </a:cubicBezTo>
                <a:cubicBezTo>
                  <a:pt x="1797017" y="735932"/>
                  <a:pt x="1787838" y="991597"/>
                  <a:pt x="1776181" y="1215065"/>
                </a:cubicBezTo>
                <a:cubicBezTo>
                  <a:pt x="1764525" y="1438533"/>
                  <a:pt x="1799188" y="1529494"/>
                  <a:pt x="1776181" y="1834510"/>
                </a:cubicBezTo>
                <a:cubicBezTo>
                  <a:pt x="1753174" y="2139527"/>
                  <a:pt x="1790503" y="2112550"/>
                  <a:pt x="1776181" y="2382480"/>
                </a:cubicBezTo>
                <a:cubicBezTo>
                  <a:pt x="1595398" y="2409897"/>
                  <a:pt x="1313232" y="2393836"/>
                  <a:pt x="1148597" y="2382480"/>
                </a:cubicBezTo>
                <a:cubicBezTo>
                  <a:pt x="983962" y="2371124"/>
                  <a:pt x="856378" y="2380965"/>
                  <a:pt x="592060" y="2382480"/>
                </a:cubicBezTo>
                <a:cubicBezTo>
                  <a:pt x="327742" y="2383995"/>
                  <a:pt x="177154" y="2411253"/>
                  <a:pt x="0" y="2382480"/>
                </a:cubicBezTo>
                <a:cubicBezTo>
                  <a:pt x="-16003" y="2271278"/>
                  <a:pt x="12651" y="2019423"/>
                  <a:pt x="0" y="1858334"/>
                </a:cubicBezTo>
                <a:cubicBezTo>
                  <a:pt x="-12651" y="1697245"/>
                  <a:pt x="14584" y="1497860"/>
                  <a:pt x="0" y="1310364"/>
                </a:cubicBezTo>
                <a:cubicBezTo>
                  <a:pt x="-14584" y="1122868"/>
                  <a:pt x="17500" y="883504"/>
                  <a:pt x="0" y="762394"/>
                </a:cubicBezTo>
                <a:cubicBezTo>
                  <a:pt x="-17500" y="641284"/>
                  <a:pt x="-27485" y="244570"/>
                  <a:pt x="0" y="0"/>
                </a:cubicBezTo>
                <a:close/>
              </a:path>
              <a:path w="1776181" h="2382480" stroke="0" extrusionOk="0">
                <a:moveTo>
                  <a:pt x="0" y="0"/>
                </a:moveTo>
                <a:cubicBezTo>
                  <a:pt x="226884" y="-20106"/>
                  <a:pt x="408102" y="-17452"/>
                  <a:pt x="627584" y="0"/>
                </a:cubicBezTo>
                <a:cubicBezTo>
                  <a:pt x="847066" y="17452"/>
                  <a:pt x="966814" y="-15167"/>
                  <a:pt x="1201882" y="0"/>
                </a:cubicBezTo>
                <a:cubicBezTo>
                  <a:pt x="1436950" y="15167"/>
                  <a:pt x="1497968" y="-8342"/>
                  <a:pt x="1776181" y="0"/>
                </a:cubicBezTo>
                <a:cubicBezTo>
                  <a:pt x="1794280" y="141596"/>
                  <a:pt x="1792305" y="318111"/>
                  <a:pt x="1776181" y="524146"/>
                </a:cubicBezTo>
                <a:cubicBezTo>
                  <a:pt x="1760057" y="730181"/>
                  <a:pt x="1786857" y="876426"/>
                  <a:pt x="1776181" y="1167415"/>
                </a:cubicBezTo>
                <a:cubicBezTo>
                  <a:pt x="1765505" y="1458404"/>
                  <a:pt x="1790350" y="1540855"/>
                  <a:pt x="1776181" y="1715386"/>
                </a:cubicBezTo>
                <a:cubicBezTo>
                  <a:pt x="1762012" y="1889917"/>
                  <a:pt x="1804959" y="2136778"/>
                  <a:pt x="1776181" y="2382480"/>
                </a:cubicBezTo>
                <a:cubicBezTo>
                  <a:pt x="1600444" y="2399139"/>
                  <a:pt x="1379208" y="2363706"/>
                  <a:pt x="1201882" y="2382480"/>
                </a:cubicBezTo>
                <a:cubicBezTo>
                  <a:pt x="1024556" y="2401254"/>
                  <a:pt x="750883" y="2391315"/>
                  <a:pt x="592060" y="2382480"/>
                </a:cubicBezTo>
                <a:cubicBezTo>
                  <a:pt x="433237" y="2373645"/>
                  <a:pt x="146152" y="2400411"/>
                  <a:pt x="0" y="2382480"/>
                </a:cubicBezTo>
                <a:cubicBezTo>
                  <a:pt x="-9257" y="2191474"/>
                  <a:pt x="-3943" y="1973030"/>
                  <a:pt x="0" y="1786860"/>
                </a:cubicBezTo>
                <a:cubicBezTo>
                  <a:pt x="3943" y="1600690"/>
                  <a:pt x="-3728" y="1390440"/>
                  <a:pt x="0" y="1262714"/>
                </a:cubicBezTo>
                <a:cubicBezTo>
                  <a:pt x="3728" y="1134988"/>
                  <a:pt x="-21660" y="901163"/>
                  <a:pt x="0" y="738569"/>
                </a:cubicBezTo>
                <a:cubicBezTo>
                  <a:pt x="21660" y="575976"/>
                  <a:pt x="-33998" y="151977"/>
                  <a:pt x="0" y="0"/>
                </a:cubicBezTo>
                <a:close/>
              </a:path>
            </a:pathLst>
          </a:custGeom>
          <a:solidFill>
            <a:schemeClr val="bg2">
              <a:lumMod val="40000"/>
              <a:lumOff val="60000"/>
            </a:schemeClr>
          </a:solidFill>
          <a:ln>
            <a:solidFill>
              <a:schemeClr val="tx1"/>
            </a:solidFill>
            <a:extLst>
              <a:ext uri="{C807C97D-BFC1-408E-A445-0C87EB9F89A2}">
                <ask:lineSketchStyleProps xmlns:ask="http://schemas.microsoft.com/office/drawing/2018/sketchyshapes" sd="2657878182">
                  <a:prstGeom prst="rect">
                    <a:avLst/>
                  </a:prstGeom>
                  <ask:type>
                    <ask:lineSketchFreehand/>
                  </ask:type>
                </ask:lineSketchStyleProps>
              </a:ext>
            </a:extLst>
          </a:ln>
        </p:spPr>
        <p:txBody>
          <a:bodyPr>
            <a:normAutofit/>
          </a:bodyPr>
          <a:lstStyle>
            <a:lvl1pPr>
              <a:defRPr sz="1600">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p:txBody>
      </p:sp>
      <p:sp>
        <p:nvSpPr>
          <p:cNvPr id="8" name="Inhaltsplatzhalter 31">
            <a:extLst>
              <a:ext uri="{FF2B5EF4-FFF2-40B4-BE49-F238E27FC236}">
                <a16:creationId xmlns:a16="http://schemas.microsoft.com/office/drawing/2014/main" id="{92F7AD0B-13D0-5008-45EC-89943F427522}"/>
              </a:ext>
            </a:extLst>
          </p:cNvPr>
          <p:cNvSpPr>
            <a:spLocks noGrp="1"/>
          </p:cNvSpPr>
          <p:nvPr>
            <p:ph sz="quarter" idx="17" hasCustomPrompt="1"/>
          </p:nvPr>
        </p:nvSpPr>
        <p:spPr>
          <a:xfrm>
            <a:off x="2719505" y="1452471"/>
            <a:ext cx="1791535" cy="402778"/>
          </a:xfrm>
          <a:custGeom>
            <a:avLst/>
            <a:gdLst>
              <a:gd name="csX0" fmla="*/ 0 w 1791535"/>
              <a:gd name="csY0" fmla="*/ 0 h 402778"/>
              <a:gd name="csX1" fmla="*/ 615094 w 1791535"/>
              <a:gd name="csY1" fmla="*/ 0 h 402778"/>
              <a:gd name="csX2" fmla="*/ 1248103 w 1791535"/>
              <a:gd name="csY2" fmla="*/ 0 h 402778"/>
              <a:gd name="csX3" fmla="*/ 1791535 w 1791535"/>
              <a:gd name="csY3" fmla="*/ 0 h 402778"/>
              <a:gd name="csX4" fmla="*/ 1791535 w 1791535"/>
              <a:gd name="csY4" fmla="*/ 402778 h 402778"/>
              <a:gd name="csX5" fmla="*/ 1158526 w 1791535"/>
              <a:gd name="csY5" fmla="*/ 402778 h 402778"/>
              <a:gd name="csX6" fmla="*/ 543432 w 1791535"/>
              <a:gd name="csY6" fmla="*/ 402778 h 402778"/>
              <a:gd name="csX7" fmla="*/ 0 w 1791535"/>
              <a:gd name="csY7" fmla="*/ 402778 h 402778"/>
              <a:gd name="csX8" fmla="*/ 0 w 1791535"/>
              <a:gd name="csY8" fmla="*/ 0 h 4027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91535" h="402778" fill="none" extrusionOk="0">
                <a:moveTo>
                  <a:pt x="0" y="0"/>
                </a:moveTo>
                <a:cubicBezTo>
                  <a:pt x="169679" y="-12305"/>
                  <a:pt x="353127" y="-5269"/>
                  <a:pt x="615094" y="0"/>
                </a:cubicBezTo>
                <a:cubicBezTo>
                  <a:pt x="877061" y="5269"/>
                  <a:pt x="990731" y="16217"/>
                  <a:pt x="1248103" y="0"/>
                </a:cubicBezTo>
                <a:cubicBezTo>
                  <a:pt x="1505475" y="-16217"/>
                  <a:pt x="1577445" y="25865"/>
                  <a:pt x="1791535" y="0"/>
                </a:cubicBezTo>
                <a:cubicBezTo>
                  <a:pt x="1806284" y="117963"/>
                  <a:pt x="1772067" y="319930"/>
                  <a:pt x="1791535" y="402778"/>
                </a:cubicBezTo>
                <a:cubicBezTo>
                  <a:pt x="1591542" y="398500"/>
                  <a:pt x="1400519" y="375010"/>
                  <a:pt x="1158526" y="402778"/>
                </a:cubicBezTo>
                <a:cubicBezTo>
                  <a:pt x="916533" y="430546"/>
                  <a:pt x="784237" y="430912"/>
                  <a:pt x="543432" y="402778"/>
                </a:cubicBezTo>
                <a:cubicBezTo>
                  <a:pt x="302627" y="374644"/>
                  <a:pt x="195913" y="405558"/>
                  <a:pt x="0" y="402778"/>
                </a:cubicBezTo>
                <a:cubicBezTo>
                  <a:pt x="-18573" y="210475"/>
                  <a:pt x="14339" y="126487"/>
                  <a:pt x="0" y="0"/>
                </a:cubicBezTo>
                <a:close/>
              </a:path>
              <a:path w="1791535" h="402778" stroke="0" extrusionOk="0">
                <a:moveTo>
                  <a:pt x="0" y="0"/>
                </a:moveTo>
                <a:cubicBezTo>
                  <a:pt x="125673" y="-20731"/>
                  <a:pt x="315348" y="8563"/>
                  <a:pt x="597178" y="0"/>
                </a:cubicBezTo>
                <a:cubicBezTo>
                  <a:pt x="879008" y="-8563"/>
                  <a:pt x="995152" y="-23678"/>
                  <a:pt x="1140611" y="0"/>
                </a:cubicBezTo>
                <a:cubicBezTo>
                  <a:pt x="1286070" y="23678"/>
                  <a:pt x="1513410" y="29252"/>
                  <a:pt x="1791535" y="0"/>
                </a:cubicBezTo>
                <a:cubicBezTo>
                  <a:pt x="1789583" y="88698"/>
                  <a:pt x="1795906" y="258428"/>
                  <a:pt x="1791535" y="402778"/>
                </a:cubicBezTo>
                <a:cubicBezTo>
                  <a:pt x="1644689" y="421700"/>
                  <a:pt x="1405567" y="392815"/>
                  <a:pt x="1248103" y="402778"/>
                </a:cubicBezTo>
                <a:cubicBezTo>
                  <a:pt x="1090639" y="412741"/>
                  <a:pt x="805699" y="401091"/>
                  <a:pt x="633009" y="402778"/>
                </a:cubicBezTo>
                <a:cubicBezTo>
                  <a:pt x="460319" y="404465"/>
                  <a:pt x="266682" y="392213"/>
                  <a:pt x="0" y="402778"/>
                </a:cubicBezTo>
                <a:cubicBezTo>
                  <a:pt x="5009" y="212931"/>
                  <a:pt x="8486" y="164331"/>
                  <a:pt x="0" y="0"/>
                </a:cubicBezTo>
                <a:close/>
              </a:path>
            </a:pathLst>
          </a:custGeom>
          <a:ln>
            <a:solidFill>
              <a:schemeClr val="accent1"/>
            </a:solidFill>
            <a:extLst>
              <a:ext uri="{C807C97D-BFC1-408E-A445-0C87EB9F89A2}">
                <ask:lineSketchStyleProps xmlns:ask="http://schemas.microsoft.com/office/drawing/2018/sketchyshapes" sd="669307894">
                  <a:prstGeom prst="rect">
                    <a:avLst/>
                  </a:prstGeom>
                  <ask:type>
                    <ask:lineSketchFreehand/>
                  </ask:type>
                </ask:lineSketchStyleProps>
              </a:ext>
            </a:extLst>
          </a:ln>
        </p:spPr>
        <p:txBody>
          <a:bodyPr anchor="ctr">
            <a:normAutofit/>
          </a:bodyPr>
          <a:lstStyle>
            <a:lvl1pPr marL="0" indent="0">
              <a:buNone/>
              <a:defRPr sz="2000">
                <a:solidFill>
                  <a:schemeClr val="bg1"/>
                </a:solidFill>
              </a:defRPr>
            </a:lvl1pPr>
          </a:lstStyle>
          <a:p>
            <a:pPr lvl="0"/>
            <a:r>
              <a:rPr lang="de-AT"/>
              <a:t>Überschrift</a:t>
            </a:r>
          </a:p>
        </p:txBody>
      </p:sp>
      <p:sp>
        <p:nvSpPr>
          <p:cNvPr id="7" name="Inhaltsplatzhalter 17">
            <a:extLst>
              <a:ext uri="{FF2B5EF4-FFF2-40B4-BE49-F238E27FC236}">
                <a16:creationId xmlns:a16="http://schemas.microsoft.com/office/drawing/2014/main" id="{542DE3AA-356B-050E-49FA-C67E25BFE4DC}"/>
              </a:ext>
            </a:extLst>
          </p:cNvPr>
          <p:cNvSpPr>
            <a:spLocks noGrp="1"/>
          </p:cNvSpPr>
          <p:nvPr>
            <p:ph sz="quarter" idx="11"/>
          </p:nvPr>
        </p:nvSpPr>
        <p:spPr>
          <a:xfrm>
            <a:off x="2716321" y="2039846"/>
            <a:ext cx="1776181" cy="2372134"/>
          </a:xfrm>
          <a:custGeom>
            <a:avLst/>
            <a:gdLst>
              <a:gd name="csX0" fmla="*/ 0 w 1776181"/>
              <a:gd name="csY0" fmla="*/ 0 h 2372134"/>
              <a:gd name="csX1" fmla="*/ 592060 w 1776181"/>
              <a:gd name="csY1" fmla="*/ 0 h 2372134"/>
              <a:gd name="csX2" fmla="*/ 1201882 w 1776181"/>
              <a:gd name="csY2" fmla="*/ 0 h 2372134"/>
              <a:gd name="csX3" fmla="*/ 1776181 w 1776181"/>
              <a:gd name="csY3" fmla="*/ 0 h 2372134"/>
              <a:gd name="csX4" fmla="*/ 1776181 w 1776181"/>
              <a:gd name="csY4" fmla="*/ 569312 h 2372134"/>
              <a:gd name="csX5" fmla="*/ 1776181 w 1776181"/>
              <a:gd name="csY5" fmla="*/ 1209788 h 2372134"/>
              <a:gd name="csX6" fmla="*/ 1776181 w 1776181"/>
              <a:gd name="csY6" fmla="*/ 1826543 h 2372134"/>
              <a:gd name="csX7" fmla="*/ 1776181 w 1776181"/>
              <a:gd name="csY7" fmla="*/ 2372134 h 2372134"/>
              <a:gd name="csX8" fmla="*/ 1148597 w 1776181"/>
              <a:gd name="csY8" fmla="*/ 2372134 h 2372134"/>
              <a:gd name="csX9" fmla="*/ 592060 w 1776181"/>
              <a:gd name="csY9" fmla="*/ 2372134 h 2372134"/>
              <a:gd name="csX10" fmla="*/ 0 w 1776181"/>
              <a:gd name="csY10" fmla="*/ 2372134 h 2372134"/>
              <a:gd name="csX11" fmla="*/ 0 w 1776181"/>
              <a:gd name="csY11" fmla="*/ 1850265 h 2372134"/>
              <a:gd name="csX12" fmla="*/ 0 w 1776181"/>
              <a:gd name="csY12" fmla="*/ 1304674 h 2372134"/>
              <a:gd name="csX13" fmla="*/ 0 w 1776181"/>
              <a:gd name="csY13" fmla="*/ 759083 h 2372134"/>
              <a:gd name="csX14" fmla="*/ 0 w 1776181"/>
              <a:gd name="csY14" fmla="*/ 0 h 23721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776181" h="2372134" fill="none" extrusionOk="0">
                <a:moveTo>
                  <a:pt x="0" y="0"/>
                </a:moveTo>
                <a:cubicBezTo>
                  <a:pt x="231868" y="19969"/>
                  <a:pt x="421502" y="-27386"/>
                  <a:pt x="592060" y="0"/>
                </a:cubicBezTo>
                <a:cubicBezTo>
                  <a:pt x="762618" y="27386"/>
                  <a:pt x="974686" y="24987"/>
                  <a:pt x="1201882" y="0"/>
                </a:cubicBezTo>
                <a:cubicBezTo>
                  <a:pt x="1429078" y="-24987"/>
                  <a:pt x="1492147" y="-419"/>
                  <a:pt x="1776181" y="0"/>
                </a:cubicBezTo>
                <a:cubicBezTo>
                  <a:pt x="1776974" y="220716"/>
                  <a:pt x="1772613" y="303952"/>
                  <a:pt x="1776181" y="569312"/>
                </a:cubicBezTo>
                <a:cubicBezTo>
                  <a:pt x="1779749" y="834672"/>
                  <a:pt x="1772633" y="1008005"/>
                  <a:pt x="1776181" y="1209788"/>
                </a:cubicBezTo>
                <a:cubicBezTo>
                  <a:pt x="1779729" y="1411571"/>
                  <a:pt x="1781748" y="1545711"/>
                  <a:pt x="1776181" y="1826543"/>
                </a:cubicBezTo>
                <a:cubicBezTo>
                  <a:pt x="1770614" y="2107376"/>
                  <a:pt x="1761911" y="2141692"/>
                  <a:pt x="1776181" y="2372134"/>
                </a:cubicBezTo>
                <a:cubicBezTo>
                  <a:pt x="1595398" y="2399551"/>
                  <a:pt x="1313232" y="2383490"/>
                  <a:pt x="1148597" y="2372134"/>
                </a:cubicBezTo>
                <a:cubicBezTo>
                  <a:pt x="983962" y="2360778"/>
                  <a:pt x="856378" y="2370619"/>
                  <a:pt x="592060" y="2372134"/>
                </a:cubicBezTo>
                <a:cubicBezTo>
                  <a:pt x="327742" y="2373649"/>
                  <a:pt x="177154" y="2400907"/>
                  <a:pt x="0" y="2372134"/>
                </a:cubicBezTo>
                <a:cubicBezTo>
                  <a:pt x="10195" y="2145355"/>
                  <a:pt x="7911" y="2093707"/>
                  <a:pt x="0" y="1850265"/>
                </a:cubicBezTo>
                <a:cubicBezTo>
                  <a:pt x="-7911" y="1606823"/>
                  <a:pt x="-10250" y="1544351"/>
                  <a:pt x="0" y="1304674"/>
                </a:cubicBezTo>
                <a:cubicBezTo>
                  <a:pt x="10250" y="1064997"/>
                  <a:pt x="16848" y="905050"/>
                  <a:pt x="0" y="759083"/>
                </a:cubicBezTo>
                <a:cubicBezTo>
                  <a:pt x="-16848" y="613116"/>
                  <a:pt x="-27595" y="361615"/>
                  <a:pt x="0" y="0"/>
                </a:cubicBezTo>
                <a:close/>
              </a:path>
              <a:path w="1776181" h="2372134" stroke="0" extrusionOk="0">
                <a:moveTo>
                  <a:pt x="0" y="0"/>
                </a:moveTo>
                <a:cubicBezTo>
                  <a:pt x="226884" y="-20106"/>
                  <a:pt x="408102" y="-17452"/>
                  <a:pt x="627584" y="0"/>
                </a:cubicBezTo>
                <a:cubicBezTo>
                  <a:pt x="847066" y="17452"/>
                  <a:pt x="966814" y="-15167"/>
                  <a:pt x="1201882" y="0"/>
                </a:cubicBezTo>
                <a:cubicBezTo>
                  <a:pt x="1436950" y="15167"/>
                  <a:pt x="1497968" y="-8342"/>
                  <a:pt x="1776181" y="0"/>
                </a:cubicBezTo>
                <a:cubicBezTo>
                  <a:pt x="1800687" y="229671"/>
                  <a:pt x="1791367" y="337994"/>
                  <a:pt x="1776181" y="521869"/>
                </a:cubicBezTo>
                <a:cubicBezTo>
                  <a:pt x="1760995" y="705744"/>
                  <a:pt x="1773753" y="873548"/>
                  <a:pt x="1776181" y="1162346"/>
                </a:cubicBezTo>
                <a:cubicBezTo>
                  <a:pt x="1778609" y="1451144"/>
                  <a:pt x="1758444" y="1560585"/>
                  <a:pt x="1776181" y="1707936"/>
                </a:cubicBezTo>
                <a:cubicBezTo>
                  <a:pt x="1793919" y="1855287"/>
                  <a:pt x="1754309" y="2200298"/>
                  <a:pt x="1776181" y="2372134"/>
                </a:cubicBezTo>
                <a:cubicBezTo>
                  <a:pt x="1600444" y="2388793"/>
                  <a:pt x="1379208" y="2353360"/>
                  <a:pt x="1201882" y="2372134"/>
                </a:cubicBezTo>
                <a:cubicBezTo>
                  <a:pt x="1024556" y="2390908"/>
                  <a:pt x="750883" y="2380969"/>
                  <a:pt x="592060" y="2372134"/>
                </a:cubicBezTo>
                <a:cubicBezTo>
                  <a:pt x="433237" y="2363299"/>
                  <a:pt x="146152" y="2390065"/>
                  <a:pt x="0" y="2372134"/>
                </a:cubicBezTo>
                <a:cubicBezTo>
                  <a:pt x="-14463" y="2224329"/>
                  <a:pt x="6761" y="2071086"/>
                  <a:pt x="0" y="1779101"/>
                </a:cubicBezTo>
                <a:cubicBezTo>
                  <a:pt x="-6761" y="1487116"/>
                  <a:pt x="-18085" y="1370723"/>
                  <a:pt x="0" y="1257231"/>
                </a:cubicBezTo>
                <a:cubicBezTo>
                  <a:pt x="18085" y="1143739"/>
                  <a:pt x="-23288" y="921766"/>
                  <a:pt x="0" y="735362"/>
                </a:cubicBezTo>
                <a:cubicBezTo>
                  <a:pt x="23288" y="548958"/>
                  <a:pt x="-34817" y="360114"/>
                  <a:pt x="0" y="0"/>
                </a:cubicBezTo>
                <a:close/>
              </a:path>
            </a:pathLst>
          </a:custGeom>
          <a:solidFill>
            <a:srgbClr val="59BD7B"/>
          </a:solidFill>
          <a:ln>
            <a:solidFill>
              <a:schemeClr val="tx1"/>
            </a:solidFill>
            <a:extLst>
              <a:ext uri="{C807C97D-BFC1-408E-A445-0C87EB9F89A2}">
                <ask:lineSketchStyleProps xmlns:ask="http://schemas.microsoft.com/office/drawing/2018/sketchyshapes" sd="2657878182">
                  <a:prstGeom prst="rect">
                    <a:avLst/>
                  </a:prstGeom>
                  <ask:type>
                    <ask:lineSketchFreehand/>
                  </ask:type>
                </ask:lineSketchStyleProps>
              </a:ext>
            </a:extLst>
          </a:ln>
        </p:spPr>
        <p:txBody>
          <a:bodyPr>
            <a:normAutofit/>
          </a:bodyPr>
          <a:lstStyle>
            <a:lvl1pPr>
              <a:defRPr sz="1600">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p:txBody>
      </p:sp>
      <p:sp>
        <p:nvSpPr>
          <p:cNvPr id="13" name="Inhaltsplatzhalter 31">
            <a:extLst>
              <a:ext uri="{FF2B5EF4-FFF2-40B4-BE49-F238E27FC236}">
                <a16:creationId xmlns:a16="http://schemas.microsoft.com/office/drawing/2014/main" id="{DEBC9C3B-63D1-CC11-1993-0F04A320BB84}"/>
              </a:ext>
            </a:extLst>
          </p:cNvPr>
          <p:cNvSpPr>
            <a:spLocks noGrp="1"/>
          </p:cNvSpPr>
          <p:nvPr>
            <p:ph sz="quarter" idx="21" hasCustomPrompt="1"/>
          </p:nvPr>
        </p:nvSpPr>
        <p:spPr>
          <a:xfrm>
            <a:off x="4692376" y="1441139"/>
            <a:ext cx="1791535" cy="402778"/>
          </a:xfrm>
          <a:custGeom>
            <a:avLst/>
            <a:gdLst>
              <a:gd name="csX0" fmla="*/ 0 w 1791535"/>
              <a:gd name="csY0" fmla="*/ 0 h 402778"/>
              <a:gd name="csX1" fmla="*/ 615094 w 1791535"/>
              <a:gd name="csY1" fmla="*/ 0 h 402778"/>
              <a:gd name="csX2" fmla="*/ 1248103 w 1791535"/>
              <a:gd name="csY2" fmla="*/ 0 h 402778"/>
              <a:gd name="csX3" fmla="*/ 1791535 w 1791535"/>
              <a:gd name="csY3" fmla="*/ 0 h 402778"/>
              <a:gd name="csX4" fmla="*/ 1791535 w 1791535"/>
              <a:gd name="csY4" fmla="*/ 402778 h 402778"/>
              <a:gd name="csX5" fmla="*/ 1158526 w 1791535"/>
              <a:gd name="csY5" fmla="*/ 402778 h 402778"/>
              <a:gd name="csX6" fmla="*/ 543432 w 1791535"/>
              <a:gd name="csY6" fmla="*/ 402778 h 402778"/>
              <a:gd name="csX7" fmla="*/ 0 w 1791535"/>
              <a:gd name="csY7" fmla="*/ 402778 h 402778"/>
              <a:gd name="csX8" fmla="*/ 0 w 1791535"/>
              <a:gd name="csY8" fmla="*/ 0 h 4027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91535" h="402778" fill="none" extrusionOk="0">
                <a:moveTo>
                  <a:pt x="0" y="0"/>
                </a:moveTo>
                <a:cubicBezTo>
                  <a:pt x="169679" y="-12305"/>
                  <a:pt x="353127" y="-5269"/>
                  <a:pt x="615094" y="0"/>
                </a:cubicBezTo>
                <a:cubicBezTo>
                  <a:pt x="877061" y="5269"/>
                  <a:pt x="990731" y="16217"/>
                  <a:pt x="1248103" y="0"/>
                </a:cubicBezTo>
                <a:cubicBezTo>
                  <a:pt x="1505475" y="-16217"/>
                  <a:pt x="1577445" y="25865"/>
                  <a:pt x="1791535" y="0"/>
                </a:cubicBezTo>
                <a:cubicBezTo>
                  <a:pt x="1806284" y="117963"/>
                  <a:pt x="1772067" y="319930"/>
                  <a:pt x="1791535" y="402778"/>
                </a:cubicBezTo>
                <a:cubicBezTo>
                  <a:pt x="1591542" y="398500"/>
                  <a:pt x="1400519" y="375010"/>
                  <a:pt x="1158526" y="402778"/>
                </a:cubicBezTo>
                <a:cubicBezTo>
                  <a:pt x="916533" y="430546"/>
                  <a:pt x="784237" y="430912"/>
                  <a:pt x="543432" y="402778"/>
                </a:cubicBezTo>
                <a:cubicBezTo>
                  <a:pt x="302627" y="374644"/>
                  <a:pt x="195913" y="405558"/>
                  <a:pt x="0" y="402778"/>
                </a:cubicBezTo>
                <a:cubicBezTo>
                  <a:pt x="-18573" y="210475"/>
                  <a:pt x="14339" y="126487"/>
                  <a:pt x="0" y="0"/>
                </a:cubicBezTo>
                <a:close/>
              </a:path>
              <a:path w="1791535" h="402778" stroke="0" extrusionOk="0">
                <a:moveTo>
                  <a:pt x="0" y="0"/>
                </a:moveTo>
                <a:cubicBezTo>
                  <a:pt x="125673" y="-20731"/>
                  <a:pt x="315348" y="8563"/>
                  <a:pt x="597178" y="0"/>
                </a:cubicBezTo>
                <a:cubicBezTo>
                  <a:pt x="879008" y="-8563"/>
                  <a:pt x="995152" y="-23678"/>
                  <a:pt x="1140611" y="0"/>
                </a:cubicBezTo>
                <a:cubicBezTo>
                  <a:pt x="1286070" y="23678"/>
                  <a:pt x="1513410" y="29252"/>
                  <a:pt x="1791535" y="0"/>
                </a:cubicBezTo>
                <a:cubicBezTo>
                  <a:pt x="1789583" y="88698"/>
                  <a:pt x="1795906" y="258428"/>
                  <a:pt x="1791535" y="402778"/>
                </a:cubicBezTo>
                <a:cubicBezTo>
                  <a:pt x="1644689" y="421700"/>
                  <a:pt x="1405567" y="392815"/>
                  <a:pt x="1248103" y="402778"/>
                </a:cubicBezTo>
                <a:cubicBezTo>
                  <a:pt x="1090639" y="412741"/>
                  <a:pt x="805699" y="401091"/>
                  <a:pt x="633009" y="402778"/>
                </a:cubicBezTo>
                <a:cubicBezTo>
                  <a:pt x="460319" y="404465"/>
                  <a:pt x="266682" y="392213"/>
                  <a:pt x="0" y="402778"/>
                </a:cubicBezTo>
                <a:cubicBezTo>
                  <a:pt x="5009" y="212931"/>
                  <a:pt x="8486" y="164331"/>
                  <a:pt x="0" y="0"/>
                </a:cubicBezTo>
                <a:close/>
              </a:path>
            </a:pathLst>
          </a:custGeom>
          <a:ln>
            <a:solidFill>
              <a:schemeClr val="accent1"/>
            </a:solidFill>
            <a:extLst>
              <a:ext uri="{C807C97D-BFC1-408E-A445-0C87EB9F89A2}">
                <ask:lineSketchStyleProps xmlns:ask="http://schemas.microsoft.com/office/drawing/2018/sketchyshapes" sd="669307894">
                  <a:prstGeom prst="rect">
                    <a:avLst/>
                  </a:prstGeom>
                  <ask:type>
                    <ask:lineSketchFreehand/>
                  </ask:type>
                </ask:lineSketchStyleProps>
              </a:ext>
            </a:extLst>
          </a:ln>
        </p:spPr>
        <p:txBody>
          <a:bodyPr anchor="ctr">
            <a:normAutofit/>
          </a:bodyPr>
          <a:lstStyle>
            <a:lvl1pPr marL="0" indent="0">
              <a:buNone/>
              <a:defRPr sz="2000">
                <a:solidFill>
                  <a:schemeClr val="bg1"/>
                </a:solidFill>
              </a:defRPr>
            </a:lvl1pPr>
          </a:lstStyle>
          <a:p>
            <a:pPr lvl="0"/>
            <a:r>
              <a:rPr lang="de-AT"/>
              <a:t>Überschrift</a:t>
            </a:r>
          </a:p>
        </p:txBody>
      </p:sp>
      <p:sp>
        <p:nvSpPr>
          <p:cNvPr id="9" name="Inhaltsplatzhalter 17">
            <a:extLst>
              <a:ext uri="{FF2B5EF4-FFF2-40B4-BE49-F238E27FC236}">
                <a16:creationId xmlns:a16="http://schemas.microsoft.com/office/drawing/2014/main" id="{0055CFC5-3409-8F2C-EA83-299758EAE516}"/>
              </a:ext>
            </a:extLst>
          </p:cNvPr>
          <p:cNvSpPr>
            <a:spLocks noGrp="1"/>
          </p:cNvSpPr>
          <p:nvPr>
            <p:ph sz="quarter" idx="12"/>
          </p:nvPr>
        </p:nvSpPr>
        <p:spPr>
          <a:xfrm>
            <a:off x="4707730" y="2004722"/>
            <a:ext cx="1776181" cy="2407258"/>
          </a:xfrm>
          <a:custGeom>
            <a:avLst/>
            <a:gdLst>
              <a:gd name="csX0" fmla="*/ 0 w 1776181"/>
              <a:gd name="csY0" fmla="*/ 0 h 2407258"/>
              <a:gd name="csX1" fmla="*/ 592060 w 1776181"/>
              <a:gd name="csY1" fmla="*/ 0 h 2407258"/>
              <a:gd name="csX2" fmla="*/ 1184121 w 1776181"/>
              <a:gd name="csY2" fmla="*/ 0 h 2407258"/>
              <a:gd name="csX3" fmla="*/ 1776181 w 1776181"/>
              <a:gd name="csY3" fmla="*/ 0 h 2407258"/>
              <a:gd name="csX4" fmla="*/ 1776181 w 1776181"/>
              <a:gd name="csY4" fmla="*/ 601815 h 2407258"/>
              <a:gd name="csX5" fmla="*/ 1776181 w 1776181"/>
              <a:gd name="csY5" fmla="*/ 1227702 h 2407258"/>
              <a:gd name="csX6" fmla="*/ 1776181 w 1776181"/>
              <a:gd name="csY6" fmla="*/ 1805444 h 2407258"/>
              <a:gd name="csX7" fmla="*/ 1776181 w 1776181"/>
              <a:gd name="csY7" fmla="*/ 2407258 h 2407258"/>
              <a:gd name="csX8" fmla="*/ 1184121 w 1776181"/>
              <a:gd name="csY8" fmla="*/ 2407258 h 2407258"/>
              <a:gd name="csX9" fmla="*/ 592060 w 1776181"/>
              <a:gd name="csY9" fmla="*/ 2407258 h 2407258"/>
              <a:gd name="csX10" fmla="*/ 0 w 1776181"/>
              <a:gd name="csY10" fmla="*/ 2407258 h 2407258"/>
              <a:gd name="csX11" fmla="*/ 0 w 1776181"/>
              <a:gd name="csY11" fmla="*/ 1853589 h 2407258"/>
              <a:gd name="csX12" fmla="*/ 0 w 1776181"/>
              <a:gd name="csY12" fmla="*/ 1275847 h 2407258"/>
              <a:gd name="csX13" fmla="*/ 0 w 1776181"/>
              <a:gd name="csY13" fmla="*/ 649960 h 2407258"/>
              <a:gd name="csX14" fmla="*/ 0 w 1776181"/>
              <a:gd name="csY14" fmla="*/ 0 h 24072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776181" h="2407258" fill="none" extrusionOk="0">
                <a:moveTo>
                  <a:pt x="0" y="0"/>
                </a:moveTo>
                <a:cubicBezTo>
                  <a:pt x="153439" y="-29575"/>
                  <a:pt x="339999" y="27307"/>
                  <a:pt x="592060" y="0"/>
                </a:cubicBezTo>
                <a:cubicBezTo>
                  <a:pt x="844121" y="-27307"/>
                  <a:pt x="976272" y="24029"/>
                  <a:pt x="1184121" y="0"/>
                </a:cubicBezTo>
                <a:cubicBezTo>
                  <a:pt x="1391970" y="-24029"/>
                  <a:pt x="1526611" y="-3633"/>
                  <a:pt x="1776181" y="0"/>
                </a:cubicBezTo>
                <a:cubicBezTo>
                  <a:pt x="1768159" y="210814"/>
                  <a:pt x="1805700" y="421044"/>
                  <a:pt x="1776181" y="601815"/>
                </a:cubicBezTo>
                <a:cubicBezTo>
                  <a:pt x="1746662" y="782587"/>
                  <a:pt x="1773596" y="1100801"/>
                  <a:pt x="1776181" y="1227702"/>
                </a:cubicBezTo>
                <a:cubicBezTo>
                  <a:pt x="1778766" y="1354603"/>
                  <a:pt x="1747391" y="1603718"/>
                  <a:pt x="1776181" y="1805444"/>
                </a:cubicBezTo>
                <a:cubicBezTo>
                  <a:pt x="1804971" y="2007170"/>
                  <a:pt x="1771291" y="2275881"/>
                  <a:pt x="1776181" y="2407258"/>
                </a:cubicBezTo>
                <a:cubicBezTo>
                  <a:pt x="1530557" y="2406002"/>
                  <a:pt x="1397833" y="2398557"/>
                  <a:pt x="1184121" y="2407258"/>
                </a:cubicBezTo>
                <a:cubicBezTo>
                  <a:pt x="970409" y="2415959"/>
                  <a:pt x="720124" y="2397391"/>
                  <a:pt x="592060" y="2407258"/>
                </a:cubicBezTo>
                <a:cubicBezTo>
                  <a:pt x="463996" y="2417125"/>
                  <a:pt x="119657" y="2389962"/>
                  <a:pt x="0" y="2407258"/>
                </a:cubicBezTo>
                <a:cubicBezTo>
                  <a:pt x="-23415" y="2228710"/>
                  <a:pt x="-2695" y="1991272"/>
                  <a:pt x="0" y="1853589"/>
                </a:cubicBezTo>
                <a:cubicBezTo>
                  <a:pt x="2695" y="1715906"/>
                  <a:pt x="5487" y="1405856"/>
                  <a:pt x="0" y="1275847"/>
                </a:cubicBezTo>
                <a:cubicBezTo>
                  <a:pt x="-5487" y="1145838"/>
                  <a:pt x="11018" y="960136"/>
                  <a:pt x="0" y="649960"/>
                </a:cubicBezTo>
                <a:cubicBezTo>
                  <a:pt x="-11018" y="339784"/>
                  <a:pt x="22732" y="299285"/>
                  <a:pt x="0" y="0"/>
                </a:cubicBezTo>
                <a:close/>
              </a:path>
              <a:path w="1776181" h="2407258" stroke="0" extrusionOk="0">
                <a:moveTo>
                  <a:pt x="0" y="0"/>
                </a:moveTo>
                <a:cubicBezTo>
                  <a:pt x="262820" y="-2186"/>
                  <a:pt x="441580" y="-20697"/>
                  <a:pt x="574299" y="0"/>
                </a:cubicBezTo>
                <a:cubicBezTo>
                  <a:pt x="707018" y="20697"/>
                  <a:pt x="1011735" y="-25917"/>
                  <a:pt x="1201882" y="0"/>
                </a:cubicBezTo>
                <a:cubicBezTo>
                  <a:pt x="1392029" y="25917"/>
                  <a:pt x="1603153" y="18612"/>
                  <a:pt x="1776181" y="0"/>
                </a:cubicBezTo>
                <a:cubicBezTo>
                  <a:pt x="1795459" y="235386"/>
                  <a:pt x="1761973" y="329023"/>
                  <a:pt x="1776181" y="577742"/>
                </a:cubicBezTo>
                <a:cubicBezTo>
                  <a:pt x="1790389" y="826461"/>
                  <a:pt x="1760213" y="892747"/>
                  <a:pt x="1776181" y="1155484"/>
                </a:cubicBezTo>
                <a:cubicBezTo>
                  <a:pt x="1792149" y="1418221"/>
                  <a:pt x="1758713" y="1431521"/>
                  <a:pt x="1776181" y="1685081"/>
                </a:cubicBezTo>
                <a:cubicBezTo>
                  <a:pt x="1793649" y="1938641"/>
                  <a:pt x="1787741" y="2209839"/>
                  <a:pt x="1776181" y="2407258"/>
                </a:cubicBezTo>
                <a:cubicBezTo>
                  <a:pt x="1541258" y="2428315"/>
                  <a:pt x="1342729" y="2402399"/>
                  <a:pt x="1201882" y="2407258"/>
                </a:cubicBezTo>
                <a:cubicBezTo>
                  <a:pt x="1061035" y="2412117"/>
                  <a:pt x="920296" y="2405777"/>
                  <a:pt x="645346" y="2407258"/>
                </a:cubicBezTo>
                <a:cubicBezTo>
                  <a:pt x="370396" y="2408739"/>
                  <a:pt x="248757" y="2428520"/>
                  <a:pt x="0" y="2407258"/>
                </a:cubicBezTo>
                <a:cubicBezTo>
                  <a:pt x="11185" y="2143389"/>
                  <a:pt x="10704" y="1962826"/>
                  <a:pt x="0" y="1829516"/>
                </a:cubicBezTo>
                <a:cubicBezTo>
                  <a:pt x="-10704" y="1696206"/>
                  <a:pt x="939" y="1431546"/>
                  <a:pt x="0" y="1227702"/>
                </a:cubicBezTo>
                <a:cubicBezTo>
                  <a:pt x="-939" y="1023858"/>
                  <a:pt x="15935" y="885543"/>
                  <a:pt x="0" y="577742"/>
                </a:cubicBezTo>
                <a:cubicBezTo>
                  <a:pt x="-15935" y="269941"/>
                  <a:pt x="-10146" y="276236"/>
                  <a:pt x="0" y="0"/>
                </a:cubicBezTo>
                <a:close/>
              </a:path>
            </a:pathLst>
          </a:custGeom>
          <a:solidFill>
            <a:srgbClr val="DBF2E3"/>
          </a:solidFill>
          <a:ln>
            <a:solidFill>
              <a:schemeClr val="tx1"/>
            </a:solidFill>
            <a:extLst>
              <a:ext uri="{C807C97D-BFC1-408E-A445-0C87EB9F89A2}">
                <ask:lineSketchStyleProps xmlns:ask="http://schemas.microsoft.com/office/drawing/2018/sketchyshapes" sd="3045298464">
                  <a:prstGeom prst="rect">
                    <a:avLst/>
                  </a:prstGeom>
                  <ask:type>
                    <ask:lineSketchFreehand/>
                  </ask:type>
                </ask:lineSketchStyleProps>
              </a:ext>
            </a:extLst>
          </a:ln>
        </p:spPr>
        <p:txBody>
          <a:bodyPr>
            <a:normAutofit/>
          </a:bodyPr>
          <a:lstStyle>
            <a:lvl1pPr>
              <a:defRPr sz="1600">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p:txBody>
      </p:sp>
      <p:sp>
        <p:nvSpPr>
          <p:cNvPr id="10" name="Inhaltsplatzhalter 31">
            <a:extLst>
              <a:ext uri="{FF2B5EF4-FFF2-40B4-BE49-F238E27FC236}">
                <a16:creationId xmlns:a16="http://schemas.microsoft.com/office/drawing/2014/main" id="{02302BCF-371C-DCFA-6B6D-49D348F82FB5}"/>
              </a:ext>
            </a:extLst>
          </p:cNvPr>
          <p:cNvSpPr>
            <a:spLocks noGrp="1"/>
          </p:cNvSpPr>
          <p:nvPr>
            <p:ph sz="quarter" idx="18" hasCustomPrompt="1"/>
          </p:nvPr>
        </p:nvSpPr>
        <p:spPr>
          <a:xfrm>
            <a:off x="6665247" y="1458631"/>
            <a:ext cx="1791535" cy="402778"/>
          </a:xfrm>
          <a:custGeom>
            <a:avLst/>
            <a:gdLst>
              <a:gd name="csX0" fmla="*/ 0 w 1791535"/>
              <a:gd name="csY0" fmla="*/ 0 h 402778"/>
              <a:gd name="csX1" fmla="*/ 615094 w 1791535"/>
              <a:gd name="csY1" fmla="*/ 0 h 402778"/>
              <a:gd name="csX2" fmla="*/ 1248103 w 1791535"/>
              <a:gd name="csY2" fmla="*/ 0 h 402778"/>
              <a:gd name="csX3" fmla="*/ 1791535 w 1791535"/>
              <a:gd name="csY3" fmla="*/ 0 h 402778"/>
              <a:gd name="csX4" fmla="*/ 1791535 w 1791535"/>
              <a:gd name="csY4" fmla="*/ 402778 h 402778"/>
              <a:gd name="csX5" fmla="*/ 1158526 w 1791535"/>
              <a:gd name="csY5" fmla="*/ 402778 h 402778"/>
              <a:gd name="csX6" fmla="*/ 543432 w 1791535"/>
              <a:gd name="csY6" fmla="*/ 402778 h 402778"/>
              <a:gd name="csX7" fmla="*/ 0 w 1791535"/>
              <a:gd name="csY7" fmla="*/ 402778 h 402778"/>
              <a:gd name="csX8" fmla="*/ 0 w 1791535"/>
              <a:gd name="csY8" fmla="*/ 0 h 4027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91535" h="402778" fill="none" extrusionOk="0">
                <a:moveTo>
                  <a:pt x="0" y="0"/>
                </a:moveTo>
                <a:cubicBezTo>
                  <a:pt x="169679" y="-12305"/>
                  <a:pt x="353127" y="-5269"/>
                  <a:pt x="615094" y="0"/>
                </a:cubicBezTo>
                <a:cubicBezTo>
                  <a:pt x="877061" y="5269"/>
                  <a:pt x="990731" y="16217"/>
                  <a:pt x="1248103" y="0"/>
                </a:cubicBezTo>
                <a:cubicBezTo>
                  <a:pt x="1505475" y="-16217"/>
                  <a:pt x="1577445" y="25865"/>
                  <a:pt x="1791535" y="0"/>
                </a:cubicBezTo>
                <a:cubicBezTo>
                  <a:pt x="1806284" y="117963"/>
                  <a:pt x="1772067" y="319930"/>
                  <a:pt x="1791535" y="402778"/>
                </a:cubicBezTo>
                <a:cubicBezTo>
                  <a:pt x="1591542" y="398500"/>
                  <a:pt x="1400519" y="375010"/>
                  <a:pt x="1158526" y="402778"/>
                </a:cubicBezTo>
                <a:cubicBezTo>
                  <a:pt x="916533" y="430546"/>
                  <a:pt x="784237" y="430912"/>
                  <a:pt x="543432" y="402778"/>
                </a:cubicBezTo>
                <a:cubicBezTo>
                  <a:pt x="302627" y="374644"/>
                  <a:pt x="195913" y="405558"/>
                  <a:pt x="0" y="402778"/>
                </a:cubicBezTo>
                <a:cubicBezTo>
                  <a:pt x="-18573" y="210475"/>
                  <a:pt x="14339" y="126487"/>
                  <a:pt x="0" y="0"/>
                </a:cubicBezTo>
                <a:close/>
              </a:path>
              <a:path w="1791535" h="402778" stroke="0" extrusionOk="0">
                <a:moveTo>
                  <a:pt x="0" y="0"/>
                </a:moveTo>
                <a:cubicBezTo>
                  <a:pt x="125673" y="-20731"/>
                  <a:pt x="315348" y="8563"/>
                  <a:pt x="597178" y="0"/>
                </a:cubicBezTo>
                <a:cubicBezTo>
                  <a:pt x="879008" y="-8563"/>
                  <a:pt x="995152" y="-23678"/>
                  <a:pt x="1140611" y="0"/>
                </a:cubicBezTo>
                <a:cubicBezTo>
                  <a:pt x="1286070" y="23678"/>
                  <a:pt x="1513410" y="29252"/>
                  <a:pt x="1791535" y="0"/>
                </a:cubicBezTo>
                <a:cubicBezTo>
                  <a:pt x="1789583" y="88698"/>
                  <a:pt x="1795906" y="258428"/>
                  <a:pt x="1791535" y="402778"/>
                </a:cubicBezTo>
                <a:cubicBezTo>
                  <a:pt x="1644689" y="421700"/>
                  <a:pt x="1405567" y="392815"/>
                  <a:pt x="1248103" y="402778"/>
                </a:cubicBezTo>
                <a:cubicBezTo>
                  <a:pt x="1090639" y="412741"/>
                  <a:pt x="805699" y="401091"/>
                  <a:pt x="633009" y="402778"/>
                </a:cubicBezTo>
                <a:cubicBezTo>
                  <a:pt x="460319" y="404465"/>
                  <a:pt x="266682" y="392213"/>
                  <a:pt x="0" y="402778"/>
                </a:cubicBezTo>
                <a:cubicBezTo>
                  <a:pt x="5009" y="212931"/>
                  <a:pt x="8486" y="164331"/>
                  <a:pt x="0" y="0"/>
                </a:cubicBezTo>
                <a:close/>
              </a:path>
            </a:pathLst>
          </a:custGeom>
          <a:ln>
            <a:solidFill>
              <a:schemeClr val="accent1"/>
            </a:solidFill>
            <a:extLst>
              <a:ext uri="{C807C97D-BFC1-408E-A445-0C87EB9F89A2}">
                <ask:lineSketchStyleProps xmlns:ask="http://schemas.microsoft.com/office/drawing/2018/sketchyshapes" sd="669307894">
                  <a:prstGeom prst="rect">
                    <a:avLst/>
                  </a:prstGeom>
                  <ask:type>
                    <ask:lineSketchFreehand/>
                  </ask:type>
                </ask:lineSketchStyleProps>
              </a:ext>
            </a:extLst>
          </a:ln>
        </p:spPr>
        <p:txBody>
          <a:bodyPr anchor="ctr">
            <a:normAutofit/>
          </a:bodyPr>
          <a:lstStyle>
            <a:lvl1pPr marL="0" indent="0">
              <a:buNone/>
              <a:defRPr sz="2000">
                <a:solidFill>
                  <a:schemeClr val="bg1"/>
                </a:solidFill>
              </a:defRPr>
            </a:lvl1pPr>
          </a:lstStyle>
          <a:p>
            <a:pPr lvl="0"/>
            <a:r>
              <a:rPr lang="de-AT"/>
              <a:t>Überschrift</a:t>
            </a:r>
          </a:p>
        </p:txBody>
      </p:sp>
      <p:sp>
        <p:nvSpPr>
          <p:cNvPr id="11" name="Inhaltsplatzhalter 17">
            <a:extLst>
              <a:ext uri="{FF2B5EF4-FFF2-40B4-BE49-F238E27FC236}">
                <a16:creationId xmlns:a16="http://schemas.microsoft.com/office/drawing/2014/main" id="{904DC6CF-2F9B-FA8B-1C87-9F6FD41D354C}"/>
              </a:ext>
            </a:extLst>
          </p:cNvPr>
          <p:cNvSpPr>
            <a:spLocks noGrp="1"/>
          </p:cNvSpPr>
          <p:nvPr>
            <p:ph sz="quarter" idx="19"/>
          </p:nvPr>
        </p:nvSpPr>
        <p:spPr>
          <a:xfrm>
            <a:off x="6662063" y="2019480"/>
            <a:ext cx="1776181" cy="2392500"/>
          </a:xfrm>
          <a:custGeom>
            <a:avLst/>
            <a:gdLst>
              <a:gd name="csX0" fmla="*/ 0 w 1776181"/>
              <a:gd name="csY0" fmla="*/ 0 h 2392500"/>
              <a:gd name="csX1" fmla="*/ 592060 w 1776181"/>
              <a:gd name="csY1" fmla="*/ 0 h 2392500"/>
              <a:gd name="csX2" fmla="*/ 1201882 w 1776181"/>
              <a:gd name="csY2" fmla="*/ 0 h 2392500"/>
              <a:gd name="csX3" fmla="*/ 1776181 w 1776181"/>
              <a:gd name="csY3" fmla="*/ 0 h 2392500"/>
              <a:gd name="csX4" fmla="*/ 1776181 w 1776181"/>
              <a:gd name="csY4" fmla="*/ 574200 h 2392500"/>
              <a:gd name="csX5" fmla="*/ 1776181 w 1776181"/>
              <a:gd name="csY5" fmla="*/ 1220175 h 2392500"/>
              <a:gd name="csX6" fmla="*/ 1776181 w 1776181"/>
              <a:gd name="csY6" fmla="*/ 1842225 h 2392500"/>
              <a:gd name="csX7" fmla="*/ 1776181 w 1776181"/>
              <a:gd name="csY7" fmla="*/ 2392500 h 2392500"/>
              <a:gd name="csX8" fmla="*/ 1148597 w 1776181"/>
              <a:gd name="csY8" fmla="*/ 2392500 h 2392500"/>
              <a:gd name="csX9" fmla="*/ 592060 w 1776181"/>
              <a:gd name="csY9" fmla="*/ 2392500 h 2392500"/>
              <a:gd name="csX10" fmla="*/ 0 w 1776181"/>
              <a:gd name="csY10" fmla="*/ 2392500 h 2392500"/>
              <a:gd name="csX11" fmla="*/ 0 w 1776181"/>
              <a:gd name="csY11" fmla="*/ 1866150 h 2392500"/>
              <a:gd name="csX12" fmla="*/ 0 w 1776181"/>
              <a:gd name="csY12" fmla="*/ 1315875 h 2392500"/>
              <a:gd name="csX13" fmla="*/ 0 w 1776181"/>
              <a:gd name="csY13" fmla="*/ 765600 h 2392500"/>
              <a:gd name="csX14" fmla="*/ 0 w 1776181"/>
              <a:gd name="csY14" fmla="*/ 0 h 2392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776181" h="2392500" fill="none" extrusionOk="0">
                <a:moveTo>
                  <a:pt x="0" y="0"/>
                </a:moveTo>
                <a:cubicBezTo>
                  <a:pt x="231868" y="19969"/>
                  <a:pt x="421502" y="-27386"/>
                  <a:pt x="592060" y="0"/>
                </a:cubicBezTo>
                <a:cubicBezTo>
                  <a:pt x="762618" y="27386"/>
                  <a:pt x="974686" y="24987"/>
                  <a:pt x="1201882" y="0"/>
                </a:cubicBezTo>
                <a:cubicBezTo>
                  <a:pt x="1429078" y="-24987"/>
                  <a:pt x="1492147" y="-419"/>
                  <a:pt x="1776181" y="0"/>
                </a:cubicBezTo>
                <a:cubicBezTo>
                  <a:pt x="1760916" y="169593"/>
                  <a:pt x="1765798" y="416357"/>
                  <a:pt x="1776181" y="574200"/>
                </a:cubicBezTo>
                <a:cubicBezTo>
                  <a:pt x="1786564" y="732043"/>
                  <a:pt x="1801787" y="1046571"/>
                  <a:pt x="1776181" y="1220175"/>
                </a:cubicBezTo>
                <a:cubicBezTo>
                  <a:pt x="1750575" y="1393780"/>
                  <a:pt x="1753363" y="1533878"/>
                  <a:pt x="1776181" y="1842225"/>
                </a:cubicBezTo>
                <a:cubicBezTo>
                  <a:pt x="1799000" y="2150572"/>
                  <a:pt x="1755262" y="2260871"/>
                  <a:pt x="1776181" y="2392500"/>
                </a:cubicBezTo>
                <a:cubicBezTo>
                  <a:pt x="1595398" y="2419917"/>
                  <a:pt x="1313232" y="2403856"/>
                  <a:pt x="1148597" y="2392500"/>
                </a:cubicBezTo>
                <a:cubicBezTo>
                  <a:pt x="983962" y="2381144"/>
                  <a:pt x="856378" y="2390985"/>
                  <a:pt x="592060" y="2392500"/>
                </a:cubicBezTo>
                <a:cubicBezTo>
                  <a:pt x="327742" y="2394015"/>
                  <a:pt x="177154" y="2421273"/>
                  <a:pt x="0" y="2392500"/>
                </a:cubicBezTo>
                <a:cubicBezTo>
                  <a:pt x="21587" y="2157715"/>
                  <a:pt x="23457" y="2037058"/>
                  <a:pt x="0" y="1866150"/>
                </a:cubicBezTo>
                <a:cubicBezTo>
                  <a:pt x="-23457" y="1695242"/>
                  <a:pt x="-21220" y="1448988"/>
                  <a:pt x="0" y="1315875"/>
                </a:cubicBezTo>
                <a:cubicBezTo>
                  <a:pt x="21220" y="1182762"/>
                  <a:pt x="-1985" y="947443"/>
                  <a:pt x="0" y="765600"/>
                </a:cubicBezTo>
                <a:cubicBezTo>
                  <a:pt x="1985" y="583757"/>
                  <a:pt x="-24579" y="168204"/>
                  <a:pt x="0" y="0"/>
                </a:cubicBezTo>
                <a:close/>
              </a:path>
              <a:path w="1776181" h="2392500" stroke="0" extrusionOk="0">
                <a:moveTo>
                  <a:pt x="0" y="0"/>
                </a:moveTo>
                <a:cubicBezTo>
                  <a:pt x="226884" y="-20106"/>
                  <a:pt x="408102" y="-17452"/>
                  <a:pt x="627584" y="0"/>
                </a:cubicBezTo>
                <a:cubicBezTo>
                  <a:pt x="847066" y="17452"/>
                  <a:pt x="966814" y="-15167"/>
                  <a:pt x="1201882" y="0"/>
                </a:cubicBezTo>
                <a:cubicBezTo>
                  <a:pt x="1436950" y="15167"/>
                  <a:pt x="1497968" y="-8342"/>
                  <a:pt x="1776181" y="0"/>
                </a:cubicBezTo>
                <a:cubicBezTo>
                  <a:pt x="1758924" y="123536"/>
                  <a:pt x="1764204" y="320325"/>
                  <a:pt x="1776181" y="526350"/>
                </a:cubicBezTo>
                <a:cubicBezTo>
                  <a:pt x="1788159" y="732375"/>
                  <a:pt x="1796137" y="1001645"/>
                  <a:pt x="1776181" y="1172325"/>
                </a:cubicBezTo>
                <a:cubicBezTo>
                  <a:pt x="1756225" y="1343005"/>
                  <a:pt x="1793330" y="1524153"/>
                  <a:pt x="1776181" y="1722600"/>
                </a:cubicBezTo>
                <a:cubicBezTo>
                  <a:pt x="1759032" y="1921047"/>
                  <a:pt x="1744896" y="2158768"/>
                  <a:pt x="1776181" y="2392500"/>
                </a:cubicBezTo>
                <a:cubicBezTo>
                  <a:pt x="1600444" y="2409159"/>
                  <a:pt x="1379208" y="2373726"/>
                  <a:pt x="1201882" y="2392500"/>
                </a:cubicBezTo>
                <a:cubicBezTo>
                  <a:pt x="1024556" y="2411274"/>
                  <a:pt x="750883" y="2401335"/>
                  <a:pt x="592060" y="2392500"/>
                </a:cubicBezTo>
                <a:cubicBezTo>
                  <a:pt x="433237" y="2383665"/>
                  <a:pt x="146152" y="2410431"/>
                  <a:pt x="0" y="2392500"/>
                </a:cubicBezTo>
                <a:cubicBezTo>
                  <a:pt x="13826" y="2182234"/>
                  <a:pt x="1969" y="1964621"/>
                  <a:pt x="0" y="1794375"/>
                </a:cubicBezTo>
                <a:cubicBezTo>
                  <a:pt x="-1969" y="1624129"/>
                  <a:pt x="-24057" y="1424077"/>
                  <a:pt x="0" y="1268025"/>
                </a:cubicBezTo>
                <a:cubicBezTo>
                  <a:pt x="24057" y="1111973"/>
                  <a:pt x="23755" y="865086"/>
                  <a:pt x="0" y="741675"/>
                </a:cubicBezTo>
                <a:cubicBezTo>
                  <a:pt x="-23755" y="618264"/>
                  <a:pt x="31147" y="352656"/>
                  <a:pt x="0" y="0"/>
                </a:cubicBezTo>
                <a:close/>
              </a:path>
            </a:pathLst>
          </a:custGeom>
          <a:solidFill>
            <a:schemeClr val="bg2">
              <a:lumMod val="60000"/>
              <a:lumOff val="40000"/>
            </a:schemeClr>
          </a:solidFill>
          <a:ln>
            <a:solidFill>
              <a:schemeClr val="accent1"/>
            </a:solidFill>
            <a:extLst>
              <a:ext uri="{C807C97D-BFC1-408E-A445-0C87EB9F89A2}">
                <ask:lineSketchStyleProps xmlns:ask="http://schemas.microsoft.com/office/drawing/2018/sketchyshapes" sd="2657878182">
                  <a:prstGeom prst="rect">
                    <a:avLst/>
                  </a:prstGeom>
                  <ask:type>
                    <ask:lineSketchFreehand/>
                  </ask:type>
                </ask:lineSketchStyleProps>
              </a:ext>
            </a:extLst>
          </a:ln>
        </p:spPr>
        <p:txBody>
          <a:bodyPr>
            <a:normAutofit/>
          </a:bodyPr>
          <a:lstStyle>
            <a:lvl1pPr>
              <a:defRPr sz="1600">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p:txBody>
      </p:sp>
      <p:sp>
        <p:nvSpPr>
          <p:cNvPr id="2" name="Titel">
            <a:extLst>
              <a:ext uri="{FF2B5EF4-FFF2-40B4-BE49-F238E27FC236}">
                <a16:creationId xmlns:a16="http://schemas.microsoft.com/office/drawing/2014/main" id="{B2C4D5A1-77E1-5A10-0B4A-0DE53966AC92}"/>
              </a:ext>
            </a:extLst>
          </p:cNvPr>
          <p:cNvSpPr>
            <a:spLocks noGrp="1"/>
          </p:cNvSpPr>
          <p:nvPr>
            <p:ph type="title" hasCustomPrompt="1"/>
          </p:nvPr>
        </p:nvSpPr>
        <p:spPr>
          <a:xfrm>
            <a:off x="539749" y="416287"/>
            <a:ext cx="8182219" cy="709200"/>
          </a:xfrm>
          <a:prstGeom prst="rect">
            <a:avLst/>
          </a:prstGeom>
        </p:spPr>
        <p:txBody>
          <a:bodyPr vert="horz" anchor="t" anchorCtr="0">
            <a:noAutofit/>
          </a:bodyPr>
          <a:lstStyle>
            <a:lvl1pPr rtl="0">
              <a:defRPr sz="2600" b="1">
                <a:solidFill>
                  <a:schemeClr val="bg1"/>
                </a:solidFill>
                <a:latin typeface="Source Sans Pro" panose="020B0503030403020204" pitchFamily="34" charset="0"/>
                <a:ea typeface="Source Sans Pro" panose="020B0503030403020204" pitchFamily="34" charset="0"/>
              </a:defRPr>
            </a:lvl1pPr>
          </a:lstStyle>
          <a:p>
            <a:r>
              <a:rPr lang="de-AT"/>
              <a:t>Folienüberschrift durch Klicken </a:t>
            </a:r>
            <a:br>
              <a:rPr lang="de-AT"/>
            </a:br>
            <a:r>
              <a:rPr lang="de-AT"/>
              <a:t>bearbeiten</a:t>
            </a:r>
          </a:p>
        </p:txBody>
      </p:sp>
      <p:sp>
        <p:nvSpPr>
          <p:cNvPr id="3" name="Fußnote">
            <a:extLst>
              <a:ext uri="{FF2B5EF4-FFF2-40B4-BE49-F238E27FC236}">
                <a16:creationId xmlns:a16="http://schemas.microsoft.com/office/drawing/2014/main" id="{F882E195-F8F4-368B-C948-71D3D4C04C79}"/>
              </a:ext>
            </a:extLst>
          </p:cNvPr>
          <p:cNvSpPr>
            <a:spLocks noGrp="1"/>
          </p:cNvSpPr>
          <p:nvPr>
            <p:ph type="body" sz="quarter" idx="22" hasCustomPrompt="1"/>
          </p:nvPr>
        </p:nvSpPr>
        <p:spPr>
          <a:xfrm>
            <a:off x="539750" y="4843562"/>
            <a:ext cx="7762039" cy="207003"/>
          </a:xfrm>
          <a:prstGeom prst="rect">
            <a:avLst/>
          </a:prstGeom>
        </p:spPr>
        <p:txBody>
          <a:bodyPr lIns="90000" tIns="0" rIns="90000" bIns="0" anchor="b" anchorCtr="0"/>
          <a:lstStyle>
            <a:lvl1pPr marL="0" indent="0" rtl="0">
              <a:lnSpc>
                <a:spcPct val="100000"/>
              </a:lnSpc>
              <a:spcBef>
                <a:spcPts val="0"/>
              </a:spcBef>
              <a:buNone/>
              <a:defRPr sz="1200">
                <a:solidFill>
                  <a:schemeClr val="bg1"/>
                </a:solidFill>
                <a:latin typeface="Source Sans Pro" panose="020B0503030403020204" pitchFamily="34" charset="0"/>
                <a:ea typeface="Source Sans Pro" panose="020B0503030403020204" pitchFamily="34" charset="0"/>
              </a:defRPr>
            </a:lvl1pPr>
            <a:lvl2pPr marL="0">
              <a:lnSpc>
                <a:spcPct val="100000"/>
              </a:lnSpc>
              <a:spcBef>
                <a:spcPts val="0"/>
              </a:spcBef>
              <a:defRPr sz="825"/>
            </a:lvl2pPr>
            <a:lvl3pPr marL="0">
              <a:lnSpc>
                <a:spcPct val="100000"/>
              </a:lnSpc>
              <a:spcBef>
                <a:spcPts val="0"/>
              </a:spcBef>
              <a:defRPr sz="825"/>
            </a:lvl3pPr>
            <a:lvl4pPr marL="0">
              <a:lnSpc>
                <a:spcPct val="100000"/>
              </a:lnSpc>
              <a:spcBef>
                <a:spcPts val="0"/>
              </a:spcBef>
              <a:defRPr sz="825"/>
            </a:lvl4pPr>
            <a:lvl5pPr marL="0">
              <a:lnSpc>
                <a:spcPct val="100000"/>
              </a:lnSpc>
              <a:spcBef>
                <a:spcPts val="0"/>
              </a:spcBef>
              <a:defRPr sz="825"/>
            </a:lvl5pPr>
          </a:lstStyle>
          <a:p>
            <a:pPr lvl="0"/>
            <a:r>
              <a:rPr lang="de-AT"/>
              <a:t>Quelle: Fußnote</a:t>
            </a:r>
          </a:p>
        </p:txBody>
      </p:sp>
    </p:spTree>
    <p:extLst>
      <p:ext uri="{BB962C8B-B14F-4D97-AF65-F5344CB8AC3E}">
        <p14:creationId xmlns:p14="http://schemas.microsoft.com/office/powerpoint/2010/main" val="967708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und Inhalt mit 6 Boxen__dunkel">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21E7237D-F2F9-4132-826C-65471452EDF9}"/>
              </a:ext>
              <a:ext uri="{C183D7F6-B498-43B3-948B-1728B52AA6E4}">
                <adec:decorative xmlns:adec="http://schemas.microsoft.com/office/drawing/2017/decorative" val="1"/>
              </a:ext>
            </a:extLst>
          </p:cNvPr>
          <p:cNvGraphicFramePr>
            <a:graphicFrameLocks noChangeAspect="1"/>
          </p:cNvGraphicFramePr>
          <p:nvPr userDrawn="1">
            <p:custDataLst>
              <p:tags r:id="rId1"/>
            </p:custDataLst>
            <p:extLst>
              <p:ext uri="{D42A27DB-BD31-4B8C-83A1-F6EECF244321}">
                <p14:modId xmlns:p14="http://schemas.microsoft.com/office/powerpoint/2010/main" val="8901865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4" progId="TCLayout.ActiveDocument.1">
                  <p:embed/>
                </p:oleObj>
              </mc:Choice>
              <mc:Fallback>
                <p:oleObj name="think-cell Folie" r:id="rId3" imgW="425" imgH="424" progId="TCLayout.ActiveDocument.1">
                  <p:embed/>
                  <p:pic>
                    <p:nvPicPr>
                      <p:cNvPr id="5" name="Objekt 4" hidden="1">
                        <a:extLst>
                          <a:ext uri="{FF2B5EF4-FFF2-40B4-BE49-F238E27FC236}">
                            <a16:creationId xmlns:a16="http://schemas.microsoft.com/office/drawing/2014/main" id="{21E7237D-F2F9-4132-826C-65471452EDF9}"/>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2" name="Inhaltsplatzhalter 31">
            <a:extLst>
              <a:ext uri="{FF2B5EF4-FFF2-40B4-BE49-F238E27FC236}">
                <a16:creationId xmlns:a16="http://schemas.microsoft.com/office/drawing/2014/main" id="{C5F3CB88-47A2-91E3-128D-DBA848EB670C}"/>
              </a:ext>
            </a:extLst>
          </p:cNvPr>
          <p:cNvSpPr>
            <a:spLocks noGrp="1"/>
          </p:cNvSpPr>
          <p:nvPr>
            <p:ph sz="quarter" idx="16" hasCustomPrompt="1"/>
          </p:nvPr>
        </p:nvSpPr>
        <p:spPr>
          <a:xfrm>
            <a:off x="1062898" y="1238888"/>
            <a:ext cx="2163250" cy="486348"/>
          </a:xfrm>
          <a:custGeom>
            <a:avLst/>
            <a:gdLst>
              <a:gd name="csX0" fmla="*/ 0 w 2163250"/>
              <a:gd name="csY0" fmla="*/ 0 h 486348"/>
              <a:gd name="csX1" fmla="*/ 475915 w 2163250"/>
              <a:gd name="csY1" fmla="*/ 0 h 486348"/>
              <a:gd name="csX2" fmla="*/ 951830 w 2163250"/>
              <a:gd name="csY2" fmla="*/ 0 h 486348"/>
              <a:gd name="csX3" fmla="*/ 1514275 w 2163250"/>
              <a:gd name="csY3" fmla="*/ 0 h 486348"/>
              <a:gd name="csX4" fmla="*/ 2163250 w 2163250"/>
              <a:gd name="csY4" fmla="*/ 0 h 486348"/>
              <a:gd name="csX5" fmla="*/ 2163250 w 2163250"/>
              <a:gd name="csY5" fmla="*/ 486348 h 486348"/>
              <a:gd name="csX6" fmla="*/ 1644070 w 2163250"/>
              <a:gd name="csY6" fmla="*/ 486348 h 486348"/>
              <a:gd name="csX7" fmla="*/ 1059993 w 2163250"/>
              <a:gd name="csY7" fmla="*/ 486348 h 486348"/>
              <a:gd name="csX8" fmla="*/ 584078 w 2163250"/>
              <a:gd name="csY8" fmla="*/ 486348 h 486348"/>
              <a:gd name="csX9" fmla="*/ 0 w 2163250"/>
              <a:gd name="csY9" fmla="*/ 486348 h 486348"/>
              <a:gd name="csX10" fmla="*/ 0 w 2163250"/>
              <a:gd name="csY10" fmla="*/ 0 h 4863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163250" h="486348" fill="none" extrusionOk="0">
                <a:moveTo>
                  <a:pt x="0" y="0"/>
                </a:moveTo>
                <a:cubicBezTo>
                  <a:pt x="104053" y="-2286"/>
                  <a:pt x="376672" y="-13934"/>
                  <a:pt x="475915" y="0"/>
                </a:cubicBezTo>
                <a:cubicBezTo>
                  <a:pt x="575159" y="13934"/>
                  <a:pt x="784814" y="-8315"/>
                  <a:pt x="951830" y="0"/>
                </a:cubicBezTo>
                <a:cubicBezTo>
                  <a:pt x="1118846" y="8315"/>
                  <a:pt x="1254255" y="-19294"/>
                  <a:pt x="1514275" y="0"/>
                </a:cubicBezTo>
                <a:cubicBezTo>
                  <a:pt x="1774295" y="19294"/>
                  <a:pt x="1970806" y="-5378"/>
                  <a:pt x="2163250" y="0"/>
                </a:cubicBezTo>
                <a:cubicBezTo>
                  <a:pt x="2151695" y="154578"/>
                  <a:pt x="2151818" y="354329"/>
                  <a:pt x="2163250" y="486348"/>
                </a:cubicBezTo>
                <a:cubicBezTo>
                  <a:pt x="1987024" y="477765"/>
                  <a:pt x="1819392" y="468503"/>
                  <a:pt x="1644070" y="486348"/>
                </a:cubicBezTo>
                <a:cubicBezTo>
                  <a:pt x="1468748" y="504193"/>
                  <a:pt x="1279735" y="466371"/>
                  <a:pt x="1059993" y="486348"/>
                </a:cubicBezTo>
                <a:cubicBezTo>
                  <a:pt x="840251" y="506325"/>
                  <a:pt x="801914" y="503985"/>
                  <a:pt x="584078" y="486348"/>
                </a:cubicBezTo>
                <a:cubicBezTo>
                  <a:pt x="366242" y="468711"/>
                  <a:pt x="139295" y="504590"/>
                  <a:pt x="0" y="486348"/>
                </a:cubicBezTo>
                <a:cubicBezTo>
                  <a:pt x="7395" y="292428"/>
                  <a:pt x="23646" y="135133"/>
                  <a:pt x="0" y="0"/>
                </a:cubicBezTo>
                <a:close/>
              </a:path>
              <a:path w="2163250" h="486348" stroke="0" extrusionOk="0">
                <a:moveTo>
                  <a:pt x="0" y="0"/>
                </a:moveTo>
                <a:cubicBezTo>
                  <a:pt x="208845" y="-17280"/>
                  <a:pt x="405208" y="-17034"/>
                  <a:pt x="540813" y="0"/>
                </a:cubicBezTo>
                <a:cubicBezTo>
                  <a:pt x="676418" y="17034"/>
                  <a:pt x="789968" y="-11631"/>
                  <a:pt x="1016728" y="0"/>
                </a:cubicBezTo>
                <a:cubicBezTo>
                  <a:pt x="1243488" y="11631"/>
                  <a:pt x="1453497" y="4463"/>
                  <a:pt x="1579173" y="0"/>
                </a:cubicBezTo>
                <a:cubicBezTo>
                  <a:pt x="1704850" y="-4463"/>
                  <a:pt x="2011214" y="-29042"/>
                  <a:pt x="2163250" y="0"/>
                </a:cubicBezTo>
                <a:cubicBezTo>
                  <a:pt x="2145882" y="107453"/>
                  <a:pt x="2172825" y="313576"/>
                  <a:pt x="2163250" y="486348"/>
                </a:cubicBezTo>
                <a:cubicBezTo>
                  <a:pt x="2041551" y="475952"/>
                  <a:pt x="1802052" y="476413"/>
                  <a:pt x="1665703" y="486348"/>
                </a:cubicBezTo>
                <a:cubicBezTo>
                  <a:pt x="1529354" y="496283"/>
                  <a:pt x="1356893" y="462829"/>
                  <a:pt x="1146523" y="486348"/>
                </a:cubicBezTo>
                <a:cubicBezTo>
                  <a:pt x="936153" y="509867"/>
                  <a:pt x="884718" y="464759"/>
                  <a:pt x="648975" y="486348"/>
                </a:cubicBezTo>
                <a:cubicBezTo>
                  <a:pt x="413232" y="507937"/>
                  <a:pt x="170152" y="507748"/>
                  <a:pt x="0" y="486348"/>
                </a:cubicBezTo>
                <a:cubicBezTo>
                  <a:pt x="-1066" y="244390"/>
                  <a:pt x="-4799" y="124963"/>
                  <a:pt x="0" y="0"/>
                </a:cubicBezTo>
                <a:close/>
              </a:path>
            </a:pathLst>
          </a:custGeom>
          <a:ln>
            <a:solidFill>
              <a:schemeClr val="accent1"/>
            </a:solidFill>
            <a:extLst>
              <a:ext uri="{C807C97D-BFC1-408E-A445-0C87EB9F89A2}">
                <ask:lineSketchStyleProps xmlns:ask="http://schemas.microsoft.com/office/drawing/2018/sketchyshapes" sd="669307894">
                  <a:prstGeom prst="rect">
                    <a:avLst/>
                  </a:prstGeom>
                  <ask:type>
                    <ask:lineSketchFreehand/>
                  </ask:type>
                </ask:lineSketchStyleProps>
              </a:ext>
            </a:extLst>
          </a:ln>
        </p:spPr>
        <p:txBody>
          <a:bodyPr anchor="ctr">
            <a:normAutofit/>
          </a:bodyPr>
          <a:lstStyle>
            <a:lvl1pPr marL="0" indent="0">
              <a:buNone/>
              <a:defRPr sz="2000">
                <a:solidFill>
                  <a:schemeClr val="bg1"/>
                </a:solidFill>
              </a:defRPr>
            </a:lvl1pPr>
          </a:lstStyle>
          <a:p>
            <a:pPr lvl="0"/>
            <a:r>
              <a:rPr lang="de-AT"/>
              <a:t>Überschrift</a:t>
            </a:r>
          </a:p>
        </p:txBody>
      </p:sp>
      <p:sp>
        <p:nvSpPr>
          <p:cNvPr id="18" name="Inhaltsplatzhalter 17">
            <a:extLst>
              <a:ext uri="{FF2B5EF4-FFF2-40B4-BE49-F238E27FC236}">
                <a16:creationId xmlns:a16="http://schemas.microsoft.com/office/drawing/2014/main" id="{E0E3C762-4BB6-9D9D-053C-1CC02306243C}"/>
              </a:ext>
            </a:extLst>
          </p:cNvPr>
          <p:cNvSpPr>
            <a:spLocks noGrp="1"/>
          </p:cNvSpPr>
          <p:nvPr>
            <p:ph sz="quarter" idx="10"/>
          </p:nvPr>
        </p:nvSpPr>
        <p:spPr>
          <a:xfrm>
            <a:off x="1081865" y="1802471"/>
            <a:ext cx="2144712" cy="1139825"/>
          </a:xfrm>
          <a:custGeom>
            <a:avLst/>
            <a:gdLst>
              <a:gd name="csX0" fmla="*/ 0 w 2144712"/>
              <a:gd name="csY0" fmla="*/ 0 h 1139825"/>
              <a:gd name="csX1" fmla="*/ 514731 w 2144712"/>
              <a:gd name="csY1" fmla="*/ 0 h 1139825"/>
              <a:gd name="csX2" fmla="*/ 1050909 w 2144712"/>
              <a:gd name="csY2" fmla="*/ 0 h 1139825"/>
              <a:gd name="csX3" fmla="*/ 1608534 w 2144712"/>
              <a:gd name="csY3" fmla="*/ 0 h 1139825"/>
              <a:gd name="csX4" fmla="*/ 2144712 w 2144712"/>
              <a:gd name="csY4" fmla="*/ 0 h 1139825"/>
              <a:gd name="csX5" fmla="*/ 2144712 w 2144712"/>
              <a:gd name="csY5" fmla="*/ 581311 h 1139825"/>
              <a:gd name="csX6" fmla="*/ 2144712 w 2144712"/>
              <a:gd name="csY6" fmla="*/ 1139825 h 1139825"/>
              <a:gd name="csX7" fmla="*/ 1565640 w 2144712"/>
              <a:gd name="csY7" fmla="*/ 1139825 h 1139825"/>
              <a:gd name="csX8" fmla="*/ 986568 w 2144712"/>
              <a:gd name="csY8" fmla="*/ 1139825 h 1139825"/>
              <a:gd name="csX9" fmla="*/ 0 w 2144712"/>
              <a:gd name="csY9" fmla="*/ 1139825 h 1139825"/>
              <a:gd name="csX10" fmla="*/ 0 w 2144712"/>
              <a:gd name="csY10" fmla="*/ 581311 h 1139825"/>
              <a:gd name="csX11" fmla="*/ 0 w 2144712"/>
              <a:gd name="csY11" fmla="*/ 0 h 11398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144712" h="1139825" fill="none" extrusionOk="0">
                <a:moveTo>
                  <a:pt x="0" y="0"/>
                </a:moveTo>
                <a:cubicBezTo>
                  <a:pt x="148222" y="5235"/>
                  <a:pt x="347680" y="-4019"/>
                  <a:pt x="514731" y="0"/>
                </a:cubicBezTo>
                <a:cubicBezTo>
                  <a:pt x="681782" y="4019"/>
                  <a:pt x="883207" y="-23850"/>
                  <a:pt x="1050909" y="0"/>
                </a:cubicBezTo>
                <a:cubicBezTo>
                  <a:pt x="1218611" y="23850"/>
                  <a:pt x="1406379" y="3745"/>
                  <a:pt x="1608534" y="0"/>
                </a:cubicBezTo>
                <a:cubicBezTo>
                  <a:pt x="1810689" y="-3745"/>
                  <a:pt x="1880085" y="3533"/>
                  <a:pt x="2144712" y="0"/>
                </a:cubicBezTo>
                <a:cubicBezTo>
                  <a:pt x="2144206" y="123514"/>
                  <a:pt x="2127269" y="459464"/>
                  <a:pt x="2144712" y="581311"/>
                </a:cubicBezTo>
                <a:cubicBezTo>
                  <a:pt x="2162155" y="703158"/>
                  <a:pt x="2124972" y="1026844"/>
                  <a:pt x="2144712" y="1139825"/>
                </a:cubicBezTo>
                <a:cubicBezTo>
                  <a:pt x="1958464" y="1114247"/>
                  <a:pt x="1745043" y="1156396"/>
                  <a:pt x="1565640" y="1139825"/>
                </a:cubicBezTo>
                <a:cubicBezTo>
                  <a:pt x="1386237" y="1123254"/>
                  <a:pt x="1176567" y="1154171"/>
                  <a:pt x="986568" y="1139825"/>
                </a:cubicBezTo>
                <a:cubicBezTo>
                  <a:pt x="796569" y="1125479"/>
                  <a:pt x="491665" y="1144037"/>
                  <a:pt x="0" y="1139825"/>
                </a:cubicBezTo>
                <a:cubicBezTo>
                  <a:pt x="-24036" y="922760"/>
                  <a:pt x="-10928" y="814675"/>
                  <a:pt x="0" y="581311"/>
                </a:cubicBezTo>
                <a:cubicBezTo>
                  <a:pt x="10928" y="347947"/>
                  <a:pt x="-6456" y="132415"/>
                  <a:pt x="0" y="0"/>
                </a:cubicBezTo>
                <a:close/>
              </a:path>
              <a:path w="2144712" h="1139825" stroke="0" extrusionOk="0">
                <a:moveTo>
                  <a:pt x="0" y="0"/>
                </a:moveTo>
                <a:cubicBezTo>
                  <a:pt x="135567" y="21287"/>
                  <a:pt x="278634" y="-25014"/>
                  <a:pt x="514731" y="0"/>
                </a:cubicBezTo>
                <a:cubicBezTo>
                  <a:pt x="750828" y="25014"/>
                  <a:pt x="838107" y="-2626"/>
                  <a:pt x="986568" y="0"/>
                </a:cubicBezTo>
                <a:cubicBezTo>
                  <a:pt x="1135029" y="2626"/>
                  <a:pt x="1321675" y="6053"/>
                  <a:pt x="1565640" y="0"/>
                </a:cubicBezTo>
                <a:cubicBezTo>
                  <a:pt x="1809605" y="-6053"/>
                  <a:pt x="1894611" y="5935"/>
                  <a:pt x="2144712" y="0"/>
                </a:cubicBezTo>
                <a:cubicBezTo>
                  <a:pt x="2160426" y="240279"/>
                  <a:pt x="2147690" y="418495"/>
                  <a:pt x="2144712" y="558514"/>
                </a:cubicBezTo>
                <a:cubicBezTo>
                  <a:pt x="2141734" y="698533"/>
                  <a:pt x="2119428" y="891660"/>
                  <a:pt x="2144712" y="1139825"/>
                </a:cubicBezTo>
                <a:cubicBezTo>
                  <a:pt x="1984145" y="1135209"/>
                  <a:pt x="1755758" y="1127700"/>
                  <a:pt x="1608534" y="1139825"/>
                </a:cubicBezTo>
                <a:cubicBezTo>
                  <a:pt x="1461310" y="1151950"/>
                  <a:pt x="1272186" y="1143139"/>
                  <a:pt x="1029462" y="1139825"/>
                </a:cubicBezTo>
                <a:cubicBezTo>
                  <a:pt x="786738" y="1136511"/>
                  <a:pt x="673529" y="1148956"/>
                  <a:pt x="557625" y="1139825"/>
                </a:cubicBezTo>
                <a:cubicBezTo>
                  <a:pt x="441721" y="1130694"/>
                  <a:pt x="264981" y="1142693"/>
                  <a:pt x="0" y="1139825"/>
                </a:cubicBezTo>
                <a:cubicBezTo>
                  <a:pt x="3891" y="877170"/>
                  <a:pt x="18962" y="774750"/>
                  <a:pt x="0" y="569913"/>
                </a:cubicBezTo>
                <a:cubicBezTo>
                  <a:pt x="-18962" y="365076"/>
                  <a:pt x="-18961" y="133298"/>
                  <a:pt x="0" y="0"/>
                </a:cubicBezTo>
                <a:close/>
              </a:path>
            </a:pathLst>
          </a:custGeom>
          <a:ln>
            <a:solidFill>
              <a:schemeClr val="accent1"/>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a:normAutofit/>
          </a:bodyPr>
          <a:lstStyle>
            <a:lvl1pPr>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p:txBody>
      </p:sp>
      <p:sp>
        <p:nvSpPr>
          <p:cNvPr id="34" name="Inhaltsplatzhalter 31">
            <a:extLst>
              <a:ext uri="{FF2B5EF4-FFF2-40B4-BE49-F238E27FC236}">
                <a16:creationId xmlns:a16="http://schemas.microsoft.com/office/drawing/2014/main" id="{84784DF2-9A4D-9C62-66E5-3A404320C4BC}"/>
              </a:ext>
            </a:extLst>
          </p:cNvPr>
          <p:cNvSpPr>
            <a:spLocks noGrp="1"/>
          </p:cNvSpPr>
          <p:nvPr>
            <p:ph sz="quarter" idx="17" hasCustomPrompt="1"/>
          </p:nvPr>
        </p:nvSpPr>
        <p:spPr>
          <a:xfrm>
            <a:off x="3463494" y="1238888"/>
            <a:ext cx="2163250" cy="486348"/>
          </a:xfrm>
          <a:custGeom>
            <a:avLst/>
            <a:gdLst>
              <a:gd name="csX0" fmla="*/ 0 w 2163250"/>
              <a:gd name="csY0" fmla="*/ 0 h 486348"/>
              <a:gd name="csX1" fmla="*/ 475915 w 2163250"/>
              <a:gd name="csY1" fmla="*/ 0 h 486348"/>
              <a:gd name="csX2" fmla="*/ 951830 w 2163250"/>
              <a:gd name="csY2" fmla="*/ 0 h 486348"/>
              <a:gd name="csX3" fmla="*/ 1514275 w 2163250"/>
              <a:gd name="csY3" fmla="*/ 0 h 486348"/>
              <a:gd name="csX4" fmla="*/ 2163250 w 2163250"/>
              <a:gd name="csY4" fmla="*/ 0 h 486348"/>
              <a:gd name="csX5" fmla="*/ 2163250 w 2163250"/>
              <a:gd name="csY5" fmla="*/ 486348 h 486348"/>
              <a:gd name="csX6" fmla="*/ 1644070 w 2163250"/>
              <a:gd name="csY6" fmla="*/ 486348 h 486348"/>
              <a:gd name="csX7" fmla="*/ 1059993 w 2163250"/>
              <a:gd name="csY7" fmla="*/ 486348 h 486348"/>
              <a:gd name="csX8" fmla="*/ 584078 w 2163250"/>
              <a:gd name="csY8" fmla="*/ 486348 h 486348"/>
              <a:gd name="csX9" fmla="*/ 0 w 2163250"/>
              <a:gd name="csY9" fmla="*/ 486348 h 486348"/>
              <a:gd name="csX10" fmla="*/ 0 w 2163250"/>
              <a:gd name="csY10" fmla="*/ 0 h 4863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163250" h="486348" fill="none" extrusionOk="0">
                <a:moveTo>
                  <a:pt x="0" y="0"/>
                </a:moveTo>
                <a:cubicBezTo>
                  <a:pt x="104053" y="-2286"/>
                  <a:pt x="376672" y="-13934"/>
                  <a:pt x="475915" y="0"/>
                </a:cubicBezTo>
                <a:cubicBezTo>
                  <a:pt x="575159" y="13934"/>
                  <a:pt x="784814" y="-8315"/>
                  <a:pt x="951830" y="0"/>
                </a:cubicBezTo>
                <a:cubicBezTo>
                  <a:pt x="1118846" y="8315"/>
                  <a:pt x="1254255" y="-19294"/>
                  <a:pt x="1514275" y="0"/>
                </a:cubicBezTo>
                <a:cubicBezTo>
                  <a:pt x="1774295" y="19294"/>
                  <a:pt x="1970806" y="-5378"/>
                  <a:pt x="2163250" y="0"/>
                </a:cubicBezTo>
                <a:cubicBezTo>
                  <a:pt x="2151695" y="154578"/>
                  <a:pt x="2151818" y="354329"/>
                  <a:pt x="2163250" y="486348"/>
                </a:cubicBezTo>
                <a:cubicBezTo>
                  <a:pt x="1987024" y="477765"/>
                  <a:pt x="1819392" y="468503"/>
                  <a:pt x="1644070" y="486348"/>
                </a:cubicBezTo>
                <a:cubicBezTo>
                  <a:pt x="1468748" y="504193"/>
                  <a:pt x="1279735" y="466371"/>
                  <a:pt x="1059993" y="486348"/>
                </a:cubicBezTo>
                <a:cubicBezTo>
                  <a:pt x="840251" y="506325"/>
                  <a:pt x="801914" y="503985"/>
                  <a:pt x="584078" y="486348"/>
                </a:cubicBezTo>
                <a:cubicBezTo>
                  <a:pt x="366242" y="468711"/>
                  <a:pt x="139295" y="504590"/>
                  <a:pt x="0" y="486348"/>
                </a:cubicBezTo>
                <a:cubicBezTo>
                  <a:pt x="7395" y="292428"/>
                  <a:pt x="23646" y="135133"/>
                  <a:pt x="0" y="0"/>
                </a:cubicBezTo>
                <a:close/>
              </a:path>
              <a:path w="2163250" h="486348" stroke="0" extrusionOk="0">
                <a:moveTo>
                  <a:pt x="0" y="0"/>
                </a:moveTo>
                <a:cubicBezTo>
                  <a:pt x="208845" y="-17280"/>
                  <a:pt x="405208" y="-17034"/>
                  <a:pt x="540813" y="0"/>
                </a:cubicBezTo>
                <a:cubicBezTo>
                  <a:pt x="676418" y="17034"/>
                  <a:pt x="789968" y="-11631"/>
                  <a:pt x="1016728" y="0"/>
                </a:cubicBezTo>
                <a:cubicBezTo>
                  <a:pt x="1243488" y="11631"/>
                  <a:pt x="1453497" y="4463"/>
                  <a:pt x="1579173" y="0"/>
                </a:cubicBezTo>
                <a:cubicBezTo>
                  <a:pt x="1704850" y="-4463"/>
                  <a:pt x="2011214" y="-29042"/>
                  <a:pt x="2163250" y="0"/>
                </a:cubicBezTo>
                <a:cubicBezTo>
                  <a:pt x="2145882" y="107453"/>
                  <a:pt x="2172825" y="313576"/>
                  <a:pt x="2163250" y="486348"/>
                </a:cubicBezTo>
                <a:cubicBezTo>
                  <a:pt x="2041551" y="475952"/>
                  <a:pt x="1802052" y="476413"/>
                  <a:pt x="1665703" y="486348"/>
                </a:cubicBezTo>
                <a:cubicBezTo>
                  <a:pt x="1529354" y="496283"/>
                  <a:pt x="1356893" y="462829"/>
                  <a:pt x="1146523" y="486348"/>
                </a:cubicBezTo>
                <a:cubicBezTo>
                  <a:pt x="936153" y="509867"/>
                  <a:pt x="884718" y="464759"/>
                  <a:pt x="648975" y="486348"/>
                </a:cubicBezTo>
                <a:cubicBezTo>
                  <a:pt x="413232" y="507937"/>
                  <a:pt x="170152" y="507748"/>
                  <a:pt x="0" y="486348"/>
                </a:cubicBezTo>
                <a:cubicBezTo>
                  <a:pt x="-1066" y="244390"/>
                  <a:pt x="-4799" y="124963"/>
                  <a:pt x="0" y="0"/>
                </a:cubicBezTo>
                <a:close/>
              </a:path>
            </a:pathLst>
          </a:custGeom>
          <a:ln>
            <a:solidFill>
              <a:schemeClr val="accent1"/>
            </a:solidFill>
            <a:extLst>
              <a:ext uri="{C807C97D-BFC1-408E-A445-0C87EB9F89A2}">
                <ask:lineSketchStyleProps xmlns:ask="http://schemas.microsoft.com/office/drawing/2018/sketchyshapes" sd="669307894">
                  <a:prstGeom prst="rect">
                    <a:avLst/>
                  </a:prstGeom>
                  <ask:type>
                    <ask:lineSketchFreehand/>
                  </ask:type>
                </ask:lineSketchStyleProps>
              </a:ext>
            </a:extLst>
          </a:ln>
        </p:spPr>
        <p:txBody>
          <a:bodyPr anchor="ctr">
            <a:normAutofit/>
          </a:bodyPr>
          <a:lstStyle>
            <a:lvl1pPr marL="0" indent="0">
              <a:buNone/>
              <a:defRPr sz="2000">
                <a:solidFill>
                  <a:schemeClr val="bg1"/>
                </a:solidFill>
              </a:defRPr>
            </a:lvl1pPr>
          </a:lstStyle>
          <a:p>
            <a:pPr lvl="0"/>
            <a:r>
              <a:rPr lang="de-AT"/>
              <a:t>Überschrift</a:t>
            </a:r>
          </a:p>
        </p:txBody>
      </p:sp>
      <p:sp>
        <p:nvSpPr>
          <p:cNvPr id="17" name="Inhaltsplatzhalter 17">
            <a:extLst>
              <a:ext uri="{FF2B5EF4-FFF2-40B4-BE49-F238E27FC236}">
                <a16:creationId xmlns:a16="http://schemas.microsoft.com/office/drawing/2014/main" id="{A78569E8-90FA-274D-F1FD-D3EBCEE7EF1D}"/>
              </a:ext>
            </a:extLst>
          </p:cNvPr>
          <p:cNvSpPr>
            <a:spLocks noGrp="1"/>
          </p:cNvSpPr>
          <p:nvPr>
            <p:ph sz="quarter" idx="11"/>
          </p:nvPr>
        </p:nvSpPr>
        <p:spPr>
          <a:xfrm>
            <a:off x="3476436" y="1804474"/>
            <a:ext cx="2144712" cy="1139825"/>
          </a:xfrm>
          <a:custGeom>
            <a:avLst/>
            <a:gdLst>
              <a:gd name="csX0" fmla="*/ 0 w 2144712"/>
              <a:gd name="csY0" fmla="*/ 0 h 1139825"/>
              <a:gd name="csX1" fmla="*/ 471837 w 2144712"/>
              <a:gd name="csY1" fmla="*/ 0 h 1139825"/>
              <a:gd name="csX2" fmla="*/ 1050909 w 2144712"/>
              <a:gd name="csY2" fmla="*/ 0 h 1139825"/>
              <a:gd name="csX3" fmla="*/ 1522746 w 2144712"/>
              <a:gd name="csY3" fmla="*/ 0 h 1139825"/>
              <a:gd name="csX4" fmla="*/ 2144712 w 2144712"/>
              <a:gd name="csY4" fmla="*/ 0 h 1139825"/>
              <a:gd name="csX5" fmla="*/ 2144712 w 2144712"/>
              <a:gd name="csY5" fmla="*/ 592709 h 1139825"/>
              <a:gd name="csX6" fmla="*/ 2144712 w 2144712"/>
              <a:gd name="csY6" fmla="*/ 1139825 h 1139825"/>
              <a:gd name="csX7" fmla="*/ 1565640 w 2144712"/>
              <a:gd name="csY7" fmla="*/ 1139825 h 1139825"/>
              <a:gd name="csX8" fmla="*/ 1050909 w 2144712"/>
              <a:gd name="csY8" fmla="*/ 1139825 h 1139825"/>
              <a:gd name="csX9" fmla="*/ 557625 w 2144712"/>
              <a:gd name="csY9" fmla="*/ 1139825 h 1139825"/>
              <a:gd name="csX10" fmla="*/ 0 w 2144712"/>
              <a:gd name="csY10" fmla="*/ 1139825 h 1139825"/>
              <a:gd name="csX11" fmla="*/ 0 w 2144712"/>
              <a:gd name="csY11" fmla="*/ 592709 h 1139825"/>
              <a:gd name="csX12" fmla="*/ 0 w 2144712"/>
              <a:gd name="csY12" fmla="*/ 0 h 11398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144712" h="1139825" fill="none" extrusionOk="0">
                <a:moveTo>
                  <a:pt x="0" y="0"/>
                </a:moveTo>
                <a:cubicBezTo>
                  <a:pt x="132346" y="-20333"/>
                  <a:pt x="258984" y="-12062"/>
                  <a:pt x="471837" y="0"/>
                </a:cubicBezTo>
                <a:cubicBezTo>
                  <a:pt x="684690" y="12062"/>
                  <a:pt x="776758" y="15023"/>
                  <a:pt x="1050909" y="0"/>
                </a:cubicBezTo>
                <a:cubicBezTo>
                  <a:pt x="1325060" y="-15023"/>
                  <a:pt x="1337597" y="12810"/>
                  <a:pt x="1522746" y="0"/>
                </a:cubicBezTo>
                <a:cubicBezTo>
                  <a:pt x="1707895" y="-12810"/>
                  <a:pt x="1939498" y="16266"/>
                  <a:pt x="2144712" y="0"/>
                </a:cubicBezTo>
                <a:cubicBezTo>
                  <a:pt x="2115848" y="137315"/>
                  <a:pt x="2159438" y="355878"/>
                  <a:pt x="2144712" y="592709"/>
                </a:cubicBezTo>
                <a:cubicBezTo>
                  <a:pt x="2129986" y="829540"/>
                  <a:pt x="2152260" y="900112"/>
                  <a:pt x="2144712" y="1139825"/>
                </a:cubicBezTo>
                <a:cubicBezTo>
                  <a:pt x="1916465" y="1167271"/>
                  <a:pt x="1738615" y="1118179"/>
                  <a:pt x="1565640" y="1139825"/>
                </a:cubicBezTo>
                <a:cubicBezTo>
                  <a:pt x="1392665" y="1161471"/>
                  <a:pt x="1222599" y="1151819"/>
                  <a:pt x="1050909" y="1139825"/>
                </a:cubicBezTo>
                <a:cubicBezTo>
                  <a:pt x="879219" y="1127831"/>
                  <a:pt x="667077" y="1124646"/>
                  <a:pt x="557625" y="1139825"/>
                </a:cubicBezTo>
                <a:cubicBezTo>
                  <a:pt x="448173" y="1155004"/>
                  <a:pt x="133301" y="1145969"/>
                  <a:pt x="0" y="1139825"/>
                </a:cubicBezTo>
                <a:cubicBezTo>
                  <a:pt x="-19904" y="973190"/>
                  <a:pt x="11414" y="726516"/>
                  <a:pt x="0" y="592709"/>
                </a:cubicBezTo>
                <a:cubicBezTo>
                  <a:pt x="-11414" y="458902"/>
                  <a:pt x="-4356" y="226485"/>
                  <a:pt x="0" y="0"/>
                </a:cubicBezTo>
                <a:close/>
              </a:path>
              <a:path w="2144712" h="1139825" stroke="0" extrusionOk="0">
                <a:moveTo>
                  <a:pt x="0" y="0"/>
                </a:moveTo>
                <a:cubicBezTo>
                  <a:pt x="222231" y="11695"/>
                  <a:pt x="312175" y="12160"/>
                  <a:pt x="579072" y="0"/>
                </a:cubicBezTo>
                <a:cubicBezTo>
                  <a:pt x="845969" y="-12160"/>
                  <a:pt x="855847" y="-25329"/>
                  <a:pt x="1093803" y="0"/>
                </a:cubicBezTo>
                <a:cubicBezTo>
                  <a:pt x="1331759" y="25329"/>
                  <a:pt x="1415683" y="-21118"/>
                  <a:pt x="1608534" y="0"/>
                </a:cubicBezTo>
                <a:cubicBezTo>
                  <a:pt x="1801385" y="21118"/>
                  <a:pt x="1901461" y="6457"/>
                  <a:pt x="2144712" y="0"/>
                </a:cubicBezTo>
                <a:cubicBezTo>
                  <a:pt x="2133047" y="230905"/>
                  <a:pt x="2170747" y="310842"/>
                  <a:pt x="2144712" y="581311"/>
                </a:cubicBezTo>
                <a:cubicBezTo>
                  <a:pt x="2118677" y="851780"/>
                  <a:pt x="2144842" y="989421"/>
                  <a:pt x="2144712" y="1139825"/>
                </a:cubicBezTo>
                <a:cubicBezTo>
                  <a:pt x="2005415" y="1117563"/>
                  <a:pt x="1870685" y="1136409"/>
                  <a:pt x="1629981" y="1139825"/>
                </a:cubicBezTo>
                <a:cubicBezTo>
                  <a:pt x="1389277" y="1143241"/>
                  <a:pt x="1237705" y="1140134"/>
                  <a:pt x="1072356" y="1139825"/>
                </a:cubicBezTo>
                <a:cubicBezTo>
                  <a:pt x="907007" y="1139516"/>
                  <a:pt x="690859" y="1149303"/>
                  <a:pt x="514731" y="1139825"/>
                </a:cubicBezTo>
                <a:cubicBezTo>
                  <a:pt x="338604" y="1130347"/>
                  <a:pt x="248231" y="1153139"/>
                  <a:pt x="0" y="1139825"/>
                </a:cubicBezTo>
                <a:cubicBezTo>
                  <a:pt x="-10605" y="859816"/>
                  <a:pt x="-14388" y="791994"/>
                  <a:pt x="0" y="569913"/>
                </a:cubicBezTo>
                <a:cubicBezTo>
                  <a:pt x="14388" y="347832"/>
                  <a:pt x="15659" y="159889"/>
                  <a:pt x="0" y="0"/>
                </a:cubicBezTo>
                <a:close/>
              </a:path>
            </a:pathLst>
          </a:custGeom>
          <a:ln>
            <a:solidFill>
              <a:schemeClr val="accent1"/>
            </a:solidFill>
            <a:extLst>
              <a:ext uri="{C807C97D-BFC1-408E-A445-0C87EB9F89A2}">
                <ask:lineSketchStyleProps xmlns:ask="http://schemas.microsoft.com/office/drawing/2018/sketchyshapes" sd="2657878182">
                  <a:prstGeom prst="rect">
                    <a:avLst/>
                  </a:prstGeom>
                  <ask:type>
                    <ask:lineSketchFreehand/>
                  </ask:type>
                </ask:lineSketchStyleProps>
              </a:ext>
            </a:extLst>
          </a:ln>
        </p:spPr>
        <p:txBody>
          <a:bodyPr>
            <a:normAutofit/>
          </a:bodyPr>
          <a:lstStyle>
            <a:lvl1pPr>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p:txBody>
      </p:sp>
      <p:sp>
        <p:nvSpPr>
          <p:cNvPr id="35" name="Inhaltsplatzhalter 31">
            <a:extLst>
              <a:ext uri="{FF2B5EF4-FFF2-40B4-BE49-F238E27FC236}">
                <a16:creationId xmlns:a16="http://schemas.microsoft.com/office/drawing/2014/main" id="{59E08CC5-74FC-F36F-73B3-7F0EF05D1830}"/>
              </a:ext>
            </a:extLst>
          </p:cNvPr>
          <p:cNvSpPr>
            <a:spLocks noGrp="1"/>
          </p:cNvSpPr>
          <p:nvPr>
            <p:ph sz="quarter" idx="18" hasCustomPrompt="1"/>
          </p:nvPr>
        </p:nvSpPr>
        <p:spPr>
          <a:xfrm>
            <a:off x="5845533" y="1222765"/>
            <a:ext cx="2163250" cy="486348"/>
          </a:xfrm>
          <a:custGeom>
            <a:avLst/>
            <a:gdLst>
              <a:gd name="csX0" fmla="*/ 0 w 2163250"/>
              <a:gd name="csY0" fmla="*/ 0 h 486348"/>
              <a:gd name="csX1" fmla="*/ 475915 w 2163250"/>
              <a:gd name="csY1" fmla="*/ 0 h 486348"/>
              <a:gd name="csX2" fmla="*/ 951830 w 2163250"/>
              <a:gd name="csY2" fmla="*/ 0 h 486348"/>
              <a:gd name="csX3" fmla="*/ 1514275 w 2163250"/>
              <a:gd name="csY3" fmla="*/ 0 h 486348"/>
              <a:gd name="csX4" fmla="*/ 2163250 w 2163250"/>
              <a:gd name="csY4" fmla="*/ 0 h 486348"/>
              <a:gd name="csX5" fmla="*/ 2163250 w 2163250"/>
              <a:gd name="csY5" fmla="*/ 486348 h 486348"/>
              <a:gd name="csX6" fmla="*/ 1644070 w 2163250"/>
              <a:gd name="csY6" fmla="*/ 486348 h 486348"/>
              <a:gd name="csX7" fmla="*/ 1059993 w 2163250"/>
              <a:gd name="csY7" fmla="*/ 486348 h 486348"/>
              <a:gd name="csX8" fmla="*/ 584078 w 2163250"/>
              <a:gd name="csY8" fmla="*/ 486348 h 486348"/>
              <a:gd name="csX9" fmla="*/ 0 w 2163250"/>
              <a:gd name="csY9" fmla="*/ 486348 h 486348"/>
              <a:gd name="csX10" fmla="*/ 0 w 2163250"/>
              <a:gd name="csY10" fmla="*/ 0 h 4863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163250" h="486348" fill="none" extrusionOk="0">
                <a:moveTo>
                  <a:pt x="0" y="0"/>
                </a:moveTo>
                <a:cubicBezTo>
                  <a:pt x="104053" y="-2286"/>
                  <a:pt x="376672" y="-13934"/>
                  <a:pt x="475915" y="0"/>
                </a:cubicBezTo>
                <a:cubicBezTo>
                  <a:pt x="575159" y="13934"/>
                  <a:pt x="784814" y="-8315"/>
                  <a:pt x="951830" y="0"/>
                </a:cubicBezTo>
                <a:cubicBezTo>
                  <a:pt x="1118846" y="8315"/>
                  <a:pt x="1254255" y="-19294"/>
                  <a:pt x="1514275" y="0"/>
                </a:cubicBezTo>
                <a:cubicBezTo>
                  <a:pt x="1774295" y="19294"/>
                  <a:pt x="1970806" y="-5378"/>
                  <a:pt x="2163250" y="0"/>
                </a:cubicBezTo>
                <a:cubicBezTo>
                  <a:pt x="2151695" y="154578"/>
                  <a:pt x="2151818" y="354329"/>
                  <a:pt x="2163250" y="486348"/>
                </a:cubicBezTo>
                <a:cubicBezTo>
                  <a:pt x="1987024" y="477765"/>
                  <a:pt x="1819392" y="468503"/>
                  <a:pt x="1644070" y="486348"/>
                </a:cubicBezTo>
                <a:cubicBezTo>
                  <a:pt x="1468748" y="504193"/>
                  <a:pt x="1279735" y="466371"/>
                  <a:pt x="1059993" y="486348"/>
                </a:cubicBezTo>
                <a:cubicBezTo>
                  <a:pt x="840251" y="506325"/>
                  <a:pt x="801914" y="503985"/>
                  <a:pt x="584078" y="486348"/>
                </a:cubicBezTo>
                <a:cubicBezTo>
                  <a:pt x="366242" y="468711"/>
                  <a:pt x="139295" y="504590"/>
                  <a:pt x="0" y="486348"/>
                </a:cubicBezTo>
                <a:cubicBezTo>
                  <a:pt x="7395" y="292428"/>
                  <a:pt x="23646" y="135133"/>
                  <a:pt x="0" y="0"/>
                </a:cubicBezTo>
                <a:close/>
              </a:path>
              <a:path w="2163250" h="486348" stroke="0" extrusionOk="0">
                <a:moveTo>
                  <a:pt x="0" y="0"/>
                </a:moveTo>
                <a:cubicBezTo>
                  <a:pt x="208845" y="-17280"/>
                  <a:pt x="405208" y="-17034"/>
                  <a:pt x="540813" y="0"/>
                </a:cubicBezTo>
                <a:cubicBezTo>
                  <a:pt x="676418" y="17034"/>
                  <a:pt x="789968" y="-11631"/>
                  <a:pt x="1016728" y="0"/>
                </a:cubicBezTo>
                <a:cubicBezTo>
                  <a:pt x="1243488" y="11631"/>
                  <a:pt x="1453497" y="4463"/>
                  <a:pt x="1579173" y="0"/>
                </a:cubicBezTo>
                <a:cubicBezTo>
                  <a:pt x="1704850" y="-4463"/>
                  <a:pt x="2011214" y="-29042"/>
                  <a:pt x="2163250" y="0"/>
                </a:cubicBezTo>
                <a:cubicBezTo>
                  <a:pt x="2145882" y="107453"/>
                  <a:pt x="2172825" y="313576"/>
                  <a:pt x="2163250" y="486348"/>
                </a:cubicBezTo>
                <a:cubicBezTo>
                  <a:pt x="2041551" y="475952"/>
                  <a:pt x="1802052" y="476413"/>
                  <a:pt x="1665703" y="486348"/>
                </a:cubicBezTo>
                <a:cubicBezTo>
                  <a:pt x="1529354" y="496283"/>
                  <a:pt x="1356893" y="462829"/>
                  <a:pt x="1146523" y="486348"/>
                </a:cubicBezTo>
                <a:cubicBezTo>
                  <a:pt x="936153" y="509867"/>
                  <a:pt x="884718" y="464759"/>
                  <a:pt x="648975" y="486348"/>
                </a:cubicBezTo>
                <a:cubicBezTo>
                  <a:pt x="413232" y="507937"/>
                  <a:pt x="170152" y="507748"/>
                  <a:pt x="0" y="486348"/>
                </a:cubicBezTo>
                <a:cubicBezTo>
                  <a:pt x="-1066" y="244390"/>
                  <a:pt x="-4799" y="124963"/>
                  <a:pt x="0" y="0"/>
                </a:cubicBezTo>
                <a:close/>
              </a:path>
            </a:pathLst>
          </a:custGeom>
          <a:ln>
            <a:solidFill>
              <a:schemeClr val="accent1"/>
            </a:solidFill>
            <a:extLst>
              <a:ext uri="{C807C97D-BFC1-408E-A445-0C87EB9F89A2}">
                <ask:lineSketchStyleProps xmlns:ask="http://schemas.microsoft.com/office/drawing/2018/sketchyshapes" sd="669307894">
                  <a:prstGeom prst="rect">
                    <a:avLst/>
                  </a:prstGeom>
                  <ask:type>
                    <ask:lineSketchFreehand/>
                  </ask:type>
                </ask:lineSketchStyleProps>
              </a:ext>
            </a:extLst>
          </a:ln>
        </p:spPr>
        <p:txBody>
          <a:bodyPr anchor="ctr">
            <a:normAutofit/>
          </a:bodyPr>
          <a:lstStyle>
            <a:lvl1pPr marL="0" indent="0">
              <a:buNone/>
              <a:defRPr sz="2000">
                <a:solidFill>
                  <a:schemeClr val="bg1"/>
                </a:solidFill>
              </a:defRPr>
            </a:lvl1pPr>
          </a:lstStyle>
          <a:p>
            <a:pPr lvl="0"/>
            <a:r>
              <a:rPr lang="de-AT"/>
              <a:t>Überschrift</a:t>
            </a:r>
          </a:p>
        </p:txBody>
      </p:sp>
      <p:sp>
        <p:nvSpPr>
          <p:cNvPr id="19" name="Inhaltsplatzhalter 17">
            <a:extLst>
              <a:ext uri="{FF2B5EF4-FFF2-40B4-BE49-F238E27FC236}">
                <a16:creationId xmlns:a16="http://schemas.microsoft.com/office/drawing/2014/main" id="{80B13B62-9A02-93B4-D023-988DC89BB68D}"/>
              </a:ext>
            </a:extLst>
          </p:cNvPr>
          <p:cNvSpPr>
            <a:spLocks noGrp="1"/>
          </p:cNvSpPr>
          <p:nvPr>
            <p:ph sz="quarter" idx="12"/>
          </p:nvPr>
        </p:nvSpPr>
        <p:spPr>
          <a:xfrm>
            <a:off x="5854802" y="1802471"/>
            <a:ext cx="2144712" cy="1139825"/>
          </a:xfrm>
          <a:custGeom>
            <a:avLst/>
            <a:gdLst>
              <a:gd name="csX0" fmla="*/ 0 w 2144712"/>
              <a:gd name="csY0" fmla="*/ 0 h 1139825"/>
              <a:gd name="csX1" fmla="*/ 579072 w 2144712"/>
              <a:gd name="csY1" fmla="*/ 0 h 1139825"/>
              <a:gd name="csX2" fmla="*/ 1050909 w 2144712"/>
              <a:gd name="csY2" fmla="*/ 0 h 1139825"/>
              <a:gd name="csX3" fmla="*/ 1565640 w 2144712"/>
              <a:gd name="csY3" fmla="*/ 0 h 1139825"/>
              <a:gd name="csX4" fmla="*/ 2144712 w 2144712"/>
              <a:gd name="csY4" fmla="*/ 0 h 1139825"/>
              <a:gd name="csX5" fmla="*/ 2144712 w 2144712"/>
              <a:gd name="csY5" fmla="*/ 581311 h 1139825"/>
              <a:gd name="csX6" fmla="*/ 2144712 w 2144712"/>
              <a:gd name="csY6" fmla="*/ 1139825 h 1139825"/>
              <a:gd name="csX7" fmla="*/ 1587087 w 2144712"/>
              <a:gd name="csY7" fmla="*/ 1139825 h 1139825"/>
              <a:gd name="csX8" fmla="*/ 1008015 w 2144712"/>
              <a:gd name="csY8" fmla="*/ 1139825 h 1139825"/>
              <a:gd name="csX9" fmla="*/ 0 w 2144712"/>
              <a:gd name="csY9" fmla="*/ 1139825 h 1139825"/>
              <a:gd name="csX10" fmla="*/ 0 w 2144712"/>
              <a:gd name="csY10" fmla="*/ 592709 h 1139825"/>
              <a:gd name="csX11" fmla="*/ 0 w 2144712"/>
              <a:gd name="csY11" fmla="*/ 0 h 11398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144712" h="1139825" fill="none" extrusionOk="0">
                <a:moveTo>
                  <a:pt x="0" y="0"/>
                </a:moveTo>
                <a:cubicBezTo>
                  <a:pt x="150272" y="26017"/>
                  <a:pt x="325013" y="10278"/>
                  <a:pt x="579072" y="0"/>
                </a:cubicBezTo>
                <a:cubicBezTo>
                  <a:pt x="833131" y="-10278"/>
                  <a:pt x="857579" y="614"/>
                  <a:pt x="1050909" y="0"/>
                </a:cubicBezTo>
                <a:cubicBezTo>
                  <a:pt x="1244239" y="-614"/>
                  <a:pt x="1367968" y="-21774"/>
                  <a:pt x="1565640" y="0"/>
                </a:cubicBezTo>
                <a:cubicBezTo>
                  <a:pt x="1763312" y="21774"/>
                  <a:pt x="1859241" y="1539"/>
                  <a:pt x="2144712" y="0"/>
                </a:cubicBezTo>
                <a:cubicBezTo>
                  <a:pt x="2145076" y="154970"/>
                  <a:pt x="2117177" y="376592"/>
                  <a:pt x="2144712" y="581311"/>
                </a:cubicBezTo>
                <a:cubicBezTo>
                  <a:pt x="2172247" y="786030"/>
                  <a:pt x="2121673" y="999238"/>
                  <a:pt x="2144712" y="1139825"/>
                </a:cubicBezTo>
                <a:cubicBezTo>
                  <a:pt x="1961078" y="1163739"/>
                  <a:pt x="1739278" y="1150034"/>
                  <a:pt x="1587087" y="1139825"/>
                </a:cubicBezTo>
                <a:cubicBezTo>
                  <a:pt x="1434897" y="1129616"/>
                  <a:pt x="1249603" y="1163057"/>
                  <a:pt x="1008015" y="1139825"/>
                </a:cubicBezTo>
                <a:cubicBezTo>
                  <a:pt x="766427" y="1116593"/>
                  <a:pt x="222390" y="1173716"/>
                  <a:pt x="0" y="1139825"/>
                </a:cubicBezTo>
                <a:cubicBezTo>
                  <a:pt x="-20211" y="892627"/>
                  <a:pt x="-3436" y="816976"/>
                  <a:pt x="0" y="592709"/>
                </a:cubicBezTo>
                <a:cubicBezTo>
                  <a:pt x="3436" y="368442"/>
                  <a:pt x="4663" y="147403"/>
                  <a:pt x="0" y="0"/>
                </a:cubicBezTo>
                <a:close/>
              </a:path>
              <a:path w="2144712" h="1139825" stroke="0" extrusionOk="0">
                <a:moveTo>
                  <a:pt x="0" y="0"/>
                </a:moveTo>
                <a:cubicBezTo>
                  <a:pt x="118694" y="-150"/>
                  <a:pt x="313021" y="-5064"/>
                  <a:pt x="514731" y="0"/>
                </a:cubicBezTo>
                <a:cubicBezTo>
                  <a:pt x="716441" y="5064"/>
                  <a:pt x="975239" y="13832"/>
                  <a:pt x="1093803" y="0"/>
                </a:cubicBezTo>
                <a:cubicBezTo>
                  <a:pt x="1212367" y="-13832"/>
                  <a:pt x="1404242" y="20060"/>
                  <a:pt x="1672875" y="0"/>
                </a:cubicBezTo>
                <a:cubicBezTo>
                  <a:pt x="1941508" y="-20060"/>
                  <a:pt x="1947151" y="-12504"/>
                  <a:pt x="2144712" y="0"/>
                </a:cubicBezTo>
                <a:cubicBezTo>
                  <a:pt x="2169038" y="199258"/>
                  <a:pt x="2143741" y="386074"/>
                  <a:pt x="2144712" y="558514"/>
                </a:cubicBezTo>
                <a:cubicBezTo>
                  <a:pt x="2145683" y="730954"/>
                  <a:pt x="2154965" y="883288"/>
                  <a:pt x="2144712" y="1139825"/>
                </a:cubicBezTo>
                <a:cubicBezTo>
                  <a:pt x="1934035" y="1116734"/>
                  <a:pt x="1810007" y="1133673"/>
                  <a:pt x="1651428" y="1139825"/>
                </a:cubicBezTo>
                <a:cubicBezTo>
                  <a:pt x="1492849" y="1145977"/>
                  <a:pt x="1378383" y="1129157"/>
                  <a:pt x="1179592" y="1139825"/>
                </a:cubicBezTo>
                <a:cubicBezTo>
                  <a:pt x="980801" y="1150493"/>
                  <a:pt x="915130" y="1159646"/>
                  <a:pt x="686308" y="1139825"/>
                </a:cubicBezTo>
                <a:cubicBezTo>
                  <a:pt x="457486" y="1120004"/>
                  <a:pt x="325890" y="1121001"/>
                  <a:pt x="0" y="1139825"/>
                </a:cubicBezTo>
                <a:cubicBezTo>
                  <a:pt x="11592" y="944158"/>
                  <a:pt x="-2502" y="824449"/>
                  <a:pt x="0" y="581311"/>
                </a:cubicBezTo>
                <a:cubicBezTo>
                  <a:pt x="2502" y="338173"/>
                  <a:pt x="-13357" y="164707"/>
                  <a:pt x="0" y="0"/>
                </a:cubicBezTo>
                <a:close/>
              </a:path>
            </a:pathLst>
          </a:custGeom>
          <a:ln>
            <a:solidFill>
              <a:schemeClr val="accent1"/>
            </a:solidFill>
            <a:extLst>
              <a:ext uri="{C807C97D-BFC1-408E-A445-0C87EB9F89A2}">
                <ask:lineSketchStyleProps xmlns:ask="http://schemas.microsoft.com/office/drawing/2018/sketchyshapes" sd="3045298464">
                  <a:prstGeom prst="rect">
                    <a:avLst/>
                  </a:prstGeom>
                  <ask:type>
                    <ask:lineSketchFreehand/>
                  </ask:type>
                </ask:lineSketchStyleProps>
              </a:ext>
            </a:extLst>
          </a:ln>
        </p:spPr>
        <p:txBody>
          <a:bodyPr>
            <a:normAutofit/>
          </a:bodyPr>
          <a:lstStyle>
            <a:lvl1pPr>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p:txBody>
      </p:sp>
      <p:sp>
        <p:nvSpPr>
          <p:cNvPr id="39" name="Inhaltsplatzhalter 31">
            <a:extLst>
              <a:ext uri="{FF2B5EF4-FFF2-40B4-BE49-F238E27FC236}">
                <a16:creationId xmlns:a16="http://schemas.microsoft.com/office/drawing/2014/main" id="{525231E2-DFDE-D932-786E-79F91BB578FC}"/>
              </a:ext>
            </a:extLst>
          </p:cNvPr>
          <p:cNvSpPr>
            <a:spLocks noGrp="1"/>
          </p:cNvSpPr>
          <p:nvPr>
            <p:ph sz="quarter" idx="22" hasCustomPrompt="1"/>
          </p:nvPr>
        </p:nvSpPr>
        <p:spPr>
          <a:xfrm>
            <a:off x="1078630" y="3054814"/>
            <a:ext cx="2163250" cy="486348"/>
          </a:xfrm>
          <a:custGeom>
            <a:avLst/>
            <a:gdLst>
              <a:gd name="csX0" fmla="*/ 0 w 2163250"/>
              <a:gd name="csY0" fmla="*/ 0 h 486348"/>
              <a:gd name="csX1" fmla="*/ 475915 w 2163250"/>
              <a:gd name="csY1" fmla="*/ 0 h 486348"/>
              <a:gd name="csX2" fmla="*/ 951830 w 2163250"/>
              <a:gd name="csY2" fmla="*/ 0 h 486348"/>
              <a:gd name="csX3" fmla="*/ 1514275 w 2163250"/>
              <a:gd name="csY3" fmla="*/ 0 h 486348"/>
              <a:gd name="csX4" fmla="*/ 2163250 w 2163250"/>
              <a:gd name="csY4" fmla="*/ 0 h 486348"/>
              <a:gd name="csX5" fmla="*/ 2163250 w 2163250"/>
              <a:gd name="csY5" fmla="*/ 486348 h 486348"/>
              <a:gd name="csX6" fmla="*/ 1644070 w 2163250"/>
              <a:gd name="csY6" fmla="*/ 486348 h 486348"/>
              <a:gd name="csX7" fmla="*/ 1059993 w 2163250"/>
              <a:gd name="csY7" fmla="*/ 486348 h 486348"/>
              <a:gd name="csX8" fmla="*/ 584078 w 2163250"/>
              <a:gd name="csY8" fmla="*/ 486348 h 486348"/>
              <a:gd name="csX9" fmla="*/ 0 w 2163250"/>
              <a:gd name="csY9" fmla="*/ 486348 h 486348"/>
              <a:gd name="csX10" fmla="*/ 0 w 2163250"/>
              <a:gd name="csY10" fmla="*/ 0 h 4863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163250" h="486348" fill="none" extrusionOk="0">
                <a:moveTo>
                  <a:pt x="0" y="0"/>
                </a:moveTo>
                <a:cubicBezTo>
                  <a:pt x="104053" y="-2286"/>
                  <a:pt x="376672" y="-13934"/>
                  <a:pt x="475915" y="0"/>
                </a:cubicBezTo>
                <a:cubicBezTo>
                  <a:pt x="575159" y="13934"/>
                  <a:pt x="784814" y="-8315"/>
                  <a:pt x="951830" y="0"/>
                </a:cubicBezTo>
                <a:cubicBezTo>
                  <a:pt x="1118846" y="8315"/>
                  <a:pt x="1254255" y="-19294"/>
                  <a:pt x="1514275" y="0"/>
                </a:cubicBezTo>
                <a:cubicBezTo>
                  <a:pt x="1774295" y="19294"/>
                  <a:pt x="1970806" y="-5378"/>
                  <a:pt x="2163250" y="0"/>
                </a:cubicBezTo>
                <a:cubicBezTo>
                  <a:pt x="2151695" y="154578"/>
                  <a:pt x="2151818" y="354329"/>
                  <a:pt x="2163250" y="486348"/>
                </a:cubicBezTo>
                <a:cubicBezTo>
                  <a:pt x="1987024" y="477765"/>
                  <a:pt x="1819392" y="468503"/>
                  <a:pt x="1644070" y="486348"/>
                </a:cubicBezTo>
                <a:cubicBezTo>
                  <a:pt x="1468748" y="504193"/>
                  <a:pt x="1279735" y="466371"/>
                  <a:pt x="1059993" y="486348"/>
                </a:cubicBezTo>
                <a:cubicBezTo>
                  <a:pt x="840251" y="506325"/>
                  <a:pt x="801914" y="503985"/>
                  <a:pt x="584078" y="486348"/>
                </a:cubicBezTo>
                <a:cubicBezTo>
                  <a:pt x="366242" y="468711"/>
                  <a:pt x="139295" y="504590"/>
                  <a:pt x="0" y="486348"/>
                </a:cubicBezTo>
                <a:cubicBezTo>
                  <a:pt x="7395" y="292428"/>
                  <a:pt x="23646" y="135133"/>
                  <a:pt x="0" y="0"/>
                </a:cubicBezTo>
                <a:close/>
              </a:path>
              <a:path w="2163250" h="486348" stroke="0" extrusionOk="0">
                <a:moveTo>
                  <a:pt x="0" y="0"/>
                </a:moveTo>
                <a:cubicBezTo>
                  <a:pt x="208845" y="-17280"/>
                  <a:pt x="405208" y="-17034"/>
                  <a:pt x="540813" y="0"/>
                </a:cubicBezTo>
                <a:cubicBezTo>
                  <a:pt x="676418" y="17034"/>
                  <a:pt x="789968" y="-11631"/>
                  <a:pt x="1016728" y="0"/>
                </a:cubicBezTo>
                <a:cubicBezTo>
                  <a:pt x="1243488" y="11631"/>
                  <a:pt x="1453497" y="4463"/>
                  <a:pt x="1579173" y="0"/>
                </a:cubicBezTo>
                <a:cubicBezTo>
                  <a:pt x="1704850" y="-4463"/>
                  <a:pt x="2011214" y="-29042"/>
                  <a:pt x="2163250" y="0"/>
                </a:cubicBezTo>
                <a:cubicBezTo>
                  <a:pt x="2145882" y="107453"/>
                  <a:pt x="2172825" y="313576"/>
                  <a:pt x="2163250" y="486348"/>
                </a:cubicBezTo>
                <a:cubicBezTo>
                  <a:pt x="2041551" y="475952"/>
                  <a:pt x="1802052" y="476413"/>
                  <a:pt x="1665703" y="486348"/>
                </a:cubicBezTo>
                <a:cubicBezTo>
                  <a:pt x="1529354" y="496283"/>
                  <a:pt x="1356893" y="462829"/>
                  <a:pt x="1146523" y="486348"/>
                </a:cubicBezTo>
                <a:cubicBezTo>
                  <a:pt x="936153" y="509867"/>
                  <a:pt x="884718" y="464759"/>
                  <a:pt x="648975" y="486348"/>
                </a:cubicBezTo>
                <a:cubicBezTo>
                  <a:pt x="413232" y="507937"/>
                  <a:pt x="170152" y="507748"/>
                  <a:pt x="0" y="486348"/>
                </a:cubicBezTo>
                <a:cubicBezTo>
                  <a:pt x="-1066" y="244390"/>
                  <a:pt x="-4799" y="124963"/>
                  <a:pt x="0" y="0"/>
                </a:cubicBezTo>
                <a:close/>
              </a:path>
            </a:pathLst>
          </a:custGeom>
          <a:ln>
            <a:solidFill>
              <a:schemeClr val="accent1"/>
            </a:solidFill>
            <a:extLst>
              <a:ext uri="{C807C97D-BFC1-408E-A445-0C87EB9F89A2}">
                <ask:lineSketchStyleProps xmlns:ask="http://schemas.microsoft.com/office/drawing/2018/sketchyshapes" sd="669307894">
                  <a:prstGeom prst="rect">
                    <a:avLst/>
                  </a:prstGeom>
                  <ask:type>
                    <ask:lineSketchFreehand/>
                  </ask:type>
                </ask:lineSketchStyleProps>
              </a:ext>
            </a:extLst>
          </a:ln>
        </p:spPr>
        <p:txBody>
          <a:bodyPr anchor="ctr">
            <a:normAutofit/>
          </a:bodyPr>
          <a:lstStyle>
            <a:lvl1pPr marL="0" indent="0">
              <a:buNone/>
              <a:defRPr sz="2000">
                <a:solidFill>
                  <a:schemeClr val="bg1"/>
                </a:solidFill>
              </a:defRPr>
            </a:lvl1pPr>
          </a:lstStyle>
          <a:p>
            <a:pPr lvl="0"/>
            <a:r>
              <a:rPr lang="de-AT"/>
              <a:t>Überschrift</a:t>
            </a:r>
          </a:p>
        </p:txBody>
      </p:sp>
      <p:sp>
        <p:nvSpPr>
          <p:cNvPr id="36" name="Inhaltsplatzhalter 17">
            <a:extLst>
              <a:ext uri="{FF2B5EF4-FFF2-40B4-BE49-F238E27FC236}">
                <a16:creationId xmlns:a16="http://schemas.microsoft.com/office/drawing/2014/main" id="{B0237B89-146F-98DF-C5CF-257F63AFB950}"/>
              </a:ext>
            </a:extLst>
          </p:cNvPr>
          <p:cNvSpPr>
            <a:spLocks noGrp="1"/>
          </p:cNvSpPr>
          <p:nvPr>
            <p:ph sz="quarter" idx="19"/>
          </p:nvPr>
        </p:nvSpPr>
        <p:spPr>
          <a:xfrm>
            <a:off x="1097597" y="3618397"/>
            <a:ext cx="2144712" cy="1139825"/>
          </a:xfrm>
          <a:custGeom>
            <a:avLst/>
            <a:gdLst>
              <a:gd name="csX0" fmla="*/ 0 w 2144712"/>
              <a:gd name="csY0" fmla="*/ 0 h 1139825"/>
              <a:gd name="csX1" fmla="*/ 536178 w 2144712"/>
              <a:gd name="csY1" fmla="*/ 0 h 1139825"/>
              <a:gd name="csX2" fmla="*/ 1072356 w 2144712"/>
              <a:gd name="csY2" fmla="*/ 0 h 1139825"/>
              <a:gd name="csX3" fmla="*/ 1629981 w 2144712"/>
              <a:gd name="csY3" fmla="*/ 0 h 1139825"/>
              <a:gd name="csX4" fmla="*/ 2144712 w 2144712"/>
              <a:gd name="csY4" fmla="*/ 0 h 1139825"/>
              <a:gd name="csX5" fmla="*/ 2144712 w 2144712"/>
              <a:gd name="csY5" fmla="*/ 535718 h 1139825"/>
              <a:gd name="csX6" fmla="*/ 2144712 w 2144712"/>
              <a:gd name="csY6" fmla="*/ 1139825 h 1139825"/>
              <a:gd name="csX7" fmla="*/ 1629981 w 2144712"/>
              <a:gd name="csY7" fmla="*/ 1139825 h 1139825"/>
              <a:gd name="csX8" fmla="*/ 1050909 w 2144712"/>
              <a:gd name="csY8" fmla="*/ 1139825 h 1139825"/>
              <a:gd name="csX9" fmla="*/ 557625 w 2144712"/>
              <a:gd name="csY9" fmla="*/ 1139825 h 1139825"/>
              <a:gd name="csX10" fmla="*/ 0 w 2144712"/>
              <a:gd name="csY10" fmla="*/ 1139825 h 1139825"/>
              <a:gd name="csX11" fmla="*/ 0 w 2144712"/>
              <a:gd name="csY11" fmla="*/ 604107 h 1139825"/>
              <a:gd name="csX12" fmla="*/ 0 w 2144712"/>
              <a:gd name="csY12" fmla="*/ 0 h 11398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144712" h="1139825" fill="none" extrusionOk="0">
                <a:moveTo>
                  <a:pt x="0" y="0"/>
                </a:moveTo>
                <a:cubicBezTo>
                  <a:pt x="257128" y="-14849"/>
                  <a:pt x="370136" y="2598"/>
                  <a:pt x="536178" y="0"/>
                </a:cubicBezTo>
                <a:cubicBezTo>
                  <a:pt x="702220" y="-2598"/>
                  <a:pt x="805189" y="5984"/>
                  <a:pt x="1072356" y="0"/>
                </a:cubicBezTo>
                <a:cubicBezTo>
                  <a:pt x="1339523" y="-5984"/>
                  <a:pt x="1506515" y="-24371"/>
                  <a:pt x="1629981" y="0"/>
                </a:cubicBezTo>
                <a:cubicBezTo>
                  <a:pt x="1753448" y="24371"/>
                  <a:pt x="1939603" y="6130"/>
                  <a:pt x="2144712" y="0"/>
                </a:cubicBezTo>
                <a:cubicBezTo>
                  <a:pt x="2126931" y="112961"/>
                  <a:pt x="2139432" y="348729"/>
                  <a:pt x="2144712" y="535718"/>
                </a:cubicBezTo>
                <a:cubicBezTo>
                  <a:pt x="2149992" y="722707"/>
                  <a:pt x="2149811" y="967276"/>
                  <a:pt x="2144712" y="1139825"/>
                </a:cubicBezTo>
                <a:cubicBezTo>
                  <a:pt x="1976916" y="1123260"/>
                  <a:pt x="1766742" y="1134967"/>
                  <a:pt x="1629981" y="1139825"/>
                </a:cubicBezTo>
                <a:cubicBezTo>
                  <a:pt x="1493220" y="1144683"/>
                  <a:pt x="1210333" y="1129781"/>
                  <a:pt x="1050909" y="1139825"/>
                </a:cubicBezTo>
                <a:cubicBezTo>
                  <a:pt x="891485" y="1149869"/>
                  <a:pt x="776966" y="1141206"/>
                  <a:pt x="557625" y="1139825"/>
                </a:cubicBezTo>
                <a:cubicBezTo>
                  <a:pt x="338284" y="1138444"/>
                  <a:pt x="255494" y="1132944"/>
                  <a:pt x="0" y="1139825"/>
                </a:cubicBezTo>
                <a:cubicBezTo>
                  <a:pt x="-9974" y="1019908"/>
                  <a:pt x="-10478" y="812893"/>
                  <a:pt x="0" y="604107"/>
                </a:cubicBezTo>
                <a:cubicBezTo>
                  <a:pt x="10478" y="395321"/>
                  <a:pt x="-13328" y="146534"/>
                  <a:pt x="0" y="0"/>
                </a:cubicBezTo>
                <a:close/>
              </a:path>
              <a:path w="2144712" h="1139825" stroke="0" extrusionOk="0">
                <a:moveTo>
                  <a:pt x="0" y="0"/>
                </a:moveTo>
                <a:cubicBezTo>
                  <a:pt x="229818" y="-12974"/>
                  <a:pt x="406645" y="-22035"/>
                  <a:pt x="536178" y="0"/>
                </a:cubicBezTo>
                <a:cubicBezTo>
                  <a:pt x="665711" y="22035"/>
                  <a:pt x="896953" y="-1818"/>
                  <a:pt x="1008015" y="0"/>
                </a:cubicBezTo>
                <a:cubicBezTo>
                  <a:pt x="1119077" y="1818"/>
                  <a:pt x="1365697" y="21329"/>
                  <a:pt x="1501298" y="0"/>
                </a:cubicBezTo>
                <a:cubicBezTo>
                  <a:pt x="1636899" y="-21329"/>
                  <a:pt x="1929776" y="11410"/>
                  <a:pt x="2144712" y="0"/>
                </a:cubicBezTo>
                <a:cubicBezTo>
                  <a:pt x="2171166" y="146179"/>
                  <a:pt x="2163539" y="406927"/>
                  <a:pt x="2144712" y="547116"/>
                </a:cubicBezTo>
                <a:cubicBezTo>
                  <a:pt x="2125885" y="687305"/>
                  <a:pt x="2165660" y="898345"/>
                  <a:pt x="2144712" y="1139825"/>
                </a:cubicBezTo>
                <a:cubicBezTo>
                  <a:pt x="1993312" y="1151292"/>
                  <a:pt x="1807428" y="1160828"/>
                  <a:pt x="1672875" y="1139825"/>
                </a:cubicBezTo>
                <a:cubicBezTo>
                  <a:pt x="1538322" y="1118822"/>
                  <a:pt x="1431966" y="1127153"/>
                  <a:pt x="1201039" y="1139825"/>
                </a:cubicBezTo>
                <a:cubicBezTo>
                  <a:pt x="970112" y="1152497"/>
                  <a:pt x="893021" y="1159544"/>
                  <a:pt x="664861" y="1139825"/>
                </a:cubicBezTo>
                <a:cubicBezTo>
                  <a:pt x="436701" y="1120106"/>
                  <a:pt x="253624" y="1156128"/>
                  <a:pt x="0" y="1139825"/>
                </a:cubicBezTo>
                <a:cubicBezTo>
                  <a:pt x="-22371" y="929513"/>
                  <a:pt x="-13592" y="803003"/>
                  <a:pt x="0" y="547116"/>
                </a:cubicBezTo>
                <a:cubicBezTo>
                  <a:pt x="13592" y="291229"/>
                  <a:pt x="8108" y="227107"/>
                  <a:pt x="0" y="0"/>
                </a:cubicBezTo>
                <a:close/>
              </a:path>
            </a:pathLst>
          </a:custGeom>
          <a:ln>
            <a:solidFill>
              <a:schemeClr val="accent1"/>
            </a:solidFill>
            <a:extLst>
              <a:ext uri="{C807C97D-BFC1-408E-A445-0C87EB9F89A2}">
                <ask:lineSketchStyleProps xmlns:ask="http://schemas.microsoft.com/office/drawing/2018/sketchyshapes" sd="566981663">
                  <a:prstGeom prst="rect">
                    <a:avLst/>
                  </a:prstGeom>
                  <ask:type>
                    <ask:lineSketchFreehand/>
                  </ask:type>
                </ask:lineSketchStyleProps>
              </a:ext>
            </a:extLst>
          </a:ln>
        </p:spPr>
        <p:txBody>
          <a:bodyPr>
            <a:normAutofit/>
          </a:bodyPr>
          <a:lstStyle>
            <a:lvl1pPr>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p:txBody>
      </p:sp>
      <p:sp>
        <p:nvSpPr>
          <p:cNvPr id="40" name="Inhaltsplatzhalter 31">
            <a:extLst>
              <a:ext uri="{FF2B5EF4-FFF2-40B4-BE49-F238E27FC236}">
                <a16:creationId xmlns:a16="http://schemas.microsoft.com/office/drawing/2014/main" id="{970FBB19-93CA-CF88-15D8-2BE126283B68}"/>
              </a:ext>
            </a:extLst>
          </p:cNvPr>
          <p:cNvSpPr>
            <a:spLocks noGrp="1"/>
          </p:cNvSpPr>
          <p:nvPr>
            <p:ph sz="quarter" idx="23" hasCustomPrompt="1"/>
          </p:nvPr>
        </p:nvSpPr>
        <p:spPr>
          <a:xfrm>
            <a:off x="3479226" y="3054814"/>
            <a:ext cx="2163250" cy="486348"/>
          </a:xfrm>
          <a:custGeom>
            <a:avLst/>
            <a:gdLst>
              <a:gd name="csX0" fmla="*/ 0 w 2163250"/>
              <a:gd name="csY0" fmla="*/ 0 h 486348"/>
              <a:gd name="csX1" fmla="*/ 475915 w 2163250"/>
              <a:gd name="csY1" fmla="*/ 0 h 486348"/>
              <a:gd name="csX2" fmla="*/ 951830 w 2163250"/>
              <a:gd name="csY2" fmla="*/ 0 h 486348"/>
              <a:gd name="csX3" fmla="*/ 1514275 w 2163250"/>
              <a:gd name="csY3" fmla="*/ 0 h 486348"/>
              <a:gd name="csX4" fmla="*/ 2163250 w 2163250"/>
              <a:gd name="csY4" fmla="*/ 0 h 486348"/>
              <a:gd name="csX5" fmla="*/ 2163250 w 2163250"/>
              <a:gd name="csY5" fmla="*/ 486348 h 486348"/>
              <a:gd name="csX6" fmla="*/ 1644070 w 2163250"/>
              <a:gd name="csY6" fmla="*/ 486348 h 486348"/>
              <a:gd name="csX7" fmla="*/ 1059993 w 2163250"/>
              <a:gd name="csY7" fmla="*/ 486348 h 486348"/>
              <a:gd name="csX8" fmla="*/ 584078 w 2163250"/>
              <a:gd name="csY8" fmla="*/ 486348 h 486348"/>
              <a:gd name="csX9" fmla="*/ 0 w 2163250"/>
              <a:gd name="csY9" fmla="*/ 486348 h 486348"/>
              <a:gd name="csX10" fmla="*/ 0 w 2163250"/>
              <a:gd name="csY10" fmla="*/ 0 h 4863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163250" h="486348" fill="none" extrusionOk="0">
                <a:moveTo>
                  <a:pt x="0" y="0"/>
                </a:moveTo>
                <a:cubicBezTo>
                  <a:pt x="104053" y="-2286"/>
                  <a:pt x="376672" y="-13934"/>
                  <a:pt x="475915" y="0"/>
                </a:cubicBezTo>
                <a:cubicBezTo>
                  <a:pt x="575159" y="13934"/>
                  <a:pt x="784814" y="-8315"/>
                  <a:pt x="951830" y="0"/>
                </a:cubicBezTo>
                <a:cubicBezTo>
                  <a:pt x="1118846" y="8315"/>
                  <a:pt x="1254255" y="-19294"/>
                  <a:pt x="1514275" y="0"/>
                </a:cubicBezTo>
                <a:cubicBezTo>
                  <a:pt x="1774295" y="19294"/>
                  <a:pt x="1970806" y="-5378"/>
                  <a:pt x="2163250" y="0"/>
                </a:cubicBezTo>
                <a:cubicBezTo>
                  <a:pt x="2151695" y="154578"/>
                  <a:pt x="2151818" y="354329"/>
                  <a:pt x="2163250" y="486348"/>
                </a:cubicBezTo>
                <a:cubicBezTo>
                  <a:pt x="1987024" y="477765"/>
                  <a:pt x="1819392" y="468503"/>
                  <a:pt x="1644070" y="486348"/>
                </a:cubicBezTo>
                <a:cubicBezTo>
                  <a:pt x="1468748" y="504193"/>
                  <a:pt x="1279735" y="466371"/>
                  <a:pt x="1059993" y="486348"/>
                </a:cubicBezTo>
                <a:cubicBezTo>
                  <a:pt x="840251" y="506325"/>
                  <a:pt x="801914" y="503985"/>
                  <a:pt x="584078" y="486348"/>
                </a:cubicBezTo>
                <a:cubicBezTo>
                  <a:pt x="366242" y="468711"/>
                  <a:pt x="139295" y="504590"/>
                  <a:pt x="0" y="486348"/>
                </a:cubicBezTo>
                <a:cubicBezTo>
                  <a:pt x="7395" y="292428"/>
                  <a:pt x="23646" y="135133"/>
                  <a:pt x="0" y="0"/>
                </a:cubicBezTo>
                <a:close/>
              </a:path>
              <a:path w="2163250" h="486348" stroke="0" extrusionOk="0">
                <a:moveTo>
                  <a:pt x="0" y="0"/>
                </a:moveTo>
                <a:cubicBezTo>
                  <a:pt x="208845" y="-17280"/>
                  <a:pt x="405208" y="-17034"/>
                  <a:pt x="540813" y="0"/>
                </a:cubicBezTo>
                <a:cubicBezTo>
                  <a:pt x="676418" y="17034"/>
                  <a:pt x="789968" y="-11631"/>
                  <a:pt x="1016728" y="0"/>
                </a:cubicBezTo>
                <a:cubicBezTo>
                  <a:pt x="1243488" y="11631"/>
                  <a:pt x="1453497" y="4463"/>
                  <a:pt x="1579173" y="0"/>
                </a:cubicBezTo>
                <a:cubicBezTo>
                  <a:pt x="1704850" y="-4463"/>
                  <a:pt x="2011214" y="-29042"/>
                  <a:pt x="2163250" y="0"/>
                </a:cubicBezTo>
                <a:cubicBezTo>
                  <a:pt x="2145882" y="107453"/>
                  <a:pt x="2172825" y="313576"/>
                  <a:pt x="2163250" y="486348"/>
                </a:cubicBezTo>
                <a:cubicBezTo>
                  <a:pt x="2041551" y="475952"/>
                  <a:pt x="1802052" y="476413"/>
                  <a:pt x="1665703" y="486348"/>
                </a:cubicBezTo>
                <a:cubicBezTo>
                  <a:pt x="1529354" y="496283"/>
                  <a:pt x="1356893" y="462829"/>
                  <a:pt x="1146523" y="486348"/>
                </a:cubicBezTo>
                <a:cubicBezTo>
                  <a:pt x="936153" y="509867"/>
                  <a:pt x="884718" y="464759"/>
                  <a:pt x="648975" y="486348"/>
                </a:cubicBezTo>
                <a:cubicBezTo>
                  <a:pt x="413232" y="507937"/>
                  <a:pt x="170152" y="507748"/>
                  <a:pt x="0" y="486348"/>
                </a:cubicBezTo>
                <a:cubicBezTo>
                  <a:pt x="-1066" y="244390"/>
                  <a:pt x="-4799" y="124963"/>
                  <a:pt x="0" y="0"/>
                </a:cubicBezTo>
                <a:close/>
              </a:path>
            </a:pathLst>
          </a:custGeom>
          <a:ln>
            <a:solidFill>
              <a:schemeClr val="accent1"/>
            </a:solidFill>
            <a:extLst>
              <a:ext uri="{C807C97D-BFC1-408E-A445-0C87EB9F89A2}">
                <ask:lineSketchStyleProps xmlns:ask="http://schemas.microsoft.com/office/drawing/2018/sketchyshapes" sd="669307894">
                  <a:prstGeom prst="rect">
                    <a:avLst/>
                  </a:prstGeom>
                  <ask:type>
                    <ask:lineSketchFreehand/>
                  </ask:type>
                </ask:lineSketchStyleProps>
              </a:ext>
            </a:extLst>
          </a:ln>
        </p:spPr>
        <p:txBody>
          <a:bodyPr anchor="ctr">
            <a:normAutofit/>
          </a:bodyPr>
          <a:lstStyle>
            <a:lvl1pPr marL="0" indent="0">
              <a:buNone/>
              <a:defRPr sz="2000">
                <a:solidFill>
                  <a:schemeClr val="bg1"/>
                </a:solidFill>
              </a:defRPr>
            </a:lvl1pPr>
          </a:lstStyle>
          <a:p>
            <a:pPr lvl="0"/>
            <a:r>
              <a:rPr lang="de-AT"/>
              <a:t>Überschrift</a:t>
            </a:r>
          </a:p>
        </p:txBody>
      </p:sp>
      <p:sp>
        <p:nvSpPr>
          <p:cNvPr id="37" name="Inhaltsplatzhalter 17">
            <a:extLst>
              <a:ext uri="{FF2B5EF4-FFF2-40B4-BE49-F238E27FC236}">
                <a16:creationId xmlns:a16="http://schemas.microsoft.com/office/drawing/2014/main" id="{B0A07A71-7B7E-49A0-6ED7-FD5B5C13D315}"/>
              </a:ext>
            </a:extLst>
          </p:cNvPr>
          <p:cNvSpPr>
            <a:spLocks noGrp="1"/>
          </p:cNvSpPr>
          <p:nvPr>
            <p:ph sz="quarter" idx="20"/>
          </p:nvPr>
        </p:nvSpPr>
        <p:spPr>
          <a:xfrm>
            <a:off x="3492168" y="3620400"/>
            <a:ext cx="2144712" cy="1139825"/>
          </a:xfrm>
          <a:custGeom>
            <a:avLst/>
            <a:gdLst>
              <a:gd name="csX0" fmla="*/ 0 w 2144712"/>
              <a:gd name="csY0" fmla="*/ 0 h 1139825"/>
              <a:gd name="csX1" fmla="*/ 471837 w 2144712"/>
              <a:gd name="csY1" fmla="*/ 0 h 1139825"/>
              <a:gd name="csX2" fmla="*/ 1050909 w 2144712"/>
              <a:gd name="csY2" fmla="*/ 0 h 1139825"/>
              <a:gd name="csX3" fmla="*/ 1522746 w 2144712"/>
              <a:gd name="csY3" fmla="*/ 0 h 1139825"/>
              <a:gd name="csX4" fmla="*/ 2144712 w 2144712"/>
              <a:gd name="csY4" fmla="*/ 0 h 1139825"/>
              <a:gd name="csX5" fmla="*/ 2144712 w 2144712"/>
              <a:gd name="csY5" fmla="*/ 592709 h 1139825"/>
              <a:gd name="csX6" fmla="*/ 2144712 w 2144712"/>
              <a:gd name="csY6" fmla="*/ 1139825 h 1139825"/>
              <a:gd name="csX7" fmla="*/ 1565640 w 2144712"/>
              <a:gd name="csY7" fmla="*/ 1139825 h 1139825"/>
              <a:gd name="csX8" fmla="*/ 1050909 w 2144712"/>
              <a:gd name="csY8" fmla="*/ 1139825 h 1139825"/>
              <a:gd name="csX9" fmla="*/ 557625 w 2144712"/>
              <a:gd name="csY9" fmla="*/ 1139825 h 1139825"/>
              <a:gd name="csX10" fmla="*/ 0 w 2144712"/>
              <a:gd name="csY10" fmla="*/ 1139825 h 1139825"/>
              <a:gd name="csX11" fmla="*/ 0 w 2144712"/>
              <a:gd name="csY11" fmla="*/ 592709 h 1139825"/>
              <a:gd name="csX12" fmla="*/ 0 w 2144712"/>
              <a:gd name="csY12" fmla="*/ 0 h 11398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144712" h="1139825" fill="none" extrusionOk="0">
                <a:moveTo>
                  <a:pt x="0" y="0"/>
                </a:moveTo>
                <a:cubicBezTo>
                  <a:pt x="132346" y="-20333"/>
                  <a:pt x="258984" y="-12062"/>
                  <a:pt x="471837" y="0"/>
                </a:cubicBezTo>
                <a:cubicBezTo>
                  <a:pt x="684690" y="12062"/>
                  <a:pt x="776758" y="15023"/>
                  <a:pt x="1050909" y="0"/>
                </a:cubicBezTo>
                <a:cubicBezTo>
                  <a:pt x="1325060" y="-15023"/>
                  <a:pt x="1337597" y="12810"/>
                  <a:pt x="1522746" y="0"/>
                </a:cubicBezTo>
                <a:cubicBezTo>
                  <a:pt x="1707895" y="-12810"/>
                  <a:pt x="1939498" y="16266"/>
                  <a:pt x="2144712" y="0"/>
                </a:cubicBezTo>
                <a:cubicBezTo>
                  <a:pt x="2115848" y="137315"/>
                  <a:pt x="2159438" y="355878"/>
                  <a:pt x="2144712" y="592709"/>
                </a:cubicBezTo>
                <a:cubicBezTo>
                  <a:pt x="2129986" y="829540"/>
                  <a:pt x="2152260" y="900112"/>
                  <a:pt x="2144712" y="1139825"/>
                </a:cubicBezTo>
                <a:cubicBezTo>
                  <a:pt x="1916465" y="1167271"/>
                  <a:pt x="1738615" y="1118179"/>
                  <a:pt x="1565640" y="1139825"/>
                </a:cubicBezTo>
                <a:cubicBezTo>
                  <a:pt x="1392665" y="1161471"/>
                  <a:pt x="1222599" y="1151819"/>
                  <a:pt x="1050909" y="1139825"/>
                </a:cubicBezTo>
                <a:cubicBezTo>
                  <a:pt x="879219" y="1127831"/>
                  <a:pt x="667077" y="1124646"/>
                  <a:pt x="557625" y="1139825"/>
                </a:cubicBezTo>
                <a:cubicBezTo>
                  <a:pt x="448173" y="1155004"/>
                  <a:pt x="133301" y="1145969"/>
                  <a:pt x="0" y="1139825"/>
                </a:cubicBezTo>
                <a:cubicBezTo>
                  <a:pt x="-19904" y="973190"/>
                  <a:pt x="11414" y="726516"/>
                  <a:pt x="0" y="592709"/>
                </a:cubicBezTo>
                <a:cubicBezTo>
                  <a:pt x="-11414" y="458902"/>
                  <a:pt x="-4356" y="226485"/>
                  <a:pt x="0" y="0"/>
                </a:cubicBezTo>
                <a:close/>
              </a:path>
              <a:path w="2144712" h="1139825" stroke="0" extrusionOk="0">
                <a:moveTo>
                  <a:pt x="0" y="0"/>
                </a:moveTo>
                <a:cubicBezTo>
                  <a:pt x="222231" y="11695"/>
                  <a:pt x="312175" y="12160"/>
                  <a:pt x="579072" y="0"/>
                </a:cubicBezTo>
                <a:cubicBezTo>
                  <a:pt x="845969" y="-12160"/>
                  <a:pt x="855847" y="-25329"/>
                  <a:pt x="1093803" y="0"/>
                </a:cubicBezTo>
                <a:cubicBezTo>
                  <a:pt x="1331759" y="25329"/>
                  <a:pt x="1415683" y="-21118"/>
                  <a:pt x="1608534" y="0"/>
                </a:cubicBezTo>
                <a:cubicBezTo>
                  <a:pt x="1801385" y="21118"/>
                  <a:pt x="1901461" y="6457"/>
                  <a:pt x="2144712" y="0"/>
                </a:cubicBezTo>
                <a:cubicBezTo>
                  <a:pt x="2133047" y="230905"/>
                  <a:pt x="2170747" y="310842"/>
                  <a:pt x="2144712" y="581311"/>
                </a:cubicBezTo>
                <a:cubicBezTo>
                  <a:pt x="2118677" y="851780"/>
                  <a:pt x="2144842" y="989421"/>
                  <a:pt x="2144712" y="1139825"/>
                </a:cubicBezTo>
                <a:cubicBezTo>
                  <a:pt x="2005415" y="1117563"/>
                  <a:pt x="1870685" y="1136409"/>
                  <a:pt x="1629981" y="1139825"/>
                </a:cubicBezTo>
                <a:cubicBezTo>
                  <a:pt x="1389277" y="1143241"/>
                  <a:pt x="1237705" y="1140134"/>
                  <a:pt x="1072356" y="1139825"/>
                </a:cubicBezTo>
                <a:cubicBezTo>
                  <a:pt x="907007" y="1139516"/>
                  <a:pt x="690859" y="1149303"/>
                  <a:pt x="514731" y="1139825"/>
                </a:cubicBezTo>
                <a:cubicBezTo>
                  <a:pt x="338604" y="1130347"/>
                  <a:pt x="248231" y="1153139"/>
                  <a:pt x="0" y="1139825"/>
                </a:cubicBezTo>
                <a:cubicBezTo>
                  <a:pt x="-10605" y="859816"/>
                  <a:pt x="-14388" y="791994"/>
                  <a:pt x="0" y="569913"/>
                </a:cubicBezTo>
                <a:cubicBezTo>
                  <a:pt x="14388" y="347832"/>
                  <a:pt x="15659" y="159889"/>
                  <a:pt x="0" y="0"/>
                </a:cubicBezTo>
                <a:close/>
              </a:path>
            </a:pathLst>
          </a:custGeom>
          <a:ln>
            <a:solidFill>
              <a:schemeClr val="accent1"/>
            </a:solidFill>
            <a:extLst>
              <a:ext uri="{C807C97D-BFC1-408E-A445-0C87EB9F89A2}">
                <ask:lineSketchStyleProps xmlns:ask="http://schemas.microsoft.com/office/drawing/2018/sketchyshapes" sd="2657878182">
                  <a:prstGeom prst="rect">
                    <a:avLst/>
                  </a:prstGeom>
                  <ask:type>
                    <ask:lineSketchFreehand/>
                  </ask:type>
                </ask:lineSketchStyleProps>
              </a:ext>
            </a:extLst>
          </a:ln>
        </p:spPr>
        <p:txBody>
          <a:bodyPr>
            <a:normAutofit/>
          </a:bodyPr>
          <a:lstStyle>
            <a:lvl1pPr>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p:txBody>
      </p:sp>
      <p:sp>
        <p:nvSpPr>
          <p:cNvPr id="41" name="Inhaltsplatzhalter 31">
            <a:extLst>
              <a:ext uri="{FF2B5EF4-FFF2-40B4-BE49-F238E27FC236}">
                <a16:creationId xmlns:a16="http://schemas.microsoft.com/office/drawing/2014/main" id="{BA30F915-4D97-3ABE-E79F-002E8EDEC96A}"/>
              </a:ext>
            </a:extLst>
          </p:cNvPr>
          <p:cNvSpPr>
            <a:spLocks noGrp="1"/>
          </p:cNvSpPr>
          <p:nvPr>
            <p:ph sz="quarter" idx="24" hasCustomPrompt="1"/>
          </p:nvPr>
        </p:nvSpPr>
        <p:spPr>
          <a:xfrm>
            <a:off x="5861265" y="3038691"/>
            <a:ext cx="2163250" cy="486348"/>
          </a:xfrm>
          <a:custGeom>
            <a:avLst/>
            <a:gdLst>
              <a:gd name="csX0" fmla="*/ 0 w 2163250"/>
              <a:gd name="csY0" fmla="*/ 0 h 486348"/>
              <a:gd name="csX1" fmla="*/ 475915 w 2163250"/>
              <a:gd name="csY1" fmla="*/ 0 h 486348"/>
              <a:gd name="csX2" fmla="*/ 951830 w 2163250"/>
              <a:gd name="csY2" fmla="*/ 0 h 486348"/>
              <a:gd name="csX3" fmla="*/ 1514275 w 2163250"/>
              <a:gd name="csY3" fmla="*/ 0 h 486348"/>
              <a:gd name="csX4" fmla="*/ 2163250 w 2163250"/>
              <a:gd name="csY4" fmla="*/ 0 h 486348"/>
              <a:gd name="csX5" fmla="*/ 2163250 w 2163250"/>
              <a:gd name="csY5" fmla="*/ 486348 h 486348"/>
              <a:gd name="csX6" fmla="*/ 1644070 w 2163250"/>
              <a:gd name="csY6" fmla="*/ 486348 h 486348"/>
              <a:gd name="csX7" fmla="*/ 1059993 w 2163250"/>
              <a:gd name="csY7" fmla="*/ 486348 h 486348"/>
              <a:gd name="csX8" fmla="*/ 584078 w 2163250"/>
              <a:gd name="csY8" fmla="*/ 486348 h 486348"/>
              <a:gd name="csX9" fmla="*/ 0 w 2163250"/>
              <a:gd name="csY9" fmla="*/ 486348 h 486348"/>
              <a:gd name="csX10" fmla="*/ 0 w 2163250"/>
              <a:gd name="csY10" fmla="*/ 0 h 4863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163250" h="486348" fill="none" extrusionOk="0">
                <a:moveTo>
                  <a:pt x="0" y="0"/>
                </a:moveTo>
                <a:cubicBezTo>
                  <a:pt x="104053" y="-2286"/>
                  <a:pt x="376672" y="-13934"/>
                  <a:pt x="475915" y="0"/>
                </a:cubicBezTo>
                <a:cubicBezTo>
                  <a:pt x="575159" y="13934"/>
                  <a:pt x="784814" y="-8315"/>
                  <a:pt x="951830" y="0"/>
                </a:cubicBezTo>
                <a:cubicBezTo>
                  <a:pt x="1118846" y="8315"/>
                  <a:pt x="1254255" y="-19294"/>
                  <a:pt x="1514275" y="0"/>
                </a:cubicBezTo>
                <a:cubicBezTo>
                  <a:pt x="1774295" y="19294"/>
                  <a:pt x="1970806" y="-5378"/>
                  <a:pt x="2163250" y="0"/>
                </a:cubicBezTo>
                <a:cubicBezTo>
                  <a:pt x="2151695" y="154578"/>
                  <a:pt x="2151818" y="354329"/>
                  <a:pt x="2163250" y="486348"/>
                </a:cubicBezTo>
                <a:cubicBezTo>
                  <a:pt x="1987024" y="477765"/>
                  <a:pt x="1819392" y="468503"/>
                  <a:pt x="1644070" y="486348"/>
                </a:cubicBezTo>
                <a:cubicBezTo>
                  <a:pt x="1468748" y="504193"/>
                  <a:pt x="1279735" y="466371"/>
                  <a:pt x="1059993" y="486348"/>
                </a:cubicBezTo>
                <a:cubicBezTo>
                  <a:pt x="840251" y="506325"/>
                  <a:pt x="801914" y="503985"/>
                  <a:pt x="584078" y="486348"/>
                </a:cubicBezTo>
                <a:cubicBezTo>
                  <a:pt x="366242" y="468711"/>
                  <a:pt x="139295" y="504590"/>
                  <a:pt x="0" y="486348"/>
                </a:cubicBezTo>
                <a:cubicBezTo>
                  <a:pt x="7395" y="292428"/>
                  <a:pt x="23646" y="135133"/>
                  <a:pt x="0" y="0"/>
                </a:cubicBezTo>
                <a:close/>
              </a:path>
              <a:path w="2163250" h="486348" stroke="0" extrusionOk="0">
                <a:moveTo>
                  <a:pt x="0" y="0"/>
                </a:moveTo>
                <a:cubicBezTo>
                  <a:pt x="208845" y="-17280"/>
                  <a:pt x="405208" y="-17034"/>
                  <a:pt x="540813" y="0"/>
                </a:cubicBezTo>
                <a:cubicBezTo>
                  <a:pt x="676418" y="17034"/>
                  <a:pt x="789968" y="-11631"/>
                  <a:pt x="1016728" y="0"/>
                </a:cubicBezTo>
                <a:cubicBezTo>
                  <a:pt x="1243488" y="11631"/>
                  <a:pt x="1453497" y="4463"/>
                  <a:pt x="1579173" y="0"/>
                </a:cubicBezTo>
                <a:cubicBezTo>
                  <a:pt x="1704850" y="-4463"/>
                  <a:pt x="2011214" y="-29042"/>
                  <a:pt x="2163250" y="0"/>
                </a:cubicBezTo>
                <a:cubicBezTo>
                  <a:pt x="2145882" y="107453"/>
                  <a:pt x="2172825" y="313576"/>
                  <a:pt x="2163250" y="486348"/>
                </a:cubicBezTo>
                <a:cubicBezTo>
                  <a:pt x="2041551" y="475952"/>
                  <a:pt x="1802052" y="476413"/>
                  <a:pt x="1665703" y="486348"/>
                </a:cubicBezTo>
                <a:cubicBezTo>
                  <a:pt x="1529354" y="496283"/>
                  <a:pt x="1356893" y="462829"/>
                  <a:pt x="1146523" y="486348"/>
                </a:cubicBezTo>
                <a:cubicBezTo>
                  <a:pt x="936153" y="509867"/>
                  <a:pt x="884718" y="464759"/>
                  <a:pt x="648975" y="486348"/>
                </a:cubicBezTo>
                <a:cubicBezTo>
                  <a:pt x="413232" y="507937"/>
                  <a:pt x="170152" y="507748"/>
                  <a:pt x="0" y="486348"/>
                </a:cubicBezTo>
                <a:cubicBezTo>
                  <a:pt x="-1066" y="244390"/>
                  <a:pt x="-4799" y="124963"/>
                  <a:pt x="0" y="0"/>
                </a:cubicBezTo>
                <a:close/>
              </a:path>
            </a:pathLst>
          </a:custGeom>
          <a:ln>
            <a:solidFill>
              <a:schemeClr val="accent1"/>
            </a:solidFill>
            <a:extLst>
              <a:ext uri="{C807C97D-BFC1-408E-A445-0C87EB9F89A2}">
                <ask:lineSketchStyleProps xmlns:ask="http://schemas.microsoft.com/office/drawing/2018/sketchyshapes" sd="669307894">
                  <a:prstGeom prst="rect">
                    <a:avLst/>
                  </a:prstGeom>
                  <ask:type>
                    <ask:lineSketchFreehand/>
                  </ask:type>
                </ask:lineSketchStyleProps>
              </a:ext>
            </a:extLst>
          </a:ln>
        </p:spPr>
        <p:txBody>
          <a:bodyPr anchor="ctr">
            <a:normAutofit/>
          </a:bodyPr>
          <a:lstStyle>
            <a:lvl1pPr marL="0" indent="0">
              <a:buNone/>
              <a:defRPr sz="2000">
                <a:solidFill>
                  <a:schemeClr val="bg1"/>
                </a:solidFill>
              </a:defRPr>
            </a:lvl1pPr>
          </a:lstStyle>
          <a:p>
            <a:pPr lvl="0"/>
            <a:r>
              <a:rPr lang="de-AT"/>
              <a:t>Überschrift</a:t>
            </a:r>
          </a:p>
        </p:txBody>
      </p:sp>
      <p:sp>
        <p:nvSpPr>
          <p:cNvPr id="38" name="Inhaltsplatzhalter 17">
            <a:extLst>
              <a:ext uri="{FF2B5EF4-FFF2-40B4-BE49-F238E27FC236}">
                <a16:creationId xmlns:a16="http://schemas.microsoft.com/office/drawing/2014/main" id="{736D72D3-0471-9343-3885-EFFCBFE3DD69}"/>
              </a:ext>
            </a:extLst>
          </p:cNvPr>
          <p:cNvSpPr>
            <a:spLocks noGrp="1"/>
          </p:cNvSpPr>
          <p:nvPr>
            <p:ph sz="quarter" idx="21"/>
          </p:nvPr>
        </p:nvSpPr>
        <p:spPr>
          <a:xfrm>
            <a:off x="5870534" y="3618397"/>
            <a:ext cx="2144712" cy="1139825"/>
          </a:xfrm>
          <a:custGeom>
            <a:avLst/>
            <a:gdLst>
              <a:gd name="csX0" fmla="*/ 0 w 2144712"/>
              <a:gd name="csY0" fmla="*/ 0 h 1139825"/>
              <a:gd name="csX1" fmla="*/ 579072 w 2144712"/>
              <a:gd name="csY1" fmla="*/ 0 h 1139825"/>
              <a:gd name="csX2" fmla="*/ 1050909 w 2144712"/>
              <a:gd name="csY2" fmla="*/ 0 h 1139825"/>
              <a:gd name="csX3" fmla="*/ 1565640 w 2144712"/>
              <a:gd name="csY3" fmla="*/ 0 h 1139825"/>
              <a:gd name="csX4" fmla="*/ 2144712 w 2144712"/>
              <a:gd name="csY4" fmla="*/ 0 h 1139825"/>
              <a:gd name="csX5" fmla="*/ 2144712 w 2144712"/>
              <a:gd name="csY5" fmla="*/ 581311 h 1139825"/>
              <a:gd name="csX6" fmla="*/ 2144712 w 2144712"/>
              <a:gd name="csY6" fmla="*/ 1139825 h 1139825"/>
              <a:gd name="csX7" fmla="*/ 1587087 w 2144712"/>
              <a:gd name="csY7" fmla="*/ 1139825 h 1139825"/>
              <a:gd name="csX8" fmla="*/ 1008015 w 2144712"/>
              <a:gd name="csY8" fmla="*/ 1139825 h 1139825"/>
              <a:gd name="csX9" fmla="*/ 0 w 2144712"/>
              <a:gd name="csY9" fmla="*/ 1139825 h 1139825"/>
              <a:gd name="csX10" fmla="*/ 0 w 2144712"/>
              <a:gd name="csY10" fmla="*/ 592709 h 1139825"/>
              <a:gd name="csX11" fmla="*/ 0 w 2144712"/>
              <a:gd name="csY11" fmla="*/ 0 h 11398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144712" h="1139825" fill="none" extrusionOk="0">
                <a:moveTo>
                  <a:pt x="0" y="0"/>
                </a:moveTo>
                <a:cubicBezTo>
                  <a:pt x="150272" y="26017"/>
                  <a:pt x="325013" y="10278"/>
                  <a:pt x="579072" y="0"/>
                </a:cubicBezTo>
                <a:cubicBezTo>
                  <a:pt x="833131" y="-10278"/>
                  <a:pt x="857579" y="614"/>
                  <a:pt x="1050909" y="0"/>
                </a:cubicBezTo>
                <a:cubicBezTo>
                  <a:pt x="1244239" y="-614"/>
                  <a:pt x="1367968" y="-21774"/>
                  <a:pt x="1565640" y="0"/>
                </a:cubicBezTo>
                <a:cubicBezTo>
                  <a:pt x="1763312" y="21774"/>
                  <a:pt x="1859241" y="1539"/>
                  <a:pt x="2144712" y="0"/>
                </a:cubicBezTo>
                <a:cubicBezTo>
                  <a:pt x="2145076" y="154970"/>
                  <a:pt x="2117177" y="376592"/>
                  <a:pt x="2144712" y="581311"/>
                </a:cubicBezTo>
                <a:cubicBezTo>
                  <a:pt x="2172247" y="786030"/>
                  <a:pt x="2121673" y="999238"/>
                  <a:pt x="2144712" y="1139825"/>
                </a:cubicBezTo>
                <a:cubicBezTo>
                  <a:pt x="1961078" y="1163739"/>
                  <a:pt x="1739278" y="1150034"/>
                  <a:pt x="1587087" y="1139825"/>
                </a:cubicBezTo>
                <a:cubicBezTo>
                  <a:pt x="1434897" y="1129616"/>
                  <a:pt x="1249603" y="1163057"/>
                  <a:pt x="1008015" y="1139825"/>
                </a:cubicBezTo>
                <a:cubicBezTo>
                  <a:pt x="766427" y="1116593"/>
                  <a:pt x="222390" y="1173716"/>
                  <a:pt x="0" y="1139825"/>
                </a:cubicBezTo>
                <a:cubicBezTo>
                  <a:pt x="-20211" y="892627"/>
                  <a:pt x="-3436" y="816976"/>
                  <a:pt x="0" y="592709"/>
                </a:cubicBezTo>
                <a:cubicBezTo>
                  <a:pt x="3436" y="368442"/>
                  <a:pt x="4663" y="147403"/>
                  <a:pt x="0" y="0"/>
                </a:cubicBezTo>
                <a:close/>
              </a:path>
              <a:path w="2144712" h="1139825" stroke="0" extrusionOk="0">
                <a:moveTo>
                  <a:pt x="0" y="0"/>
                </a:moveTo>
                <a:cubicBezTo>
                  <a:pt x="118694" y="-150"/>
                  <a:pt x="313021" y="-5064"/>
                  <a:pt x="514731" y="0"/>
                </a:cubicBezTo>
                <a:cubicBezTo>
                  <a:pt x="716441" y="5064"/>
                  <a:pt x="975239" y="13832"/>
                  <a:pt x="1093803" y="0"/>
                </a:cubicBezTo>
                <a:cubicBezTo>
                  <a:pt x="1212367" y="-13832"/>
                  <a:pt x="1404242" y="20060"/>
                  <a:pt x="1672875" y="0"/>
                </a:cubicBezTo>
                <a:cubicBezTo>
                  <a:pt x="1941508" y="-20060"/>
                  <a:pt x="1947151" y="-12504"/>
                  <a:pt x="2144712" y="0"/>
                </a:cubicBezTo>
                <a:cubicBezTo>
                  <a:pt x="2169038" y="199258"/>
                  <a:pt x="2143741" y="386074"/>
                  <a:pt x="2144712" y="558514"/>
                </a:cubicBezTo>
                <a:cubicBezTo>
                  <a:pt x="2145683" y="730954"/>
                  <a:pt x="2154965" y="883288"/>
                  <a:pt x="2144712" y="1139825"/>
                </a:cubicBezTo>
                <a:cubicBezTo>
                  <a:pt x="1934035" y="1116734"/>
                  <a:pt x="1810007" y="1133673"/>
                  <a:pt x="1651428" y="1139825"/>
                </a:cubicBezTo>
                <a:cubicBezTo>
                  <a:pt x="1492849" y="1145977"/>
                  <a:pt x="1378383" y="1129157"/>
                  <a:pt x="1179592" y="1139825"/>
                </a:cubicBezTo>
                <a:cubicBezTo>
                  <a:pt x="980801" y="1150493"/>
                  <a:pt x="915130" y="1159646"/>
                  <a:pt x="686308" y="1139825"/>
                </a:cubicBezTo>
                <a:cubicBezTo>
                  <a:pt x="457486" y="1120004"/>
                  <a:pt x="325890" y="1121001"/>
                  <a:pt x="0" y="1139825"/>
                </a:cubicBezTo>
                <a:cubicBezTo>
                  <a:pt x="11592" y="944158"/>
                  <a:pt x="-2502" y="824449"/>
                  <a:pt x="0" y="581311"/>
                </a:cubicBezTo>
                <a:cubicBezTo>
                  <a:pt x="2502" y="338173"/>
                  <a:pt x="-13357" y="164707"/>
                  <a:pt x="0" y="0"/>
                </a:cubicBezTo>
                <a:close/>
              </a:path>
            </a:pathLst>
          </a:custGeom>
          <a:ln>
            <a:solidFill>
              <a:schemeClr val="accent1"/>
            </a:solidFill>
            <a:extLst>
              <a:ext uri="{C807C97D-BFC1-408E-A445-0C87EB9F89A2}">
                <ask:lineSketchStyleProps xmlns:ask="http://schemas.microsoft.com/office/drawing/2018/sketchyshapes" sd="3045298464">
                  <a:prstGeom prst="rect">
                    <a:avLst/>
                  </a:prstGeom>
                  <ask:type>
                    <ask:lineSketchFreehand/>
                  </ask:type>
                </ask:lineSketchStyleProps>
              </a:ext>
            </a:extLst>
          </a:ln>
        </p:spPr>
        <p:txBody>
          <a:bodyPr>
            <a:normAutofit/>
          </a:bodyPr>
          <a:lstStyle>
            <a:lvl1pPr>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p:txBody>
      </p:sp>
      <p:sp>
        <p:nvSpPr>
          <p:cNvPr id="2" name="Titel">
            <a:extLst>
              <a:ext uri="{FF2B5EF4-FFF2-40B4-BE49-F238E27FC236}">
                <a16:creationId xmlns:a16="http://schemas.microsoft.com/office/drawing/2014/main" id="{70F65CF3-E582-C4A2-96FA-3FD9C6D38715}"/>
              </a:ext>
            </a:extLst>
          </p:cNvPr>
          <p:cNvSpPr>
            <a:spLocks noGrp="1"/>
          </p:cNvSpPr>
          <p:nvPr>
            <p:ph type="title" hasCustomPrompt="1"/>
          </p:nvPr>
        </p:nvSpPr>
        <p:spPr>
          <a:xfrm>
            <a:off x="539749" y="416287"/>
            <a:ext cx="8182219" cy="709200"/>
          </a:xfrm>
          <a:prstGeom prst="rect">
            <a:avLst/>
          </a:prstGeom>
        </p:spPr>
        <p:txBody>
          <a:bodyPr vert="horz" anchor="t" anchorCtr="0">
            <a:noAutofit/>
          </a:bodyPr>
          <a:lstStyle>
            <a:lvl1pPr rtl="0">
              <a:defRPr sz="2600" b="1">
                <a:solidFill>
                  <a:schemeClr val="bg1"/>
                </a:solidFill>
                <a:latin typeface="Source Sans Pro" panose="020B0503030403020204" pitchFamily="34" charset="0"/>
                <a:ea typeface="Source Sans Pro" panose="020B0503030403020204" pitchFamily="34" charset="0"/>
              </a:defRPr>
            </a:lvl1pPr>
          </a:lstStyle>
          <a:p>
            <a:r>
              <a:rPr lang="de-AT"/>
              <a:t>Folienüberschrift durch Klicken </a:t>
            </a:r>
            <a:br>
              <a:rPr lang="de-AT"/>
            </a:br>
            <a:r>
              <a:rPr lang="de-AT"/>
              <a:t>bearbeiten</a:t>
            </a:r>
          </a:p>
        </p:txBody>
      </p:sp>
      <p:sp>
        <p:nvSpPr>
          <p:cNvPr id="4" name="Fußnote">
            <a:extLst>
              <a:ext uri="{FF2B5EF4-FFF2-40B4-BE49-F238E27FC236}">
                <a16:creationId xmlns:a16="http://schemas.microsoft.com/office/drawing/2014/main" id="{014A5308-F81F-1B7E-B6F0-72C88E0EF7D5}"/>
              </a:ext>
            </a:extLst>
          </p:cNvPr>
          <p:cNvSpPr>
            <a:spLocks noGrp="1"/>
          </p:cNvSpPr>
          <p:nvPr>
            <p:ph type="body" sz="quarter" idx="25" hasCustomPrompt="1"/>
          </p:nvPr>
        </p:nvSpPr>
        <p:spPr>
          <a:xfrm>
            <a:off x="539750" y="4843562"/>
            <a:ext cx="7762039" cy="207003"/>
          </a:xfrm>
          <a:prstGeom prst="rect">
            <a:avLst/>
          </a:prstGeom>
        </p:spPr>
        <p:txBody>
          <a:bodyPr lIns="90000" tIns="0" rIns="90000" bIns="0" anchor="b" anchorCtr="0"/>
          <a:lstStyle>
            <a:lvl1pPr marL="0" indent="0" rtl="0">
              <a:lnSpc>
                <a:spcPct val="100000"/>
              </a:lnSpc>
              <a:spcBef>
                <a:spcPts val="0"/>
              </a:spcBef>
              <a:buNone/>
              <a:defRPr sz="1200">
                <a:solidFill>
                  <a:schemeClr val="bg1"/>
                </a:solidFill>
                <a:latin typeface="Source Sans Pro" panose="020B0503030403020204" pitchFamily="34" charset="0"/>
                <a:ea typeface="Source Sans Pro" panose="020B0503030403020204" pitchFamily="34" charset="0"/>
              </a:defRPr>
            </a:lvl1pPr>
            <a:lvl2pPr marL="0">
              <a:lnSpc>
                <a:spcPct val="100000"/>
              </a:lnSpc>
              <a:spcBef>
                <a:spcPts val="0"/>
              </a:spcBef>
              <a:defRPr sz="825"/>
            </a:lvl2pPr>
            <a:lvl3pPr marL="0">
              <a:lnSpc>
                <a:spcPct val="100000"/>
              </a:lnSpc>
              <a:spcBef>
                <a:spcPts val="0"/>
              </a:spcBef>
              <a:defRPr sz="825"/>
            </a:lvl3pPr>
            <a:lvl4pPr marL="0">
              <a:lnSpc>
                <a:spcPct val="100000"/>
              </a:lnSpc>
              <a:spcBef>
                <a:spcPts val="0"/>
              </a:spcBef>
              <a:defRPr sz="825"/>
            </a:lvl4pPr>
            <a:lvl5pPr marL="0">
              <a:lnSpc>
                <a:spcPct val="100000"/>
              </a:lnSpc>
              <a:spcBef>
                <a:spcPts val="0"/>
              </a:spcBef>
              <a:defRPr sz="825"/>
            </a:lvl5pPr>
          </a:lstStyle>
          <a:p>
            <a:pPr lvl="0"/>
            <a:r>
              <a:rPr lang="de-AT"/>
              <a:t>Quelle: Fußnote</a:t>
            </a:r>
          </a:p>
        </p:txBody>
      </p:sp>
    </p:spTree>
    <p:extLst>
      <p:ext uri="{BB962C8B-B14F-4D97-AF65-F5344CB8AC3E}">
        <p14:creationId xmlns:p14="http://schemas.microsoft.com/office/powerpoint/2010/main" val="68732577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ags" Target="../tags/tag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oleObject" Target="../embeddings/oleObject1.bin"/><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oleObject" Target="../embeddings/oleObject30.bin"/><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tags" Target="../tags/tag31.xml"/><Relationship Id="rId2" Type="http://schemas.openxmlformats.org/officeDocument/2006/relationships/slideLayout" Target="../slideLayouts/slideLayout34.xml"/><Relationship Id="rId16" Type="http://schemas.openxmlformats.org/officeDocument/2006/relationships/theme" Target="../theme/theme2.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19" Type="http://schemas.openxmlformats.org/officeDocument/2006/relationships/image" Target="../media/image1.emf"/><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C9804FBD-46B6-4875-AFBF-20B322586429}"/>
              </a:ext>
            </a:extLst>
          </p:cNvPr>
          <p:cNvGraphicFramePr>
            <a:graphicFrameLocks noChangeAspect="1"/>
          </p:cNvGraphicFramePr>
          <p:nvPr userDrawn="1">
            <p:custDataLst>
              <p:tags r:id="rId34"/>
            </p:custDataLst>
            <p:extLst>
              <p:ext uri="{D42A27DB-BD31-4B8C-83A1-F6EECF244321}">
                <p14:modId xmlns:p14="http://schemas.microsoft.com/office/powerpoint/2010/main" val="9336734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5" imgW="306" imgH="306" progId="TCLayout.ActiveDocument.1">
                  <p:embed/>
                </p:oleObj>
              </mc:Choice>
              <mc:Fallback>
                <p:oleObj name="think-cell Folie" r:id="rId35" imgW="306" imgH="306" progId="TCLayout.ActiveDocument.1">
                  <p:embed/>
                  <p:pic>
                    <p:nvPicPr>
                      <p:cNvPr id="2" name="Objekt 1" hidden="1">
                        <a:extLst>
                          <a:ext uri="{FF2B5EF4-FFF2-40B4-BE49-F238E27FC236}">
                            <a16:creationId xmlns:a16="http://schemas.microsoft.com/office/drawing/2014/main" id="{C9804FBD-46B6-4875-AFBF-20B322586429}"/>
                          </a:ext>
                        </a:extLst>
                      </p:cNvPr>
                      <p:cNvPicPr/>
                      <p:nvPr/>
                    </p:nvPicPr>
                    <p:blipFill>
                      <a:blip r:embed="rId36"/>
                      <a:stretch>
                        <a:fillRect/>
                      </a:stretch>
                    </p:blipFill>
                    <p:spPr>
                      <a:xfrm>
                        <a:off x="1588" y="1588"/>
                        <a:ext cx="1588" cy="1588"/>
                      </a:xfrm>
                      <a:prstGeom prst="rect">
                        <a:avLst/>
                      </a:prstGeom>
                    </p:spPr>
                  </p:pic>
                </p:oleObj>
              </mc:Fallback>
            </mc:AlternateContent>
          </a:graphicData>
        </a:graphic>
      </p:graphicFrame>
      <p:sp>
        <p:nvSpPr>
          <p:cNvPr id="13" name="Freeform: hellgrünes Dreieck">
            <a:extLst>
              <a:ext uri="{FF2B5EF4-FFF2-40B4-BE49-F238E27FC236}">
                <a16:creationId xmlns:a16="http://schemas.microsoft.com/office/drawing/2014/main" id="{22BDC974-F451-4B8C-89AB-AA25F5F59452}"/>
              </a:ext>
              <a:ext uri="{C183D7F6-B498-43B3-948B-1728B52AA6E4}">
                <adec:decorative xmlns:adec="http://schemas.microsoft.com/office/drawing/2017/decorative" val="1"/>
              </a:ext>
            </a:extLst>
          </p:cNvPr>
          <p:cNvSpPr/>
          <p:nvPr userDrawn="1"/>
        </p:nvSpPr>
        <p:spPr bwMode="gray">
          <a:xfrm>
            <a:off x="8283787" y="4282803"/>
            <a:ext cx="860213" cy="860697"/>
          </a:xfrm>
          <a:custGeom>
            <a:avLst/>
            <a:gdLst/>
            <a:ahLst/>
            <a:cxnLst>
              <a:cxn ang="3cd4">
                <a:pos x="hc" y="t"/>
              </a:cxn>
              <a:cxn ang="cd2">
                <a:pos x="l" y="vc"/>
              </a:cxn>
              <a:cxn ang="cd4">
                <a:pos x="hc" y="b"/>
              </a:cxn>
              <a:cxn ang="0">
                <a:pos x="r" y="vc"/>
              </a:cxn>
            </a:cxnLst>
            <a:rect l="l" t="t" r="r" b="b"/>
            <a:pathLst>
              <a:path w="1780" h="1781">
                <a:moveTo>
                  <a:pt x="1780" y="0"/>
                </a:moveTo>
                <a:lnTo>
                  <a:pt x="1780" y="1781"/>
                </a:lnTo>
                <a:lnTo>
                  <a:pt x="0" y="1781"/>
                </a:lnTo>
                <a:close/>
              </a:path>
            </a:pathLst>
          </a:custGeom>
          <a:solidFill>
            <a:schemeClr val="bg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16" name="Freeform: myAbility &quot;A&quot;">
            <a:extLst>
              <a:ext uri="{FF2B5EF4-FFF2-40B4-BE49-F238E27FC236}">
                <a16:creationId xmlns:a16="http://schemas.microsoft.com/office/drawing/2014/main" id="{0099C3CE-4F64-4A6F-96E6-0F1111BCBAFE}"/>
              </a:ext>
              <a:ext uri="{C183D7F6-B498-43B3-948B-1728B52AA6E4}">
                <adec:decorative xmlns:adec="http://schemas.microsoft.com/office/drawing/2017/decorative" val="1"/>
              </a:ext>
            </a:extLst>
          </p:cNvPr>
          <p:cNvSpPr/>
          <p:nvPr userDrawn="1"/>
        </p:nvSpPr>
        <p:spPr bwMode="black">
          <a:xfrm>
            <a:off x="66351" y="54297"/>
            <a:ext cx="342671" cy="378819"/>
          </a:xfrm>
          <a:custGeom>
            <a:avLst/>
            <a:gdLst/>
            <a:ahLst/>
            <a:cxnLst>
              <a:cxn ang="3cd4">
                <a:pos x="hc" y="t"/>
              </a:cxn>
              <a:cxn ang="cd2">
                <a:pos x="l" y="vc"/>
              </a:cxn>
              <a:cxn ang="cd4">
                <a:pos x="hc" y="b"/>
              </a:cxn>
              <a:cxn ang="0">
                <a:pos x="r" y="vc"/>
              </a:cxn>
            </a:cxnLst>
            <a:rect l="l" t="t" r="r" b="b"/>
            <a:pathLst>
              <a:path w="712" h="787">
                <a:moveTo>
                  <a:pt x="712" y="787"/>
                </a:moveTo>
                <a:cubicBezTo>
                  <a:pt x="519" y="787"/>
                  <a:pt x="519" y="787"/>
                  <a:pt x="519" y="787"/>
                </a:cubicBezTo>
                <a:cubicBezTo>
                  <a:pt x="475" y="601"/>
                  <a:pt x="475" y="601"/>
                  <a:pt x="475" y="601"/>
                </a:cubicBezTo>
                <a:cubicBezTo>
                  <a:pt x="393" y="601"/>
                  <a:pt x="393" y="601"/>
                  <a:pt x="393" y="601"/>
                </a:cubicBezTo>
                <a:cubicBezTo>
                  <a:pt x="393" y="460"/>
                  <a:pt x="393" y="460"/>
                  <a:pt x="393" y="460"/>
                </a:cubicBezTo>
                <a:cubicBezTo>
                  <a:pt x="438" y="460"/>
                  <a:pt x="438" y="460"/>
                  <a:pt x="438" y="460"/>
                </a:cubicBezTo>
                <a:cubicBezTo>
                  <a:pt x="415" y="386"/>
                  <a:pt x="415" y="386"/>
                  <a:pt x="415" y="386"/>
                </a:cubicBezTo>
                <a:cubicBezTo>
                  <a:pt x="393" y="312"/>
                  <a:pt x="378" y="215"/>
                  <a:pt x="356" y="134"/>
                </a:cubicBezTo>
                <a:cubicBezTo>
                  <a:pt x="349" y="134"/>
                  <a:pt x="349" y="134"/>
                  <a:pt x="349" y="134"/>
                </a:cubicBezTo>
                <a:cubicBezTo>
                  <a:pt x="334" y="215"/>
                  <a:pt x="311" y="312"/>
                  <a:pt x="289" y="386"/>
                </a:cubicBezTo>
                <a:cubicBezTo>
                  <a:pt x="267" y="460"/>
                  <a:pt x="267" y="460"/>
                  <a:pt x="267" y="460"/>
                </a:cubicBezTo>
                <a:cubicBezTo>
                  <a:pt x="311" y="460"/>
                  <a:pt x="311" y="460"/>
                  <a:pt x="311" y="460"/>
                </a:cubicBezTo>
                <a:cubicBezTo>
                  <a:pt x="311" y="601"/>
                  <a:pt x="311" y="601"/>
                  <a:pt x="311" y="601"/>
                </a:cubicBezTo>
                <a:cubicBezTo>
                  <a:pt x="230" y="601"/>
                  <a:pt x="230" y="601"/>
                  <a:pt x="230" y="601"/>
                </a:cubicBezTo>
                <a:cubicBezTo>
                  <a:pt x="185" y="787"/>
                  <a:pt x="185" y="787"/>
                  <a:pt x="185" y="787"/>
                </a:cubicBezTo>
                <a:cubicBezTo>
                  <a:pt x="0" y="787"/>
                  <a:pt x="0" y="787"/>
                  <a:pt x="0" y="787"/>
                </a:cubicBezTo>
                <a:cubicBezTo>
                  <a:pt x="252" y="0"/>
                  <a:pt x="252" y="0"/>
                  <a:pt x="252" y="0"/>
                </a:cubicBezTo>
                <a:cubicBezTo>
                  <a:pt x="460" y="0"/>
                  <a:pt x="460" y="0"/>
                  <a:pt x="460" y="0"/>
                </a:cubicBezTo>
                <a:close/>
              </a:path>
            </a:pathLst>
          </a:custGeom>
          <a:solidFill>
            <a:srgbClr val="5DB67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10" name="Foliennummernplatzhalter">
            <a:extLst>
              <a:ext uri="{FF2B5EF4-FFF2-40B4-BE49-F238E27FC236}">
                <a16:creationId xmlns:a16="http://schemas.microsoft.com/office/drawing/2014/main" id="{03D8B97C-6354-41D5-B2BE-EBC75EA28B19}"/>
              </a:ext>
            </a:extLst>
          </p:cNvPr>
          <p:cNvSpPr txBox="1">
            <a:spLocks/>
          </p:cNvSpPr>
          <p:nvPr userDrawn="1"/>
        </p:nvSpPr>
        <p:spPr bwMode="gray">
          <a:xfrm>
            <a:off x="8308074" y="4829261"/>
            <a:ext cx="726178" cy="270000"/>
          </a:xfrm>
          <a:prstGeom prst="rect">
            <a:avLst/>
          </a:prstGeom>
        </p:spPr>
        <p:txBody>
          <a:bodyPr vert="horz" lIns="68580" tIns="34290" rIns="0" bIns="34290" rtlCol="0" anchor="ctr"/>
          <a:lstStyle>
            <a:defPPr>
              <a:defRPr lang="de-DE"/>
            </a:defPPr>
            <a:lvl1pPr marL="0" algn="r" defTabSz="914400" rtl="0" eaLnBrk="1" latinLnBrk="0" hangingPunct="1">
              <a:defRPr sz="110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AEDF4927-1DD5-47E8-B77E-EE372ACDC335}" type="slidenum">
              <a:rPr lang="de-AT" sz="1200" b="1" smtClean="0">
                <a:solidFill>
                  <a:schemeClr val="tx2"/>
                </a:solidFill>
                <a:latin typeface="Source Sans Pro" panose="020B0503030403020204" pitchFamily="34" charset="0"/>
                <a:ea typeface="Source Sans Pro" panose="020B0503030403020204" pitchFamily="34" charset="0"/>
                <a:cs typeface="Source Sans Pro" charset="0"/>
              </a:rPr>
              <a:pPr rtl="0"/>
              <a:t>‹#›</a:t>
            </a:fld>
            <a:endParaRPr lang="de-AT" sz="1200" b="1">
              <a:solidFill>
                <a:schemeClr val="tx2"/>
              </a:solidFill>
              <a:latin typeface="Source Sans Pro" panose="020B0503030403020204" pitchFamily="34" charset="0"/>
              <a:ea typeface="Source Sans Pro" panose="020B0503030403020204" pitchFamily="34" charset="0"/>
              <a:cs typeface="Source Sans Pro" charset="0"/>
            </a:endParaRPr>
          </a:p>
        </p:txBody>
      </p:sp>
      <p:sp>
        <p:nvSpPr>
          <p:cNvPr id="11" name="Copyrighthinweis">
            <a:extLst>
              <a:ext uri="{FF2B5EF4-FFF2-40B4-BE49-F238E27FC236}">
                <a16:creationId xmlns:a16="http://schemas.microsoft.com/office/drawing/2014/main" id="{52169B51-19E6-4191-A3E8-7E4F0D9E3445}"/>
              </a:ext>
            </a:extLst>
          </p:cNvPr>
          <p:cNvSpPr txBox="1">
            <a:spLocks/>
          </p:cNvSpPr>
          <p:nvPr/>
        </p:nvSpPr>
        <p:spPr>
          <a:xfrm rot="16200000">
            <a:off x="-1290088" y="3594423"/>
            <a:ext cx="2823084" cy="152408"/>
          </a:xfrm>
          <a:prstGeom prst="rect">
            <a:avLst/>
          </a:prstGeom>
        </p:spPr>
        <p:txBody>
          <a:bodyPr vert="horz" lIns="68580" tIns="34290" rIns="68580" bIns="34290" rtlCol="0" anchor="ctr"/>
          <a:lstStyle>
            <a:defPPr>
              <a:defRPr lang="de-DE"/>
            </a:defPPr>
            <a:lvl1pPr marL="0" algn="l" defTabSz="914400" rtl="0" eaLnBrk="1" latinLnBrk="0" hangingPunct="1">
              <a:defRPr lang="de-AT" sz="1100" kern="1200" smtClean="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de-AT" sz="700">
                <a:solidFill>
                  <a:schemeClr val="bg1"/>
                </a:solidFill>
                <a:latin typeface="Source Sans Pro" panose="020B0503030403020204" pitchFamily="34" charset="0"/>
                <a:ea typeface="Source Sans Pro" panose="020B0503030403020204" pitchFamily="34" charset="0"/>
                <a:cs typeface="Source Sans Pro" charset="0"/>
              </a:rPr>
              <a:t>© 2023. myAbility. Alle Rechte vorbehalten.</a:t>
            </a:r>
          </a:p>
        </p:txBody>
      </p:sp>
    </p:spTree>
    <p:extLst>
      <p:ext uri="{BB962C8B-B14F-4D97-AF65-F5344CB8AC3E}">
        <p14:creationId xmlns:p14="http://schemas.microsoft.com/office/powerpoint/2010/main" val="384495119"/>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99" r:id="rId3"/>
    <p:sldLayoutId id="2147483753" r:id="rId4"/>
    <p:sldLayoutId id="2147483776" r:id="rId5"/>
    <p:sldLayoutId id="2147483773" r:id="rId6"/>
    <p:sldLayoutId id="2147483774" r:id="rId7"/>
    <p:sldLayoutId id="2147483779" r:id="rId8"/>
    <p:sldLayoutId id="2147483760" r:id="rId9"/>
    <p:sldLayoutId id="2147483755" r:id="rId10"/>
    <p:sldLayoutId id="2147483775" r:id="rId11"/>
    <p:sldLayoutId id="2147483756" r:id="rId12"/>
    <p:sldLayoutId id="2147483757" r:id="rId13"/>
    <p:sldLayoutId id="2147483759" r:id="rId14"/>
    <p:sldLayoutId id="2147483797" r:id="rId15"/>
    <p:sldLayoutId id="2147483778" r:id="rId16"/>
    <p:sldLayoutId id="2147483801" r:id="rId17"/>
    <p:sldLayoutId id="2147483802" r:id="rId18"/>
    <p:sldLayoutId id="2147483803" r:id="rId19"/>
    <p:sldLayoutId id="2147483804" r:id="rId20"/>
    <p:sldLayoutId id="2147483807" r:id="rId21"/>
    <p:sldLayoutId id="2147483808" r:id="rId22"/>
    <p:sldLayoutId id="2147483809" r:id="rId23"/>
    <p:sldLayoutId id="2147483810" r:id="rId24"/>
    <p:sldLayoutId id="2147483811" r:id="rId25"/>
    <p:sldLayoutId id="2147483812" r:id="rId26"/>
    <p:sldLayoutId id="2147483813" r:id="rId27"/>
    <p:sldLayoutId id="2147483814" r:id="rId28"/>
    <p:sldLayoutId id="2147483815" r:id="rId29"/>
    <p:sldLayoutId id="2147483816" r:id="rId30"/>
    <p:sldLayoutId id="2147483817" r:id="rId31"/>
    <p:sldLayoutId id="2147483818" r:id="rId32"/>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13">
          <p15:clr>
            <a:srgbClr val="F26B43"/>
          </p15:clr>
        </p15:guide>
        <p15:guide id="6" pos="5647">
          <p15:clr>
            <a:srgbClr val="F26B43"/>
          </p15:clr>
        </p15:guide>
        <p15:guide id="11" orient="horz" pos="191" userDrawn="1">
          <p15:clr>
            <a:srgbClr val="F26B43"/>
          </p15:clr>
        </p15:guide>
        <p15:guide id="12" pos="771" userDrawn="1">
          <p15:clr>
            <a:srgbClr val="F26B43"/>
          </p15:clr>
        </p15:guide>
        <p15:guide id="13" orient="horz" pos="350">
          <p15:clr>
            <a:srgbClr val="F26B43"/>
          </p15:clr>
        </p15:guide>
        <p15:guide id="14" pos="2880">
          <p15:clr>
            <a:srgbClr val="F26B43"/>
          </p15:clr>
        </p15:guide>
        <p15:guide id="17" pos="5420">
          <p15:clr>
            <a:srgbClr val="F26B43"/>
          </p15:clr>
        </p15:guide>
        <p15:guide id="18" pos="340" userDrawn="1">
          <p15:clr>
            <a:srgbClr val="F26B43"/>
          </p15:clr>
        </p15:guide>
        <p15:guide id="19" orient="horz" pos="645" userDrawn="1">
          <p15:clr>
            <a:srgbClr val="F26B43"/>
          </p15:clr>
        </p15:guide>
        <p15:guide id="20" userDrawn="1">
          <p15:clr>
            <a:srgbClr val="F26B43"/>
          </p15:clr>
        </p15:guide>
        <p15:guide id="21" orient="horz" pos="304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C9804FBD-46B6-4875-AFBF-20B322586429}"/>
              </a:ext>
            </a:extLst>
          </p:cNvPr>
          <p:cNvGraphicFramePr>
            <a:graphicFrameLocks noChangeAspect="1"/>
          </p:cNvGraphicFramePr>
          <p:nvPr userDrawn="1">
            <p:custDataLst>
              <p:tags r:id="rId17"/>
            </p:custDataLst>
            <p:extLst>
              <p:ext uri="{D42A27DB-BD31-4B8C-83A1-F6EECF244321}">
                <p14:modId xmlns:p14="http://schemas.microsoft.com/office/powerpoint/2010/main" val="9336734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18" imgW="306" imgH="306" progId="TCLayout.ActiveDocument.1">
                  <p:embed/>
                </p:oleObj>
              </mc:Choice>
              <mc:Fallback>
                <p:oleObj name="think-cell Folie" r:id="rId18" imgW="306" imgH="306" progId="TCLayout.ActiveDocument.1">
                  <p:embed/>
                  <p:pic>
                    <p:nvPicPr>
                      <p:cNvPr id="2" name="Objekt 1" hidden="1">
                        <a:extLst>
                          <a:ext uri="{FF2B5EF4-FFF2-40B4-BE49-F238E27FC236}">
                            <a16:creationId xmlns:a16="http://schemas.microsoft.com/office/drawing/2014/main" id="{C9804FBD-46B6-4875-AFBF-20B322586429}"/>
                          </a:ext>
                        </a:extLst>
                      </p:cNvPr>
                      <p:cNvPicPr/>
                      <p:nvPr/>
                    </p:nvPicPr>
                    <p:blipFill>
                      <a:blip r:embed="rId19"/>
                      <a:stretch>
                        <a:fillRect/>
                      </a:stretch>
                    </p:blipFill>
                    <p:spPr>
                      <a:xfrm>
                        <a:off x="1588" y="1588"/>
                        <a:ext cx="1588" cy="1588"/>
                      </a:xfrm>
                      <a:prstGeom prst="rect">
                        <a:avLst/>
                      </a:prstGeom>
                    </p:spPr>
                  </p:pic>
                </p:oleObj>
              </mc:Fallback>
            </mc:AlternateContent>
          </a:graphicData>
        </a:graphic>
      </p:graphicFrame>
      <p:sp>
        <p:nvSpPr>
          <p:cNvPr id="13" name="Freeform: hellgrünes Dreieck">
            <a:extLst>
              <a:ext uri="{FF2B5EF4-FFF2-40B4-BE49-F238E27FC236}">
                <a16:creationId xmlns:a16="http://schemas.microsoft.com/office/drawing/2014/main" id="{22BDC974-F451-4B8C-89AB-AA25F5F59452}"/>
              </a:ext>
              <a:ext uri="{C183D7F6-B498-43B3-948B-1728B52AA6E4}">
                <adec:decorative xmlns:adec="http://schemas.microsoft.com/office/drawing/2017/decorative" val="1"/>
              </a:ext>
            </a:extLst>
          </p:cNvPr>
          <p:cNvSpPr/>
          <p:nvPr userDrawn="1"/>
        </p:nvSpPr>
        <p:spPr bwMode="gray">
          <a:xfrm rot="10800000">
            <a:off x="0" y="0"/>
            <a:ext cx="860213" cy="860697"/>
          </a:xfrm>
          <a:custGeom>
            <a:avLst/>
            <a:gdLst/>
            <a:ahLst/>
            <a:cxnLst>
              <a:cxn ang="3cd4">
                <a:pos x="hc" y="t"/>
              </a:cxn>
              <a:cxn ang="cd2">
                <a:pos x="l" y="vc"/>
              </a:cxn>
              <a:cxn ang="cd4">
                <a:pos x="hc" y="b"/>
              </a:cxn>
              <a:cxn ang="0">
                <a:pos x="r" y="vc"/>
              </a:cxn>
            </a:cxnLst>
            <a:rect l="l" t="t" r="r" b="b"/>
            <a:pathLst>
              <a:path w="1780" h="1781">
                <a:moveTo>
                  <a:pt x="1780" y="0"/>
                </a:moveTo>
                <a:lnTo>
                  <a:pt x="1780" y="1781"/>
                </a:lnTo>
                <a:lnTo>
                  <a:pt x="0" y="1781"/>
                </a:lnTo>
                <a:close/>
              </a:path>
            </a:pathLst>
          </a:custGeom>
          <a:solidFill>
            <a:srgbClr val="1E353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16" name="Freeform: myAbility &quot;A&quot;">
            <a:extLst>
              <a:ext uri="{FF2B5EF4-FFF2-40B4-BE49-F238E27FC236}">
                <a16:creationId xmlns:a16="http://schemas.microsoft.com/office/drawing/2014/main" id="{0099C3CE-4F64-4A6F-96E6-0F1111BCBAFE}"/>
              </a:ext>
              <a:ext uri="{C183D7F6-B498-43B3-948B-1728B52AA6E4}">
                <adec:decorative xmlns:adec="http://schemas.microsoft.com/office/drawing/2017/decorative" val="1"/>
              </a:ext>
            </a:extLst>
          </p:cNvPr>
          <p:cNvSpPr/>
          <p:nvPr userDrawn="1"/>
        </p:nvSpPr>
        <p:spPr bwMode="black">
          <a:xfrm>
            <a:off x="66351" y="54297"/>
            <a:ext cx="342671" cy="378819"/>
          </a:xfrm>
          <a:custGeom>
            <a:avLst/>
            <a:gdLst/>
            <a:ahLst/>
            <a:cxnLst>
              <a:cxn ang="3cd4">
                <a:pos x="hc" y="t"/>
              </a:cxn>
              <a:cxn ang="cd2">
                <a:pos x="l" y="vc"/>
              </a:cxn>
              <a:cxn ang="cd4">
                <a:pos x="hc" y="b"/>
              </a:cxn>
              <a:cxn ang="0">
                <a:pos x="r" y="vc"/>
              </a:cxn>
            </a:cxnLst>
            <a:rect l="l" t="t" r="r" b="b"/>
            <a:pathLst>
              <a:path w="712" h="787">
                <a:moveTo>
                  <a:pt x="712" y="787"/>
                </a:moveTo>
                <a:cubicBezTo>
                  <a:pt x="519" y="787"/>
                  <a:pt x="519" y="787"/>
                  <a:pt x="519" y="787"/>
                </a:cubicBezTo>
                <a:cubicBezTo>
                  <a:pt x="475" y="601"/>
                  <a:pt x="475" y="601"/>
                  <a:pt x="475" y="601"/>
                </a:cubicBezTo>
                <a:cubicBezTo>
                  <a:pt x="393" y="601"/>
                  <a:pt x="393" y="601"/>
                  <a:pt x="393" y="601"/>
                </a:cubicBezTo>
                <a:cubicBezTo>
                  <a:pt x="393" y="460"/>
                  <a:pt x="393" y="460"/>
                  <a:pt x="393" y="460"/>
                </a:cubicBezTo>
                <a:cubicBezTo>
                  <a:pt x="438" y="460"/>
                  <a:pt x="438" y="460"/>
                  <a:pt x="438" y="460"/>
                </a:cubicBezTo>
                <a:cubicBezTo>
                  <a:pt x="415" y="386"/>
                  <a:pt x="415" y="386"/>
                  <a:pt x="415" y="386"/>
                </a:cubicBezTo>
                <a:cubicBezTo>
                  <a:pt x="393" y="312"/>
                  <a:pt x="378" y="215"/>
                  <a:pt x="356" y="134"/>
                </a:cubicBezTo>
                <a:cubicBezTo>
                  <a:pt x="349" y="134"/>
                  <a:pt x="349" y="134"/>
                  <a:pt x="349" y="134"/>
                </a:cubicBezTo>
                <a:cubicBezTo>
                  <a:pt x="334" y="215"/>
                  <a:pt x="311" y="312"/>
                  <a:pt x="289" y="386"/>
                </a:cubicBezTo>
                <a:cubicBezTo>
                  <a:pt x="267" y="460"/>
                  <a:pt x="267" y="460"/>
                  <a:pt x="267" y="460"/>
                </a:cubicBezTo>
                <a:cubicBezTo>
                  <a:pt x="311" y="460"/>
                  <a:pt x="311" y="460"/>
                  <a:pt x="311" y="460"/>
                </a:cubicBezTo>
                <a:cubicBezTo>
                  <a:pt x="311" y="601"/>
                  <a:pt x="311" y="601"/>
                  <a:pt x="311" y="601"/>
                </a:cubicBezTo>
                <a:cubicBezTo>
                  <a:pt x="230" y="601"/>
                  <a:pt x="230" y="601"/>
                  <a:pt x="230" y="601"/>
                </a:cubicBezTo>
                <a:cubicBezTo>
                  <a:pt x="185" y="787"/>
                  <a:pt x="185" y="787"/>
                  <a:pt x="185" y="787"/>
                </a:cubicBezTo>
                <a:cubicBezTo>
                  <a:pt x="0" y="787"/>
                  <a:pt x="0" y="787"/>
                  <a:pt x="0" y="787"/>
                </a:cubicBezTo>
                <a:cubicBezTo>
                  <a:pt x="252" y="0"/>
                  <a:pt x="252" y="0"/>
                  <a:pt x="252" y="0"/>
                </a:cubicBezTo>
                <a:cubicBezTo>
                  <a:pt x="460" y="0"/>
                  <a:pt x="460" y="0"/>
                  <a:pt x="460" y="0"/>
                </a:cubicBezTo>
                <a:close/>
              </a:path>
            </a:pathLst>
          </a:custGeom>
          <a:solidFill>
            <a:srgbClr val="5DB67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AT" sz="1800" b="0" i="0" u="none" strike="noStrike" kern="1200">
              <a:ln>
                <a:noFill/>
              </a:ln>
              <a:latin typeface="Arial" pitchFamily="18"/>
              <a:ea typeface="Arial Unicode MS" pitchFamily="2"/>
              <a:cs typeface="Arial Unicode MS" pitchFamily="2"/>
            </a:endParaRPr>
          </a:p>
        </p:txBody>
      </p:sp>
      <p:sp>
        <p:nvSpPr>
          <p:cNvPr id="10" name="Foliennummernplatzhalter">
            <a:extLst>
              <a:ext uri="{FF2B5EF4-FFF2-40B4-BE49-F238E27FC236}">
                <a16:creationId xmlns:a16="http://schemas.microsoft.com/office/drawing/2014/main" id="{03D8B97C-6354-41D5-B2BE-EBC75EA28B19}"/>
              </a:ext>
            </a:extLst>
          </p:cNvPr>
          <p:cNvSpPr txBox="1">
            <a:spLocks/>
          </p:cNvSpPr>
          <p:nvPr userDrawn="1"/>
        </p:nvSpPr>
        <p:spPr bwMode="gray">
          <a:xfrm>
            <a:off x="8308074" y="4829261"/>
            <a:ext cx="726178" cy="270000"/>
          </a:xfrm>
          <a:prstGeom prst="rect">
            <a:avLst/>
          </a:prstGeom>
        </p:spPr>
        <p:txBody>
          <a:bodyPr vert="horz" lIns="68580" tIns="34290" rIns="0" bIns="34290" rtlCol="0" anchor="ctr"/>
          <a:lstStyle>
            <a:defPPr>
              <a:defRPr lang="de-DE"/>
            </a:defPPr>
            <a:lvl1pPr marL="0" algn="r" defTabSz="914400" rtl="0" eaLnBrk="1" latinLnBrk="0" hangingPunct="1">
              <a:defRPr sz="110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AEDF4927-1DD5-47E8-B77E-EE372ACDC335}" type="slidenum">
              <a:rPr lang="de-AT" sz="1200" b="1" smtClean="0">
                <a:solidFill>
                  <a:schemeClr val="tx2"/>
                </a:solidFill>
                <a:latin typeface="Source Sans Pro" panose="020B0503030403020204" pitchFamily="34" charset="0"/>
                <a:ea typeface="Source Sans Pro" panose="020B0503030403020204" pitchFamily="34" charset="0"/>
                <a:cs typeface="Source Sans Pro" charset="0"/>
              </a:rPr>
              <a:pPr rtl="0"/>
              <a:t>‹#›</a:t>
            </a:fld>
            <a:endParaRPr lang="de-AT" sz="1200" b="1">
              <a:solidFill>
                <a:schemeClr val="tx2"/>
              </a:solidFill>
              <a:latin typeface="Source Sans Pro" panose="020B0503030403020204" pitchFamily="34" charset="0"/>
              <a:ea typeface="Source Sans Pro" panose="020B0503030403020204" pitchFamily="34" charset="0"/>
              <a:cs typeface="Source Sans Pro" charset="0"/>
            </a:endParaRPr>
          </a:p>
        </p:txBody>
      </p:sp>
      <p:sp>
        <p:nvSpPr>
          <p:cNvPr id="11" name="Copyrighthinweis">
            <a:extLst>
              <a:ext uri="{FF2B5EF4-FFF2-40B4-BE49-F238E27FC236}">
                <a16:creationId xmlns:a16="http://schemas.microsoft.com/office/drawing/2014/main" id="{52169B51-19E6-4191-A3E8-7E4F0D9E3445}"/>
              </a:ext>
              <a:ext uri="{C183D7F6-B498-43B3-948B-1728B52AA6E4}">
                <adec:decorative xmlns:adec="http://schemas.microsoft.com/office/drawing/2017/decorative" val="1"/>
              </a:ext>
            </a:extLst>
          </p:cNvPr>
          <p:cNvSpPr txBox="1">
            <a:spLocks/>
          </p:cNvSpPr>
          <p:nvPr/>
        </p:nvSpPr>
        <p:spPr>
          <a:xfrm rot="16200000">
            <a:off x="-1290088" y="3594423"/>
            <a:ext cx="2823084" cy="152408"/>
          </a:xfrm>
          <a:prstGeom prst="rect">
            <a:avLst/>
          </a:prstGeom>
        </p:spPr>
        <p:txBody>
          <a:bodyPr vert="horz" lIns="68580" tIns="34290" rIns="68580" bIns="34290" rtlCol="0" anchor="ctr"/>
          <a:lstStyle>
            <a:defPPr>
              <a:defRPr lang="de-DE"/>
            </a:defPPr>
            <a:lvl1pPr marL="0" algn="l" defTabSz="914400" rtl="0" eaLnBrk="1" latinLnBrk="0" hangingPunct="1">
              <a:defRPr lang="de-AT" sz="1100" kern="1200" smtClean="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de-AT" sz="700">
                <a:solidFill>
                  <a:schemeClr val="tx1"/>
                </a:solidFill>
                <a:latin typeface="Source Sans Pro" panose="020B0503030403020204" pitchFamily="34" charset="0"/>
                <a:ea typeface="Source Sans Pro" panose="020B0503030403020204" pitchFamily="34" charset="0"/>
                <a:cs typeface="Source Sans Pro" charset="0"/>
              </a:rPr>
              <a:t>© 2023. myAbility. Alle Rechte vorbehalten.</a:t>
            </a:r>
          </a:p>
        </p:txBody>
      </p:sp>
    </p:spTree>
    <p:extLst>
      <p:ext uri="{BB962C8B-B14F-4D97-AF65-F5344CB8AC3E}">
        <p14:creationId xmlns:p14="http://schemas.microsoft.com/office/powerpoint/2010/main" val="3953838269"/>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800"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 id="2147483791" r:id="rId12"/>
    <p:sldLayoutId id="2147483792" r:id="rId13"/>
    <p:sldLayoutId id="2147483793" r:id="rId14"/>
    <p:sldLayoutId id="2147483798" r:id="rId15"/>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13">
          <p15:clr>
            <a:srgbClr val="F26B43"/>
          </p15:clr>
        </p15:guide>
        <p15:guide id="6" pos="5647">
          <p15:clr>
            <a:srgbClr val="F26B43"/>
          </p15:clr>
        </p15:guide>
        <p15:guide id="11" orient="horz" pos="191" userDrawn="1">
          <p15:clr>
            <a:srgbClr val="F26B43"/>
          </p15:clr>
        </p15:guide>
        <p15:guide id="12" pos="771" userDrawn="1">
          <p15:clr>
            <a:srgbClr val="F26B43"/>
          </p15:clr>
        </p15:guide>
        <p15:guide id="13" orient="horz" pos="350">
          <p15:clr>
            <a:srgbClr val="F26B43"/>
          </p15:clr>
        </p15:guide>
        <p15:guide id="14" pos="2880">
          <p15:clr>
            <a:srgbClr val="F26B43"/>
          </p15:clr>
        </p15:guide>
        <p15:guide id="17" pos="5420">
          <p15:clr>
            <a:srgbClr val="F26B43"/>
          </p15:clr>
        </p15:guide>
        <p15:guide id="18" pos="340" userDrawn="1">
          <p15:clr>
            <a:srgbClr val="F26B43"/>
          </p15:clr>
        </p15:guide>
        <p15:guide id="19" orient="horz" pos="645" userDrawn="1">
          <p15:clr>
            <a:srgbClr val="F26B43"/>
          </p15:clr>
        </p15:guide>
        <p15:guide id="20" userDrawn="1">
          <p15:clr>
            <a:srgbClr val="F26B43"/>
          </p15:clr>
        </p15:guide>
        <p15:guide id="21" orient="horz" pos="3049"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1.xml"/><Relationship Id="rId7" Type="http://schemas.openxmlformats.org/officeDocument/2006/relationships/image" Target="../media/image11.svg"/><Relationship Id="rId2" Type="http://schemas.openxmlformats.org/officeDocument/2006/relationships/slideLayout" Target="../slideLayouts/slideLayout21.xml"/><Relationship Id="rId1" Type="http://schemas.openxmlformats.org/officeDocument/2006/relationships/tags" Target="../tags/tag47.xml"/><Relationship Id="rId6" Type="http://schemas.openxmlformats.org/officeDocument/2006/relationships/image" Target="../media/image10.png"/><Relationship Id="rId5" Type="http://schemas.openxmlformats.org/officeDocument/2006/relationships/image" Target="../media/image9.emf"/><Relationship Id="rId10" Type="http://schemas.openxmlformats.org/officeDocument/2006/relationships/image" Target="../media/image14.png"/><Relationship Id="rId4" Type="http://schemas.openxmlformats.org/officeDocument/2006/relationships/oleObject" Target="../embeddings/oleObject46.bin"/><Relationship Id="rId9" Type="http://schemas.openxmlformats.org/officeDocument/2006/relationships/image" Target="../media/image13.sv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9.xml"/><Relationship Id="rId1" Type="http://schemas.openxmlformats.org/officeDocument/2006/relationships/tags" Target="../tags/tag54.xml"/><Relationship Id="rId5" Type="http://schemas.openxmlformats.org/officeDocument/2006/relationships/image" Target="../media/image26.emf"/><Relationship Id="rId4" Type="http://schemas.openxmlformats.org/officeDocument/2006/relationships/oleObject" Target="../embeddings/oleObject53.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5.xml"/><Relationship Id="rId1" Type="http://schemas.openxmlformats.org/officeDocument/2006/relationships/tags" Target="../tags/tag55.xml"/><Relationship Id="rId6" Type="http://schemas.openxmlformats.org/officeDocument/2006/relationships/image" Target="../media/image32.jpeg"/><Relationship Id="rId5" Type="http://schemas.openxmlformats.org/officeDocument/2006/relationships/image" Target="../media/image6.emf"/><Relationship Id="rId4" Type="http://schemas.openxmlformats.org/officeDocument/2006/relationships/oleObject" Target="../embeddings/oleObject54.bin"/></Relationships>
</file>

<file path=ppt/slides/_rels/slide1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12.xml"/><Relationship Id="rId7" Type="http://schemas.openxmlformats.org/officeDocument/2006/relationships/diagramColors" Target="../diagrams/colors1.xml"/><Relationship Id="rId2" Type="http://schemas.openxmlformats.org/officeDocument/2006/relationships/slideLayout" Target="../slideLayouts/slideLayout23.xml"/><Relationship Id="rId1" Type="http://schemas.openxmlformats.org/officeDocument/2006/relationships/tags" Target="../tags/tag56.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6.emf"/><Relationship Id="rId4" Type="http://schemas.openxmlformats.org/officeDocument/2006/relationships/diagramData" Target="../diagrams/data1.xml"/><Relationship Id="rId9" Type="http://schemas.openxmlformats.org/officeDocument/2006/relationships/oleObject" Target="../embeddings/oleObject55.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6.xml"/><Relationship Id="rId1" Type="http://schemas.openxmlformats.org/officeDocument/2006/relationships/tags" Target="../tags/tag57.xml"/><Relationship Id="rId6" Type="http://schemas.openxmlformats.org/officeDocument/2006/relationships/image" Target="../media/image39.jpeg"/><Relationship Id="rId5" Type="http://schemas.openxmlformats.org/officeDocument/2006/relationships/image" Target="../media/image6.emf"/><Relationship Id="rId4" Type="http://schemas.openxmlformats.org/officeDocument/2006/relationships/oleObject" Target="../embeddings/oleObject56.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5.xml"/><Relationship Id="rId1" Type="http://schemas.openxmlformats.org/officeDocument/2006/relationships/tags" Target="../tags/tag58.xml"/><Relationship Id="rId6" Type="http://schemas.openxmlformats.org/officeDocument/2006/relationships/image" Target="../media/image40.jpeg"/><Relationship Id="rId5" Type="http://schemas.openxmlformats.org/officeDocument/2006/relationships/image" Target="../media/image6.emf"/><Relationship Id="rId4" Type="http://schemas.openxmlformats.org/officeDocument/2006/relationships/oleObject" Target="../embeddings/oleObject57.bin"/></Relationships>
</file>

<file path=ppt/slides/_rels/slide15.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notesSlide" Target="../notesSlides/notesSlide15.xml"/><Relationship Id="rId7" Type="http://schemas.openxmlformats.org/officeDocument/2006/relationships/image" Target="../media/image42.svg"/><Relationship Id="rId2" Type="http://schemas.openxmlformats.org/officeDocument/2006/relationships/slideLayout" Target="../slideLayouts/slideLayout29.xml"/><Relationship Id="rId1" Type="http://schemas.openxmlformats.org/officeDocument/2006/relationships/tags" Target="../tags/tag59.xml"/><Relationship Id="rId6" Type="http://schemas.openxmlformats.org/officeDocument/2006/relationships/image" Target="../media/image41.png"/><Relationship Id="rId11" Type="http://schemas.openxmlformats.org/officeDocument/2006/relationships/image" Target="../media/image46.svg"/><Relationship Id="rId5" Type="http://schemas.openxmlformats.org/officeDocument/2006/relationships/image" Target="../media/image6.emf"/><Relationship Id="rId10" Type="http://schemas.openxmlformats.org/officeDocument/2006/relationships/image" Target="../media/image45.png"/><Relationship Id="rId4" Type="http://schemas.openxmlformats.org/officeDocument/2006/relationships/oleObject" Target="../embeddings/oleObject58.bin"/><Relationship Id="rId9" Type="http://schemas.openxmlformats.org/officeDocument/2006/relationships/image" Target="../media/image44.svg"/></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59.bin"/><Relationship Id="rId2" Type="http://schemas.openxmlformats.org/officeDocument/2006/relationships/slideLayout" Target="../slideLayouts/slideLayout25.xml"/><Relationship Id="rId1" Type="http://schemas.openxmlformats.org/officeDocument/2006/relationships/tags" Target="../tags/tag60.xml"/><Relationship Id="rId5" Type="http://schemas.openxmlformats.org/officeDocument/2006/relationships/image" Target="../media/image47.jpeg"/><Relationship Id="rId4" Type="http://schemas.openxmlformats.org/officeDocument/2006/relationships/image" Target="../media/image6.emf"/></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hyperlink" Target="https://myability.questionpro.eu/Wirkungsmessung-Talent-Ersterhebung?mode=languageSelected&amp;externalID=1" TargetMode="External"/><Relationship Id="rId2" Type="http://schemas.openxmlformats.org/officeDocument/2006/relationships/slideLayout" Target="../slideLayouts/slideLayout3.xml"/><Relationship Id="rId1" Type="http://schemas.openxmlformats.org/officeDocument/2006/relationships/tags" Target="../tags/tag61.xml"/><Relationship Id="rId6" Type="http://schemas.openxmlformats.org/officeDocument/2006/relationships/image" Target="../media/image49.png"/><Relationship Id="rId5" Type="http://schemas.openxmlformats.org/officeDocument/2006/relationships/image" Target="../media/image48.emf"/><Relationship Id="rId4" Type="http://schemas.openxmlformats.org/officeDocument/2006/relationships/oleObject" Target="../embeddings/oleObject60.bin"/></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5.xml"/><Relationship Id="rId1" Type="http://schemas.openxmlformats.org/officeDocument/2006/relationships/tags" Target="../tags/tag62.xml"/><Relationship Id="rId6" Type="http://schemas.openxmlformats.org/officeDocument/2006/relationships/image" Target="../media/image50.png"/><Relationship Id="rId5" Type="http://schemas.openxmlformats.org/officeDocument/2006/relationships/image" Target="../media/image6.emf"/><Relationship Id="rId4" Type="http://schemas.openxmlformats.org/officeDocument/2006/relationships/oleObject" Target="../embeddings/oleObject61.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2.xml"/><Relationship Id="rId1" Type="http://schemas.openxmlformats.org/officeDocument/2006/relationships/tags" Target="../tags/tag63.xml"/><Relationship Id="rId5" Type="http://schemas.openxmlformats.org/officeDocument/2006/relationships/image" Target="../media/image9.emf"/><Relationship Id="rId4" Type="http://schemas.openxmlformats.org/officeDocument/2006/relationships/oleObject" Target="../embeddings/oleObject62.bin"/></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64.xml"/><Relationship Id="rId6" Type="http://schemas.openxmlformats.org/officeDocument/2006/relationships/image" Target="../media/image51.png"/><Relationship Id="rId5" Type="http://schemas.openxmlformats.org/officeDocument/2006/relationships/image" Target="../media/image6.emf"/><Relationship Id="rId4" Type="http://schemas.openxmlformats.org/officeDocument/2006/relationships/oleObject" Target="../embeddings/oleObject63.bin"/></Relationships>
</file>

<file path=ppt/slides/_rels/slide21.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notesSlide" Target="../notesSlides/notesSlide20.xml"/><Relationship Id="rId7" Type="http://schemas.openxmlformats.org/officeDocument/2006/relationships/image" Target="../media/image53.svg"/><Relationship Id="rId2" Type="http://schemas.openxmlformats.org/officeDocument/2006/relationships/slideLayout" Target="../slideLayouts/slideLayout27.xml"/><Relationship Id="rId1" Type="http://schemas.openxmlformats.org/officeDocument/2006/relationships/tags" Target="../tags/tag65.xml"/><Relationship Id="rId6" Type="http://schemas.openxmlformats.org/officeDocument/2006/relationships/image" Target="../media/image52.png"/><Relationship Id="rId5" Type="http://schemas.openxmlformats.org/officeDocument/2006/relationships/image" Target="../media/image6.emf"/><Relationship Id="rId4" Type="http://schemas.openxmlformats.org/officeDocument/2006/relationships/oleObject" Target="../embeddings/oleObject64.bin"/><Relationship Id="rId9" Type="http://schemas.openxmlformats.org/officeDocument/2006/relationships/image" Target="../media/image55.sv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8.xml"/><Relationship Id="rId1" Type="http://schemas.openxmlformats.org/officeDocument/2006/relationships/tags" Target="../tags/tag66.xml"/><Relationship Id="rId6" Type="http://schemas.openxmlformats.org/officeDocument/2006/relationships/image" Target="../media/image56.png"/><Relationship Id="rId5" Type="http://schemas.openxmlformats.org/officeDocument/2006/relationships/image" Target="../media/image6.emf"/><Relationship Id="rId4" Type="http://schemas.openxmlformats.org/officeDocument/2006/relationships/oleObject" Target="../embeddings/oleObject65.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8.xml"/><Relationship Id="rId1" Type="http://schemas.openxmlformats.org/officeDocument/2006/relationships/tags" Target="../tags/tag67.xml"/><Relationship Id="rId6" Type="http://schemas.openxmlformats.org/officeDocument/2006/relationships/image" Target="../media/image57.jpeg"/><Relationship Id="rId5" Type="http://schemas.openxmlformats.org/officeDocument/2006/relationships/image" Target="../media/image26.emf"/><Relationship Id="rId4" Type="http://schemas.openxmlformats.org/officeDocument/2006/relationships/oleObject" Target="../embeddings/oleObject66.bin"/></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67.bin"/><Relationship Id="rId2" Type="http://schemas.openxmlformats.org/officeDocument/2006/relationships/slideLayout" Target="../slideLayouts/slideLayout25.xml"/><Relationship Id="rId1" Type="http://schemas.openxmlformats.org/officeDocument/2006/relationships/tags" Target="../tags/tag68.xml"/><Relationship Id="rId5" Type="http://schemas.openxmlformats.org/officeDocument/2006/relationships/image" Target="../media/image58.jpeg"/><Relationship Id="rId4" Type="http://schemas.openxmlformats.org/officeDocument/2006/relationships/image" Target="../media/image6.emf"/></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9.xml"/><Relationship Id="rId1" Type="http://schemas.openxmlformats.org/officeDocument/2006/relationships/tags" Target="../tags/tag69.xml"/><Relationship Id="rId6" Type="http://schemas.openxmlformats.org/officeDocument/2006/relationships/image" Target="../media/image59.png"/><Relationship Id="rId5" Type="http://schemas.openxmlformats.org/officeDocument/2006/relationships/image" Target="../media/image6.emf"/><Relationship Id="rId4" Type="http://schemas.openxmlformats.org/officeDocument/2006/relationships/oleObject" Target="../embeddings/oleObject68.bin"/></Relationships>
</file>

<file path=ppt/slides/_rels/slide26.xml.rels><?xml version="1.0" encoding="UTF-8" standalone="yes"?>
<Relationships xmlns="http://schemas.openxmlformats.org/package/2006/relationships"><Relationship Id="rId8" Type="http://schemas.openxmlformats.org/officeDocument/2006/relationships/image" Target="../media/image61.svg"/><Relationship Id="rId3" Type="http://schemas.openxmlformats.org/officeDocument/2006/relationships/notesSlide" Target="../notesSlides/notesSlide24.xml"/><Relationship Id="rId7" Type="http://schemas.openxmlformats.org/officeDocument/2006/relationships/image" Target="../media/image60.png"/><Relationship Id="rId12" Type="http://schemas.openxmlformats.org/officeDocument/2006/relationships/image" Target="../media/image65.svg"/><Relationship Id="rId2" Type="http://schemas.openxmlformats.org/officeDocument/2006/relationships/slideLayout" Target="../slideLayouts/slideLayout32.xml"/><Relationship Id="rId1" Type="http://schemas.openxmlformats.org/officeDocument/2006/relationships/tags" Target="../tags/tag70.xml"/><Relationship Id="rId6" Type="http://schemas.openxmlformats.org/officeDocument/2006/relationships/hyperlink" Target="https://www.hays.de/personalvermittlung/ueber-hays/mission-werte" TargetMode="External"/><Relationship Id="rId11" Type="http://schemas.openxmlformats.org/officeDocument/2006/relationships/image" Target="../media/image64.png"/><Relationship Id="rId5" Type="http://schemas.openxmlformats.org/officeDocument/2006/relationships/image" Target="../media/image6.emf"/><Relationship Id="rId10" Type="http://schemas.openxmlformats.org/officeDocument/2006/relationships/image" Target="../media/image63.svg"/><Relationship Id="rId4" Type="http://schemas.openxmlformats.org/officeDocument/2006/relationships/oleObject" Target="../embeddings/oleObject69.bin"/><Relationship Id="rId9" Type="http://schemas.openxmlformats.org/officeDocument/2006/relationships/image" Target="../media/image62.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3.xml"/><Relationship Id="rId1" Type="http://schemas.openxmlformats.org/officeDocument/2006/relationships/tags" Target="../tags/tag71.xml"/><Relationship Id="rId6" Type="http://schemas.openxmlformats.org/officeDocument/2006/relationships/hyperlink" Target="https://www.hays.de/personalvermittlung/ueber-hays/mission-werte" TargetMode="External"/><Relationship Id="rId5" Type="http://schemas.openxmlformats.org/officeDocument/2006/relationships/image" Target="../media/image6.emf"/><Relationship Id="rId4" Type="http://schemas.openxmlformats.org/officeDocument/2006/relationships/oleObject" Target="../embeddings/oleObject70.bin"/></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8.xml"/><Relationship Id="rId1" Type="http://schemas.openxmlformats.org/officeDocument/2006/relationships/tags" Target="../tags/tag72.xml"/><Relationship Id="rId6" Type="http://schemas.openxmlformats.org/officeDocument/2006/relationships/hyperlink" Target="https://karriere.myability.jobs/du-bist-ein-talent-germany" TargetMode="External"/><Relationship Id="rId5" Type="http://schemas.openxmlformats.org/officeDocument/2006/relationships/image" Target="../media/image6.emf"/><Relationship Id="rId4" Type="http://schemas.openxmlformats.org/officeDocument/2006/relationships/oleObject" Target="../embeddings/oleObject71.bin"/></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5.xml"/><Relationship Id="rId1" Type="http://schemas.openxmlformats.org/officeDocument/2006/relationships/tags" Target="../tags/tag73.xml"/><Relationship Id="rId6" Type="http://schemas.openxmlformats.org/officeDocument/2006/relationships/image" Target="../media/image66.jpeg"/><Relationship Id="rId5" Type="http://schemas.openxmlformats.org/officeDocument/2006/relationships/image" Target="../media/image6.emf"/><Relationship Id="rId4" Type="http://schemas.openxmlformats.org/officeDocument/2006/relationships/oleObject" Target="../embeddings/oleObject72.bin"/></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30.xml"/><Relationship Id="rId1" Type="http://schemas.openxmlformats.org/officeDocument/2006/relationships/tags" Target="../tags/tag74.xml"/><Relationship Id="rId6" Type="http://schemas.openxmlformats.org/officeDocument/2006/relationships/image" Target="../media/image67.png"/><Relationship Id="rId5" Type="http://schemas.openxmlformats.org/officeDocument/2006/relationships/image" Target="../media/image6.emf"/><Relationship Id="rId4" Type="http://schemas.openxmlformats.org/officeDocument/2006/relationships/oleObject" Target="../embeddings/oleObject73.bin"/></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9.xml"/><Relationship Id="rId7" Type="http://schemas.openxmlformats.org/officeDocument/2006/relationships/image" Target="../media/image69.svg"/><Relationship Id="rId2" Type="http://schemas.openxmlformats.org/officeDocument/2006/relationships/slideLayout" Target="../slideLayouts/slideLayout23.xml"/><Relationship Id="rId1" Type="http://schemas.openxmlformats.org/officeDocument/2006/relationships/tags" Target="../tags/tag75.xml"/><Relationship Id="rId6" Type="http://schemas.openxmlformats.org/officeDocument/2006/relationships/image" Target="../media/image68.png"/><Relationship Id="rId5" Type="http://schemas.openxmlformats.org/officeDocument/2006/relationships/image" Target="../media/image6.emf"/><Relationship Id="rId4" Type="http://schemas.openxmlformats.org/officeDocument/2006/relationships/oleObject" Target="../embeddings/oleObject47.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image" Target="../media/image71.png"/><Relationship Id="rId2" Type="http://schemas.openxmlformats.org/officeDocument/2006/relationships/slideLayout" Target="../slideLayouts/slideLayout31.xml"/><Relationship Id="rId1" Type="http://schemas.openxmlformats.org/officeDocument/2006/relationships/tags" Target="../tags/tag76.xml"/><Relationship Id="rId6" Type="http://schemas.openxmlformats.org/officeDocument/2006/relationships/image" Target="../media/image70.jpeg"/><Relationship Id="rId5" Type="http://schemas.openxmlformats.org/officeDocument/2006/relationships/image" Target="../media/image6.emf"/><Relationship Id="rId4" Type="http://schemas.openxmlformats.org/officeDocument/2006/relationships/oleObject" Target="../embeddings/oleObject74.bin"/></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1.xml"/><Relationship Id="rId7" Type="http://schemas.openxmlformats.org/officeDocument/2006/relationships/image" Target="../media/image73.svg"/><Relationship Id="rId2" Type="http://schemas.openxmlformats.org/officeDocument/2006/relationships/slideLayout" Target="../slideLayouts/slideLayout16.xml"/><Relationship Id="rId1" Type="http://schemas.openxmlformats.org/officeDocument/2006/relationships/tags" Target="../tags/tag77.xml"/><Relationship Id="rId6" Type="http://schemas.openxmlformats.org/officeDocument/2006/relationships/image" Target="../media/image72.png"/><Relationship Id="rId5" Type="http://schemas.openxmlformats.org/officeDocument/2006/relationships/image" Target="../media/image1.emf"/><Relationship Id="rId4" Type="http://schemas.openxmlformats.org/officeDocument/2006/relationships/oleObject" Target="../embeddings/oleObject75.bin"/></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5.xml"/><Relationship Id="rId1" Type="http://schemas.openxmlformats.org/officeDocument/2006/relationships/tags" Target="../tags/tag78.xml"/><Relationship Id="rId6" Type="http://schemas.openxmlformats.org/officeDocument/2006/relationships/image" Target="../media/image74.jpeg"/><Relationship Id="rId5" Type="http://schemas.openxmlformats.org/officeDocument/2006/relationships/image" Target="../media/image6.emf"/><Relationship Id="rId4" Type="http://schemas.openxmlformats.org/officeDocument/2006/relationships/oleObject" Target="../embeddings/oleObject76.bin"/></Relationships>
</file>

<file path=ppt/slides/_rels/slide35.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notesSlide" Target="../notesSlides/notesSlide33.xml"/><Relationship Id="rId7" Type="http://schemas.openxmlformats.org/officeDocument/2006/relationships/image" Target="../media/image63.svg"/><Relationship Id="rId2" Type="http://schemas.openxmlformats.org/officeDocument/2006/relationships/slideLayout" Target="../slideLayouts/slideLayout32.xml"/><Relationship Id="rId1" Type="http://schemas.openxmlformats.org/officeDocument/2006/relationships/tags" Target="../tags/tag79.xml"/><Relationship Id="rId6" Type="http://schemas.openxmlformats.org/officeDocument/2006/relationships/image" Target="../media/image62.png"/><Relationship Id="rId11" Type="http://schemas.openxmlformats.org/officeDocument/2006/relationships/image" Target="../media/image78.svg"/><Relationship Id="rId5" Type="http://schemas.openxmlformats.org/officeDocument/2006/relationships/image" Target="../media/image6.emf"/><Relationship Id="rId10" Type="http://schemas.openxmlformats.org/officeDocument/2006/relationships/image" Target="../media/image77.png"/><Relationship Id="rId4" Type="http://schemas.openxmlformats.org/officeDocument/2006/relationships/oleObject" Target="../embeddings/oleObject77.bin"/><Relationship Id="rId9" Type="http://schemas.openxmlformats.org/officeDocument/2006/relationships/image" Target="../media/image76.svg"/></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78.bin"/><Relationship Id="rId2" Type="http://schemas.openxmlformats.org/officeDocument/2006/relationships/slideLayout" Target="../slideLayouts/slideLayout25.xml"/><Relationship Id="rId1" Type="http://schemas.openxmlformats.org/officeDocument/2006/relationships/tags" Target="../tags/tag80.xml"/><Relationship Id="rId5" Type="http://schemas.openxmlformats.org/officeDocument/2006/relationships/image" Target="../media/image79.jpeg"/><Relationship Id="rId4" Type="http://schemas.openxmlformats.org/officeDocument/2006/relationships/image" Target="../media/image6.emf"/></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5.xml"/><Relationship Id="rId1" Type="http://schemas.openxmlformats.org/officeDocument/2006/relationships/tags" Target="../tags/tag81.xml"/><Relationship Id="rId6" Type="http://schemas.openxmlformats.org/officeDocument/2006/relationships/image" Target="../media/image80.jpeg"/><Relationship Id="rId5" Type="http://schemas.openxmlformats.org/officeDocument/2006/relationships/image" Target="../media/image6.emf"/><Relationship Id="rId4" Type="http://schemas.openxmlformats.org/officeDocument/2006/relationships/oleObject" Target="../embeddings/oleObject79.bin"/></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3.xml"/><Relationship Id="rId1" Type="http://schemas.openxmlformats.org/officeDocument/2006/relationships/tags" Target="../tags/tag82.xml"/><Relationship Id="rId5" Type="http://schemas.openxmlformats.org/officeDocument/2006/relationships/image" Target="../media/image6.emf"/><Relationship Id="rId4" Type="http://schemas.openxmlformats.org/officeDocument/2006/relationships/oleObject" Target="../embeddings/oleObject80.bin"/></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81.bin"/><Relationship Id="rId2" Type="http://schemas.openxmlformats.org/officeDocument/2006/relationships/slideLayout" Target="../slideLayouts/slideLayout30.xml"/><Relationship Id="rId1" Type="http://schemas.openxmlformats.org/officeDocument/2006/relationships/tags" Target="../tags/tag83.xml"/><Relationship Id="rId4" Type="http://schemas.openxmlformats.org/officeDocument/2006/relationships/image" Target="../media/image6.emf"/></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8.xml"/><Relationship Id="rId1" Type="http://schemas.openxmlformats.org/officeDocument/2006/relationships/tags" Target="../tags/tag48.xml"/><Relationship Id="rId6" Type="http://schemas.openxmlformats.org/officeDocument/2006/relationships/image" Target="../media/image17.png"/><Relationship Id="rId5" Type="http://schemas.openxmlformats.org/officeDocument/2006/relationships/image" Target="../media/image6.emf"/><Relationship Id="rId4" Type="http://schemas.openxmlformats.org/officeDocument/2006/relationships/oleObject" Target="../embeddings/oleObject47.bin"/></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6.xml"/><Relationship Id="rId7" Type="http://schemas.openxmlformats.org/officeDocument/2006/relationships/image" Target="../media/image80.jpeg"/><Relationship Id="rId2" Type="http://schemas.openxmlformats.org/officeDocument/2006/relationships/slideLayout" Target="../slideLayouts/slideLayout25.xml"/><Relationship Id="rId1" Type="http://schemas.openxmlformats.org/officeDocument/2006/relationships/tags" Target="../tags/tag84.xml"/><Relationship Id="rId6" Type="http://schemas.openxmlformats.org/officeDocument/2006/relationships/hyperlink" Target="https://chat.whatsapp.com/EMBpfHDEaa65LaiiRxvPjj" TargetMode="External"/><Relationship Id="rId5" Type="http://schemas.openxmlformats.org/officeDocument/2006/relationships/image" Target="../media/image6.emf"/><Relationship Id="rId4" Type="http://schemas.openxmlformats.org/officeDocument/2006/relationships/oleObject" Target="../embeddings/oleObject82.bin"/></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30.xml"/><Relationship Id="rId1" Type="http://schemas.openxmlformats.org/officeDocument/2006/relationships/tags" Target="../tags/tag85.xml"/><Relationship Id="rId5" Type="http://schemas.openxmlformats.org/officeDocument/2006/relationships/image" Target="../media/image6.emf"/><Relationship Id="rId4" Type="http://schemas.openxmlformats.org/officeDocument/2006/relationships/oleObject" Target="../embeddings/oleObject83.bin"/></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8.xml"/><Relationship Id="rId7" Type="http://schemas.openxmlformats.org/officeDocument/2006/relationships/hyperlink" Target="https://pxhere.com/de/photo/1575117" TargetMode="External"/><Relationship Id="rId2" Type="http://schemas.openxmlformats.org/officeDocument/2006/relationships/slideLayout" Target="../slideLayouts/slideLayout30.xml"/><Relationship Id="rId1" Type="http://schemas.openxmlformats.org/officeDocument/2006/relationships/tags" Target="../tags/tag86.xml"/><Relationship Id="rId6" Type="http://schemas.openxmlformats.org/officeDocument/2006/relationships/image" Target="../media/image81.jpeg"/><Relationship Id="rId5" Type="http://schemas.openxmlformats.org/officeDocument/2006/relationships/image" Target="../media/image6.emf"/><Relationship Id="rId4" Type="http://schemas.openxmlformats.org/officeDocument/2006/relationships/oleObject" Target="../embeddings/oleObject84.bin"/></Relationships>
</file>

<file path=ppt/slides/_rels/slide43.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notesSlide" Target="../notesSlides/notesSlide39.xml"/><Relationship Id="rId7" Type="http://schemas.openxmlformats.org/officeDocument/2006/relationships/diagramLayout" Target="../diagrams/layout2.xml"/><Relationship Id="rId2" Type="http://schemas.openxmlformats.org/officeDocument/2006/relationships/slideLayout" Target="../slideLayouts/slideLayout23.xml"/><Relationship Id="rId1" Type="http://schemas.openxmlformats.org/officeDocument/2006/relationships/tags" Target="../tags/tag87.xml"/><Relationship Id="rId6" Type="http://schemas.openxmlformats.org/officeDocument/2006/relationships/diagramData" Target="../diagrams/data2.xml"/><Relationship Id="rId5" Type="http://schemas.openxmlformats.org/officeDocument/2006/relationships/image" Target="../media/image6.emf"/><Relationship Id="rId10" Type="http://schemas.microsoft.com/office/2007/relationships/diagramDrawing" Target="../diagrams/drawing2.xml"/><Relationship Id="rId4" Type="http://schemas.openxmlformats.org/officeDocument/2006/relationships/oleObject" Target="../embeddings/oleObject85.bin"/><Relationship Id="rId9" Type="http://schemas.openxmlformats.org/officeDocument/2006/relationships/diagramColors" Target="../diagrams/colors2.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9.xml"/><Relationship Id="rId1" Type="http://schemas.openxmlformats.org/officeDocument/2006/relationships/tags" Target="../tags/tag88.xml"/><Relationship Id="rId5" Type="http://schemas.openxmlformats.org/officeDocument/2006/relationships/image" Target="../media/image6.emf"/><Relationship Id="rId4" Type="http://schemas.openxmlformats.org/officeDocument/2006/relationships/oleObject" Target="../embeddings/oleObject86.bin"/></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87.bin"/><Relationship Id="rId2" Type="http://schemas.openxmlformats.org/officeDocument/2006/relationships/slideLayout" Target="../slideLayouts/slideLayout16.xml"/><Relationship Id="rId1" Type="http://schemas.openxmlformats.org/officeDocument/2006/relationships/tags" Target="../tags/tag89.xml"/><Relationship Id="rId4" Type="http://schemas.openxmlformats.org/officeDocument/2006/relationships/image" Target="../media/image6.emf"/></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88.bin"/><Relationship Id="rId2" Type="http://schemas.openxmlformats.org/officeDocument/2006/relationships/slideLayout" Target="../slideLayouts/slideLayout16.xml"/><Relationship Id="rId1" Type="http://schemas.openxmlformats.org/officeDocument/2006/relationships/tags" Target="../tags/tag90.xml"/><Relationship Id="rId4" Type="http://schemas.openxmlformats.org/officeDocument/2006/relationships/image" Target="../media/image6.emf"/></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notesSlide" Target="../notesSlides/notesSlide5.xml"/><Relationship Id="rId7" Type="http://schemas.openxmlformats.org/officeDocument/2006/relationships/image" Target="../media/image19.png"/><Relationship Id="rId2" Type="http://schemas.openxmlformats.org/officeDocument/2006/relationships/slideLayout" Target="../slideLayouts/slideLayout20.xml"/><Relationship Id="rId1" Type="http://schemas.openxmlformats.org/officeDocument/2006/relationships/tags" Target="../tags/tag49.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6.emf"/><Relationship Id="rId10" Type="http://schemas.openxmlformats.org/officeDocument/2006/relationships/image" Target="../media/image22.png"/><Relationship Id="rId4" Type="http://schemas.openxmlformats.org/officeDocument/2006/relationships/oleObject" Target="../embeddings/oleObject48.bin"/><Relationship Id="rId9" Type="http://schemas.openxmlformats.org/officeDocument/2006/relationships/image" Target="../media/image21.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25.svg"/><Relationship Id="rId2" Type="http://schemas.openxmlformats.org/officeDocument/2006/relationships/slideLayout" Target="../slideLayouts/slideLayout23.xml"/><Relationship Id="rId1" Type="http://schemas.openxmlformats.org/officeDocument/2006/relationships/tags" Target="../tags/tag50.xml"/><Relationship Id="rId6" Type="http://schemas.openxmlformats.org/officeDocument/2006/relationships/image" Target="../media/image24.png"/><Relationship Id="rId5" Type="http://schemas.openxmlformats.org/officeDocument/2006/relationships/image" Target="../media/image6.emf"/><Relationship Id="rId4" Type="http://schemas.openxmlformats.org/officeDocument/2006/relationships/oleObject" Target="../embeddings/oleObject49.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9.xml"/><Relationship Id="rId1" Type="http://schemas.openxmlformats.org/officeDocument/2006/relationships/tags" Target="../tags/tag51.xml"/><Relationship Id="rId5" Type="http://schemas.openxmlformats.org/officeDocument/2006/relationships/image" Target="../media/image26.emf"/><Relationship Id="rId4" Type="http://schemas.openxmlformats.org/officeDocument/2006/relationships/oleObject" Target="../embeddings/oleObject50.bin"/></Relationships>
</file>

<file path=ppt/slides/_rels/slide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8.xml"/><Relationship Id="rId7" Type="http://schemas.openxmlformats.org/officeDocument/2006/relationships/hyperlink" Target="mailto:michael.zakall@myAbility.org" TargetMode="External"/><Relationship Id="rId2" Type="http://schemas.openxmlformats.org/officeDocument/2006/relationships/slideLayout" Target="../slideLayouts/slideLayout24.xml"/><Relationship Id="rId1" Type="http://schemas.openxmlformats.org/officeDocument/2006/relationships/tags" Target="../tags/tag52.xml"/><Relationship Id="rId6" Type="http://schemas.openxmlformats.org/officeDocument/2006/relationships/image" Target="../media/image27.png"/><Relationship Id="rId5" Type="http://schemas.openxmlformats.org/officeDocument/2006/relationships/image" Target="../media/image1.emf"/><Relationship Id="rId4" Type="http://schemas.openxmlformats.org/officeDocument/2006/relationships/oleObject" Target="../embeddings/oleObject51.bin"/><Relationship Id="rId9" Type="http://schemas.openxmlformats.org/officeDocument/2006/relationships/hyperlink" Target="mailto:viviane.martin@myAbility.or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notesSlide" Target="../notesSlides/notesSlide9.xml"/><Relationship Id="rId7" Type="http://schemas.openxmlformats.org/officeDocument/2006/relationships/hyperlink" Target="mailto:pia.leichtfried@myAbility.org" TargetMode="External"/><Relationship Id="rId2" Type="http://schemas.openxmlformats.org/officeDocument/2006/relationships/slideLayout" Target="../slideLayouts/slideLayout24.xml"/><Relationship Id="rId1" Type="http://schemas.openxmlformats.org/officeDocument/2006/relationships/tags" Target="../tags/tag53.xml"/><Relationship Id="rId6" Type="http://schemas.openxmlformats.org/officeDocument/2006/relationships/image" Target="../media/image29.jpeg"/><Relationship Id="rId11" Type="http://schemas.openxmlformats.org/officeDocument/2006/relationships/hyperlink" Target="mailto:tania.pilz@myAbility.org" TargetMode="External"/><Relationship Id="rId5" Type="http://schemas.openxmlformats.org/officeDocument/2006/relationships/image" Target="../media/image1.emf"/><Relationship Id="rId10" Type="http://schemas.openxmlformats.org/officeDocument/2006/relationships/image" Target="../media/image31.png"/><Relationship Id="rId4" Type="http://schemas.openxmlformats.org/officeDocument/2006/relationships/oleObject" Target="../embeddings/oleObject52.bin"/><Relationship Id="rId9" Type="http://schemas.openxmlformats.org/officeDocument/2006/relationships/hyperlink" Target="mailto:stefanie.kirwald@myAbility.org" TargetMode="Externa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68FF8D40-F1BA-4092-4575-FC1EA2F04590}"/>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30763756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73" imgH="476" progId="TCLayout.ActiveDocument.1">
                  <p:embed/>
                </p:oleObj>
              </mc:Choice>
              <mc:Fallback>
                <p:oleObj name="think-cell Folie" r:id="rId4" imgW="473" imgH="476" progId="TCLayout.ActiveDocument.1">
                  <p:embed/>
                  <p:pic>
                    <p:nvPicPr>
                      <p:cNvPr id="6" name="Object 5" hidden="1">
                        <a:extLst>
                          <a:ext uri="{FF2B5EF4-FFF2-40B4-BE49-F238E27FC236}">
                            <a16:creationId xmlns:a16="http://schemas.microsoft.com/office/drawing/2014/main" id="{68FF8D40-F1BA-4092-4575-FC1EA2F04590}"/>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F3C308D-C207-850F-6693-EE550B868876}"/>
              </a:ext>
            </a:extLst>
          </p:cNvPr>
          <p:cNvSpPr>
            <a:spLocks noGrp="1"/>
          </p:cNvSpPr>
          <p:nvPr>
            <p:ph type="title"/>
          </p:nvPr>
        </p:nvSpPr>
        <p:spPr>
          <a:xfrm>
            <a:off x="539749" y="322743"/>
            <a:ext cx="8182219" cy="709200"/>
          </a:xfrm>
        </p:spPr>
        <p:txBody>
          <a:bodyPr vert="horz"/>
          <a:lstStyle/>
          <a:p>
            <a:r>
              <a:rPr lang="de-AT"/>
              <a:t>Wirkungsmessung – Ersterhebung</a:t>
            </a:r>
          </a:p>
        </p:txBody>
      </p:sp>
      <p:sp>
        <p:nvSpPr>
          <p:cNvPr id="3" name="Content Placeholder 2">
            <a:extLst>
              <a:ext uri="{FF2B5EF4-FFF2-40B4-BE49-F238E27FC236}">
                <a16:creationId xmlns:a16="http://schemas.microsoft.com/office/drawing/2014/main" id="{89427FBB-7F53-EA48-3B1D-D90FD2644CB4}"/>
              </a:ext>
            </a:extLst>
          </p:cNvPr>
          <p:cNvSpPr>
            <a:spLocks noGrp="1"/>
          </p:cNvSpPr>
          <p:nvPr>
            <p:ph idx="1"/>
          </p:nvPr>
        </p:nvSpPr>
        <p:spPr/>
        <p:txBody>
          <a:bodyPr/>
          <a:lstStyle/>
          <a:p>
            <a:r>
              <a:rPr lang="de-AT"/>
              <a:t>Vor dem Workshop möchten wir euch bitten uns zu helfen, die Wirkung unseres Programms zu messen.</a:t>
            </a:r>
          </a:p>
          <a:p>
            <a:pPr>
              <a:lnSpc>
                <a:spcPct val="100000"/>
              </a:lnSpc>
            </a:pPr>
            <a:r>
              <a:rPr lang="de-AT"/>
              <a:t>Bitte scannt den QR-Code ein</a:t>
            </a:r>
          </a:p>
          <a:p>
            <a:pPr>
              <a:lnSpc>
                <a:spcPct val="100000"/>
              </a:lnSpc>
              <a:spcBef>
                <a:spcPts val="0"/>
              </a:spcBef>
            </a:pPr>
            <a:r>
              <a:rPr lang="de-AT"/>
              <a:t>und nehmt euch 5 Minute Zeit. </a:t>
            </a:r>
          </a:p>
          <a:p>
            <a:r>
              <a:rPr lang="de-AT"/>
              <a:t>Herzlichen Dank! </a:t>
            </a:r>
          </a:p>
          <a:p>
            <a:endParaRPr lang="de-AT"/>
          </a:p>
          <a:p>
            <a:endParaRPr lang="de-AT"/>
          </a:p>
        </p:txBody>
      </p:sp>
      <p:sp>
        <p:nvSpPr>
          <p:cNvPr id="8" name="Text Placeholder 7">
            <a:extLst>
              <a:ext uri="{FF2B5EF4-FFF2-40B4-BE49-F238E27FC236}">
                <a16:creationId xmlns:a16="http://schemas.microsoft.com/office/drawing/2014/main" id="{B3DF68B3-E554-3F27-2AF0-79DFB66CBE8F}"/>
              </a:ext>
              <a:ext uri="{C183D7F6-B498-43B3-948B-1728B52AA6E4}">
                <adec:decorative xmlns:adec="http://schemas.microsoft.com/office/drawing/2017/decorative" val="1"/>
              </a:ext>
            </a:extLst>
          </p:cNvPr>
          <p:cNvSpPr>
            <a:spLocks noGrp="1"/>
          </p:cNvSpPr>
          <p:nvPr>
            <p:ph type="body" sz="quarter" idx="12"/>
          </p:nvPr>
        </p:nvSpPr>
        <p:spPr/>
        <p:txBody>
          <a:bodyPr/>
          <a:lstStyle/>
          <a:p>
            <a:endParaRPr lang="de-AT"/>
          </a:p>
        </p:txBody>
      </p:sp>
      <p:pic>
        <p:nvPicPr>
          <p:cNvPr id="4" name="Grafik 5">
            <a:extLst>
              <a:ext uri="{FF2B5EF4-FFF2-40B4-BE49-F238E27FC236}">
                <a16:creationId xmlns:a16="http://schemas.microsoft.com/office/drawing/2014/main" id="{AC1EC65E-D9A5-F836-F269-93753F490B2C}"/>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170732" y="3369322"/>
            <a:ext cx="914400" cy="914400"/>
          </a:xfrm>
          <a:prstGeom prst="rect">
            <a:avLst/>
          </a:prstGeom>
        </p:spPr>
      </p:pic>
      <p:pic>
        <p:nvPicPr>
          <p:cNvPr id="5" name="Grafik 7">
            <a:extLst>
              <a:ext uri="{FF2B5EF4-FFF2-40B4-BE49-F238E27FC236}">
                <a16:creationId xmlns:a16="http://schemas.microsoft.com/office/drawing/2014/main" id="{6FB498E0-3D75-F089-C36D-91A37DE5996F}"/>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524455" y="3183139"/>
            <a:ext cx="914400" cy="914400"/>
          </a:xfrm>
          <a:prstGeom prst="rect">
            <a:avLst/>
          </a:prstGeom>
        </p:spPr>
      </p:pic>
      <p:pic>
        <p:nvPicPr>
          <p:cNvPr id="10" name="Picture 2" descr="QR-Code für die Ersterhebung der Wirkungsmessung (deutsche Version)">
            <a:extLst>
              <a:ext uri="{FF2B5EF4-FFF2-40B4-BE49-F238E27FC236}">
                <a16:creationId xmlns:a16="http://schemas.microsoft.com/office/drawing/2014/main" id="{4330BEB3-E0BC-3972-C28C-D7FC07693308}"/>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904775" y="1203325"/>
            <a:ext cx="3303859" cy="33038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00195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7BDA064E-EF3A-4E94-935D-1954FC60B50A}"/>
              </a:ext>
              <a:ext uri="{C183D7F6-B498-43B3-948B-1728B52AA6E4}">
                <adec:decorative xmlns:adec="http://schemas.microsoft.com/office/drawing/2017/decorative" val="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54" imgH="355" progId="TCLayout.ActiveDocument.1">
                  <p:embed/>
                </p:oleObj>
              </mc:Choice>
              <mc:Fallback>
                <p:oleObj name="think-cell Folie" r:id="rId4" imgW="354" imgH="355" progId="TCLayout.ActiveDocument.1">
                  <p:embed/>
                  <p:pic>
                    <p:nvPicPr>
                      <p:cNvPr id="4" name="Objekt 3" hidden="1">
                        <a:extLst>
                          <a:ext uri="{FF2B5EF4-FFF2-40B4-BE49-F238E27FC236}">
                            <a16:creationId xmlns:a16="http://schemas.microsoft.com/office/drawing/2014/main" id="{7BDA064E-EF3A-4E94-935D-1954FC60B50A}"/>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24FC65E6-E969-401F-9DD7-22EE1132C3EB}"/>
              </a:ext>
            </a:extLst>
          </p:cNvPr>
          <p:cNvSpPr>
            <a:spLocks noGrp="1"/>
          </p:cNvSpPr>
          <p:nvPr>
            <p:ph type="title"/>
          </p:nvPr>
        </p:nvSpPr>
        <p:spPr>
          <a:xfrm>
            <a:off x="218831" y="2217150"/>
            <a:ext cx="6284258" cy="709200"/>
          </a:xfrm>
        </p:spPr>
        <p:txBody>
          <a:bodyPr vert="horz"/>
          <a:lstStyle/>
          <a:p>
            <a:r>
              <a:rPr lang="de-AT" sz="3200"/>
              <a:t>Spielregeln im Talent Programm</a:t>
            </a:r>
            <a:endParaRPr lang="de-AT" sz="2800"/>
          </a:p>
        </p:txBody>
      </p:sp>
    </p:spTree>
    <p:extLst>
      <p:ext uri="{BB962C8B-B14F-4D97-AF65-F5344CB8AC3E}">
        <p14:creationId xmlns:p14="http://schemas.microsoft.com/office/powerpoint/2010/main" val="3752888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32933-D93E-FA9D-1307-675D07BC85A1}"/>
            </a:ext>
          </a:extLst>
        </p:cNvPr>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C5A7BCD2-4034-3A30-5DEB-D55B6775F20C}"/>
              </a:ext>
              <a:ext uri="{C183D7F6-B498-43B3-948B-1728B52AA6E4}">
                <adec:decorative xmlns:adec="http://schemas.microsoft.com/office/drawing/2017/decorative" val="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73" imgH="473" progId="TCLayout.ActiveDocument.1">
                  <p:embed/>
                </p:oleObj>
              </mc:Choice>
              <mc:Fallback>
                <p:oleObj name="think-cell Folie" r:id="rId4" imgW="473" imgH="473" progId="TCLayout.ActiveDocument.1">
                  <p:embed/>
                  <p:pic>
                    <p:nvPicPr>
                      <p:cNvPr id="12" name="think-cell data - do not delete" hidden="1">
                        <a:extLst>
                          <a:ext uri="{FF2B5EF4-FFF2-40B4-BE49-F238E27FC236}">
                            <a16:creationId xmlns:a16="http://schemas.microsoft.com/office/drawing/2014/main" id="{C5A7BCD2-4034-3A30-5DEB-D55B6775F20C}"/>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Titel 7">
            <a:extLst>
              <a:ext uri="{FF2B5EF4-FFF2-40B4-BE49-F238E27FC236}">
                <a16:creationId xmlns:a16="http://schemas.microsoft.com/office/drawing/2014/main" id="{DD6E1A2A-D3D9-7E6F-EA48-7D5C4C669A81}"/>
              </a:ext>
            </a:extLst>
          </p:cNvPr>
          <p:cNvSpPr>
            <a:spLocks noGrp="1"/>
          </p:cNvSpPr>
          <p:nvPr>
            <p:ph type="ctrTitle"/>
          </p:nvPr>
        </p:nvSpPr>
        <p:spPr>
          <a:prstGeom prst="rect">
            <a:avLst/>
          </a:prstGeom>
        </p:spPr>
        <p:txBody>
          <a:bodyPr vert="horz"/>
          <a:lstStyle/>
          <a:p>
            <a:r>
              <a:rPr lang="en-US" sz="2800" err="1"/>
              <a:t>Unsere</a:t>
            </a:r>
            <a:r>
              <a:rPr lang="en-US" sz="2800"/>
              <a:t> </a:t>
            </a:r>
            <a:r>
              <a:rPr lang="en-US" sz="2800" err="1"/>
              <a:t>Regeln</a:t>
            </a:r>
            <a:r>
              <a:rPr lang="en-US" sz="2800"/>
              <a:t> </a:t>
            </a:r>
            <a:r>
              <a:rPr lang="en-US" sz="2800" err="1"/>
              <a:t>im</a:t>
            </a:r>
            <a:r>
              <a:rPr lang="en-US" sz="2800"/>
              <a:t> Programm</a:t>
            </a:r>
            <a:endParaRPr lang="de-AT"/>
          </a:p>
        </p:txBody>
      </p:sp>
      <p:sp>
        <p:nvSpPr>
          <p:cNvPr id="9" name="Textplatzhalter 8">
            <a:extLst>
              <a:ext uri="{FF2B5EF4-FFF2-40B4-BE49-F238E27FC236}">
                <a16:creationId xmlns:a16="http://schemas.microsoft.com/office/drawing/2014/main" id="{DBFF69B0-6496-8873-B2D2-6F7C9FC73492}"/>
              </a:ext>
            </a:extLst>
          </p:cNvPr>
          <p:cNvSpPr>
            <a:spLocks noGrp="1"/>
          </p:cNvSpPr>
          <p:nvPr>
            <p:ph type="body" sz="quarter" idx="13"/>
          </p:nvPr>
        </p:nvSpPr>
        <p:spPr>
          <a:prstGeom prst="rect">
            <a:avLst/>
          </a:prstGeom>
        </p:spPr>
        <p:txBody>
          <a:bodyPr/>
          <a:lstStyle/>
          <a:p>
            <a:r>
              <a:rPr lang="de-AT"/>
              <a:t>myAbility Rahmenbedingungen</a:t>
            </a:r>
          </a:p>
        </p:txBody>
      </p:sp>
      <p:pic>
        <p:nvPicPr>
          <p:cNvPr id="6" name="Bildplatzhalter 5" descr="Eine digitale Waage, die Kreise verwendet">
            <a:extLst>
              <a:ext uri="{FF2B5EF4-FFF2-40B4-BE49-F238E27FC236}">
                <a16:creationId xmlns:a16="http://schemas.microsoft.com/office/drawing/2014/main" id="{DDB20924-1CFD-9A5C-6B58-83D1675186E4}"/>
              </a:ext>
            </a:extLst>
          </p:cNvPr>
          <p:cNvPicPr>
            <a:picLocks noGrp="1" noChangeAspect="1"/>
          </p:cNvPicPr>
          <p:nvPr>
            <p:ph type="pic" sz="quarter" idx="23"/>
          </p:nvPr>
        </p:nvPicPr>
        <p:blipFill>
          <a:blip r:embed="rId6"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2426656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Inhaltsplatzhalter 4">
            <a:extLst>
              <a:ext uri="{FF2B5EF4-FFF2-40B4-BE49-F238E27FC236}">
                <a16:creationId xmlns:a16="http://schemas.microsoft.com/office/drawing/2014/main" id="{DCC1E864-A9E8-3871-07DB-52D11AAEB101}"/>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894860557"/>
              </p:ext>
            </p:extLst>
          </p:nvPr>
        </p:nvGraphicFramePr>
        <p:xfrm>
          <a:off x="48861" y="55842"/>
          <a:ext cx="8934594" cy="495590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5" name="think-cell data - do not delete" hidden="1">
            <a:extLst>
              <a:ext uri="{FF2B5EF4-FFF2-40B4-BE49-F238E27FC236}">
                <a16:creationId xmlns:a16="http://schemas.microsoft.com/office/drawing/2014/main" id="{BDDDA24F-5E19-8FE8-3390-82E52A8FAADC}"/>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30985518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9" imgW="395" imgH="394" progId="TCLayout.ActiveDocument.1">
                  <p:embed/>
                </p:oleObj>
              </mc:Choice>
              <mc:Fallback>
                <p:oleObj name="think-cell Folie" r:id="rId9" imgW="395" imgH="394" progId="TCLayout.ActiveDocument.1">
                  <p:embed/>
                  <p:pic>
                    <p:nvPicPr>
                      <p:cNvPr id="5" name="think-cell data - do not delete" hidden="1">
                        <a:extLst>
                          <a:ext uri="{FF2B5EF4-FFF2-40B4-BE49-F238E27FC236}">
                            <a16:creationId xmlns:a16="http://schemas.microsoft.com/office/drawing/2014/main" id="{BDDDA24F-5E19-8FE8-3390-82E52A8FAADC}"/>
                          </a:ext>
                          <a:ext uri="{C183D7F6-B498-43B3-948B-1728B52AA6E4}">
                            <adec:decorative xmlns:adec="http://schemas.microsoft.com/office/drawing/2017/decorative" val="1"/>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48DAF58E-0AE5-488A-88A5-4E4D2D9B545D}"/>
              </a:ext>
            </a:extLst>
          </p:cNvPr>
          <p:cNvSpPr>
            <a:spLocks noGrp="1"/>
          </p:cNvSpPr>
          <p:nvPr>
            <p:ph type="ctrTitle"/>
          </p:nvPr>
        </p:nvSpPr>
        <p:spPr>
          <a:xfrm>
            <a:off x="191256" y="4456424"/>
            <a:ext cx="5812933" cy="416531"/>
          </a:xfrm>
        </p:spPr>
        <p:txBody>
          <a:bodyPr vert="horz"/>
          <a:lstStyle/>
          <a:p>
            <a:r>
              <a:rPr lang="en-US" b="1">
                <a:solidFill>
                  <a:schemeClr val="accent1"/>
                </a:solidFill>
              </a:rPr>
              <a:t>Die myAbility </a:t>
            </a:r>
            <a:r>
              <a:rPr lang="en-US" b="1" err="1">
                <a:solidFill>
                  <a:schemeClr val="accent1"/>
                </a:solidFill>
              </a:rPr>
              <a:t>Rahmenbedingungen</a:t>
            </a:r>
            <a:endParaRPr lang="en-US" b="1">
              <a:solidFill>
                <a:schemeClr val="accent1"/>
              </a:solidFill>
            </a:endParaRPr>
          </a:p>
        </p:txBody>
      </p:sp>
      <p:sp>
        <p:nvSpPr>
          <p:cNvPr id="11" name="Textfeld 10">
            <a:extLst>
              <a:ext uri="{FF2B5EF4-FFF2-40B4-BE49-F238E27FC236}">
                <a16:creationId xmlns:a16="http://schemas.microsoft.com/office/drawing/2014/main" id="{0270B811-8B24-7ED7-D6E1-17993A39585D}"/>
              </a:ext>
            </a:extLst>
          </p:cNvPr>
          <p:cNvSpPr txBox="1"/>
          <p:nvPr/>
        </p:nvSpPr>
        <p:spPr>
          <a:xfrm>
            <a:off x="191256" y="4819538"/>
            <a:ext cx="8551301" cy="261610"/>
          </a:xfrm>
          <a:prstGeom prst="rect">
            <a:avLst/>
          </a:prstGeom>
          <a:noFill/>
        </p:spPr>
        <p:txBody>
          <a:bodyPr wrap="square" rtlCol="0">
            <a:spAutoFit/>
          </a:bodyPr>
          <a:lstStyle/>
          <a:p>
            <a:r>
              <a:rPr lang="de-DE" sz="1100" i="1">
                <a:solidFill>
                  <a:schemeClr val="bg1"/>
                </a:solidFill>
              </a:rPr>
              <a:t>Das Talent Programm kann in Ausnahmefällen für einzelne Talents unterbrochen werden, wenn nötig.</a:t>
            </a:r>
            <a:endParaRPr lang="de-AT" sz="1100" i="1">
              <a:solidFill>
                <a:schemeClr val="bg1"/>
              </a:solidFill>
            </a:endParaRPr>
          </a:p>
        </p:txBody>
      </p:sp>
    </p:spTree>
    <p:extLst>
      <p:ext uri="{BB962C8B-B14F-4D97-AF65-F5344CB8AC3E}">
        <p14:creationId xmlns:p14="http://schemas.microsoft.com/office/powerpoint/2010/main" val="41996541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388DCFA8-1D49-006E-A4AF-88D72EB0A10C}"/>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10218492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95" imgH="394" progId="TCLayout.ActiveDocument.1">
                  <p:embed/>
                </p:oleObj>
              </mc:Choice>
              <mc:Fallback>
                <p:oleObj name="think-cell Folie" r:id="rId4" imgW="395" imgH="394" progId="TCLayout.ActiveDocument.1">
                  <p:embed/>
                  <p:pic>
                    <p:nvPicPr>
                      <p:cNvPr id="7" name="think-cell data - do not delete" hidden="1">
                        <a:extLst>
                          <a:ext uri="{FF2B5EF4-FFF2-40B4-BE49-F238E27FC236}">
                            <a16:creationId xmlns:a16="http://schemas.microsoft.com/office/drawing/2014/main" id="{388DCFA8-1D49-006E-A4AF-88D72EB0A10C}"/>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BAC34FE9-1E87-43E8-9889-FB43AC29FF68}"/>
              </a:ext>
            </a:extLst>
          </p:cNvPr>
          <p:cNvSpPr>
            <a:spLocks noGrp="1"/>
          </p:cNvSpPr>
          <p:nvPr>
            <p:ph type="ctrTitle"/>
          </p:nvPr>
        </p:nvSpPr>
        <p:spPr>
          <a:xfrm>
            <a:off x="3965743" y="2155219"/>
            <a:ext cx="4520112" cy="416531"/>
          </a:xfrm>
        </p:spPr>
        <p:txBody>
          <a:bodyPr vert="horz"/>
          <a:lstStyle/>
          <a:p>
            <a:r>
              <a:rPr lang="de-AT"/>
              <a:t>Deine Wünsche &amp; Werte</a:t>
            </a:r>
          </a:p>
        </p:txBody>
      </p:sp>
      <p:sp>
        <p:nvSpPr>
          <p:cNvPr id="3" name="Textplatzhalter 2">
            <a:extLst>
              <a:ext uri="{FF2B5EF4-FFF2-40B4-BE49-F238E27FC236}">
                <a16:creationId xmlns:a16="http://schemas.microsoft.com/office/drawing/2014/main" id="{027C13C1-50B5-4D5D-B755-3398B1CE3045}"/>
              </a:ext>
            </a:extLst>
          </p:cNvPr>
          <p:cNvSpPr>
            <a:spLocks noGrp="1"/>
          </p:cNvSpPr>
          <p:nvPr>
            <p:ph type="body" sz="quarter" idx="26"/>
          </p:nvPr>
        </p:nvSpPr>
        <p:spPr>
          <a:xfrm>
            <a:off x="3965742" y="2624007"/>
            <a:ext cx="4520111" cy="382588"/>
          </a:xfrm>
        </p:spPr>
        <p:txBody>
          <a:bodyPr/>
          <a:lstStyle/>
          <a:p>
            <a:r>
              <a:rPr lang="de-AT"/>
              <a:t>Was ist dir zusätzlich noch wichtig?</a:t>
            </a:r>
          </a:p>
        </p:txBody>
      </p:sp>
      <p:pic>
        <p:nvPicPr>
          <p:cNvPr id="23" name="Bildplatzhalter 22" descr="Zwei Personen mit Sprechblasen">
            <a:extLst>
              <a:ext uri="{FF2B5EF4-FFF2-40B4-BE49-F238E27FC236}">
                <a16:creationId xmlns:a16="http://schemas.microsoft.com/office/drawing/2014/main" id="{3E0745AA-76C0-99C5-71B7-2A8323104314}"/>
              </a:ext>
            </a:extLst>
          </p:cNvPr>
          <p:cNvPicPr>
            <a:picLocks noGrp="1" noChangeAspect="1"/>
          </p:cNvPicPr>
          <p:nvPr>
            <p:ph type="pic" sz="quarter" idx="13"/>
          </p:nvPr>
        </p:nvPicPr>
        <p:blipFill>
          <a:blip r:embed="rId6" cstate="print">
            <a:extLst>
              <a:ext uri="{28A0092B-C50C-407E-A947-70E740481C1C}">
                <a14:useLocalDpi xmlns:a14="http://schemas.microsoft.com/office/drawing/2010/main" val="0"/>
              </a:ext>
            </a:extLst>
          </a:blip>
          <a:srcRect/>
          <a:stretch>
            <a:fillRect/>
          </a:stretch>
        </p:blipFill>
        <p:spPr>
          <a:xfrm>
            <a:off x="544513" y="557082"/>
            <a:ext cx="2951162" cy="4133850"/>
          </a:xfrm>
        </p:spPr>
      </p:pic>
    </p:spTree>
    <p:extLst>
      <p:ext uri="{BB962C8B-B14F-4D97-AF65-F5344CB8AC3E}">
        <p14:creationId xmlns:p14="http://schemas.microsoft.com/office/powerpoint/2010/main" val="2083236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6CCFD-F3F9-4431-9E40-A6309F543D61}"/>
            </a:ext>
          </a:extLst>
        </p:cNvPr>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CEFBDBC7-34EF-98D0-9220-2E40634410BC}"/>
              </a:ext>
              <a:ext uri="{C183D7F6-B498-43B3-948B-1728B52AA6E4}">
                <adec:decorative xmlns:adec="http://schemas.microsoft.com/office/drawing/2017/decorative" val="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73" imgH="473" progId="TCLayout.ActiveDocument.1">
                  <p:embed/>
                </p:oleObj>
              </mc:Choice>
              <mc:Fallback>
                <p:oleObj name="think-cell Folie" r:id="rId4" imgW="473" imgH="473" progId="TCLayout.ActiveDocument.1">
                  <p:embed/>
                  <p:pic>
                    <p:nvPicPr>
                      <p:cNvPr id="12" name="think-cell data - do not delete" hidden="1">
                        <a:extLst>
                          <a:ext uri="{FF2B5EF4-FFF2-40B4-BE49-F238E27FC236}">
                            <a16:creationId xmlns:a16="http://schemas.microsoft.com/office/drawing/2014/main" id="{CEFBDBC7-34EF-98D0-9220-2E40634410BC}"/>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Titel 7">
            <a:extLst>
              <a:ext uri="{FF2B5EF4-FFF2-40B4-BE49-F238E27FC236}">
                <a16:creationId xmlns:a16="http://schemas.microsoft.com/office/drawing/2014/main" id="{2589529F-85DA-15F8-4D96-D2EB783D32B1}"/>
              </a:ext>
            </a:extLst>
          </p:cNvPr>
          <p:cNvSpPr>
            <a:spLocks noGrp="1"/>
          </p:cNvSpPr>
          <p:nvPr>
            <p:ph type="ctrTitle"/>
          </p:nvPr>
        </p:nvSpPr>
        <p:spPr>
          <a:prstGeom prst="rect">
            <a:avLst/>
          </a:prstGeom>
        </p:spPr>
        <p:txBody>
          <a:bodyPr vert="horz"/>
          <a:lstStyle/>
          <a:p>
            <a:r>
              <a:rPr lang="de-DE" sz="2800"/>
              <a:t>Die myAbility</a:t>
            </a:r>
            <a:br>
              <a:rPr lang="de-DE" sz="2800"/>
            </a:br>
            <a:r>
              <a:rPr lang="de-DE" sz="2800"/>
              <a:t>Kennenlernrunde</a:t>
            </a:r>
            <a:endParaRPr lang="de-AT"/>
          </a:p>
        </p:txBody>
      </p:sp>
      <p:sp>
        <p:nvSpPr>
          <p:cNvPr id="9" name="Textplatzhalter 8">
            <a:extLst>
              <a:ext uri="{FF2B5EF4-FFF2-40B4-BE49-F238E27FC236}">
                <a16:creationId xmlns:a16="http://schemas.microsoft.com/office/drawing/2014/main" id="{10E33696-920F-E4D1-33C9-A6DAB5B9D089}"/>
              </a:ext>
            </a:extLst>
          </p:cNvPr>
          <p:cNvSpPr>
            <a:spLocks noGrp="1"/>
          </p:cNvSpPr>
          <p:nvPr>
            <p:ph type="body" sz="quarter" idx="13"/>
          </p:nvPr>
        </p:nvSpPr>
        <p:spPr>
          <a:prstGeom prst="rect">
            <a:avLst/>
          </a:prstGeom>
        </p:spPr>
        <p:txBody>
          <a:bodyPr/>
          <a:lstStyle/>
          <a:p>
            <a:r>
              <a:rPr lang="de-AT"/>
              <a:t>Wer nimmt aller Teil?</a:t>
            </a:r>
          </a:p>
          <a:p>
            <a:endParaRPr lang="de-AT"/>
          </a:p>
        </p:txBody>
      </p:sp>
      <p:pic>
        <p:nvPicPr>
          <p:cNvPr id="10" name="Bildplatzhalter 9" descr="Bunte überlappende Personensymbole">
            <a:extLst>
              <a:ext uri="{FF2B5EF4-FFF2-40B4-BE49-F238E27FC236}">
                <a16:creationId xmlns:a16="http://schemas.microsoft.com/office/drawing/2014/main" id="{C17249A6-11DF-0B9F-82FF-EC0FE2B87F02}"/>
              </a:ext>
            </a:extLst>
          </p:cNvPr>
          <p:cNvPicPr>
            <a:picLocks noGrp="1" noChangeAspect="1"/>
          </p:cNvPicPr>
          <p:nvPr>
            <p:ph type="pic" sz="quarter" idx="23"/>
          </p:nvPr>
        </p:nvPicPr>
        <p:blipFill>
          <a:blip r:embed="rId6"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1720219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A8D8D931-EBC8-05DB-D797-5D5601C0595D}"/>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3294320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95" imgH="394" progId="TCLayout.ActiveDocument.1">
                  <p:embed/>
                </p:oleObj>
              </mc:Choice>
              <mc:Fallback>
                <p:oleObj name="think-cell Folie" r:id="rId4" imgW="395" imgH="394" progId="TCLayout.ActiveDocument.1">
                  <p:embed/>
                  <p:pic>
                    <p:nvPicPr>
                      <p:cNvPr id="12" name="think-cell data - do not delete" hidden="1">
                        <a:extLst>
                          <a:ext uri="{FF2B5EF4-FFF2-40B4-BE49-F238E27FC236}">
                            <a16:creationId xmlns:a16="http://schemas.microsoft.com/office/drawing/2014/main" id="{A8D8D931-EBC8-05DB-D797-5D5601C0595D}"/>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BD163F67-9A56-83B4-2592-CC4E35AE16CB}"/>
              </a:ext>
            </a:extLst>
          </p:cNvPr>
          <p:cNvSpPr>
            <a:spLocks noGrp="1"/>
          </p:cNvSpPr>
          <p:nvPr>
            <p:ph type="ctrTitle"/>
          </p:nvPr>
        </p:nvSpPr>
        <p:spPr>
          <a:xfrm>
            <a:off x="486437" y="604533"/>
            <a:ext cx="3843337" cy="862557"/>
          </a:xfrm>
        </p:spPr>
        <p:txBody>
          <a:bodyPr vert="horz"/>
          <a:lstStyle/>
          <a:p>
            <a:r>
              <a:rPr lang="en-US" err="1"/>
              <a:t>Kennenlern</a:t>
            </a:r>
            <a:r>
              <a:rPr lang="en-US"/>
              <a:t>-Runde</a:t>
            </a:r>
            <a:endParaRPr lang="de-AT"/>
          </a:p>
        </p:txBody>
      </p:sp>
      <p:sp>
        <p:nvSpPr>
          <p:cNvPr id="3" name="Textplatzhalter 2">
            <a:extLst>
              <a:ext uri="{FF2B5EF4-FFF2-40B4-BE49-F238E27FC236}">
                <a16:creationId xmlns:a16="http://schemas.microsoft.com/office/drawing/2014/main" id="{3A7E5252-36DB-F252-8BEC-2BE4D525559B}"/>
              </a:ext>
            </a:extLst>
          </p:cNvPr>
          <p:cNvSpPr>
            <a:spLocks noGrp="1"/>
          </p:cNvSpPr>
          <p:nvPr>
            <p:ph type="body" sz="quarter" idx="13"/>
          </p:nvPr>
        </p:nvSpPr>
        <p:spPr>
          <a:xfrm>
            <a:off x="486437" y="1664629"/>
            <a:ext cx="4085563" cy="1855302"/>
          </a:xfrm>
        </p:spPr>
        <p:txBody>
          <a:bodyPr/>
          <a:lstStyle/>
          <a:p>
            <a:pPr marL="457200" indent="-457200">
              <a:buFont typeface="+mj-lt"/>
              <a:buAutoNum type="arabicPeriod"/>
            </a:pPr>
            <a:r>
              <a:rPr lang="en-US" err="1"/>
              <a:t>Jede</a:t>
            </a:r>
            <a:r>
              <a:rPr lang="en-US"/>
              <a:t> Person </a:t>
            </a:r>
            <a:r>
              <a:rPr lang="en-US" err="1"/>
              <a:t>stellt</a:t>
            </a:r>
            <a:r>
              <a:rPr lang="en-US"/>
              <a:t> </a:t>
            </a:r>
            <a:r>
              <a:rPr lang="en-US" err="1"/>
              <a:t>sich</a:t>
            </a:r>
            <a:r>
              <a:rPr lang="en-US"/>
              <a:t> </a:t>
            </a:r>
            <a:r>
              <a:rPr lang="en-US" err="1"/>
              <a:t>kurz</a:t>
            </a:r>
            <a:r>
              <a:rPr lang="en-US"/>
              <a:t> </a:t>
            </a:r>
            <a:r>
              <a:rPr lang="en-US" err="1"/>
              <a:t>vor</a:t>
            </a:r>
            <a:endParaRPr lang="en-US"/>
          </a:p>
          <a:p>
            <a:pPr marL="457200" indent="-457200">
              <a:buFont typeface="+mj-lt"/>
              <a:buAutoNum type="arabicPeriod"/>
            </a:pPr>
            <a:r>
              <a:rPr lang="en-US"/>
              <a:t>Du hast 1 Minute Zeit</a:t>
            </a:r>
          </a:p>
          <a:p>
            <a:pPr marL="457200" indent="-457200">
              <a:buFont typeface="+mj-lt"/>
              <a:buAutoNum type="arabicPeriod"/>
            </a:pPr>
            <a:r>
              <a:rPr lang="en-US" err="1"/>
              <a:t>Nach</a:t>
            </a:r>
            <a:r>
              <a:rPr lang="en-US"/>
              <a:t> </a:t>
            </a:r>
            <a:r>
              <a:rPr lang="en-US" err="1"/>
              <a:t>deiner</a:t>
            </a:r>
            <a:r>
              <a:rPr lang="en-US"/>
              <a:t> </a:t>
            </a:r>
            <a:r>
              <a:rPr lang="en-US" err="1"/>
              <a:t>Vorstellung</a:t>
            </a:r>
            <a:r>
              <a:rPr lang="en-US"/>
              <a:t> </a:t>
            </a:r>
            <a:r>
              <a:rPr lang="en-US" err="1"/>
              <a:t>wähle</a:t>
            </a:r>
            <a:r>
              <a:rPr lang="en-US"/>
              <a:t> bitte </a:t>
            </a:r>
            <a:r>
              <a:rPr lang="en-US" err="1"/>
              <a:t>eine</a:t>
            </a:r>
            <a:r>
              <a:rPr lang="en-US"/>
              <a:t> </a:t>
            </a:r>
            <a:r>
              <a:rPr lang="en-US" err="1"/>
              <a:t>andere</a:t>
            </a:r>
            <a:r>
              <a:rPr lang="en-US"/>
              <a:t> Person </a:t>
            </a:r>
            <a:r>
              <a:rPr lang="en-US" err="1"/>
              <a:t>mit</a:t>
            </a:r>
            <a:r>
              <a:rPr lang="en-US"/>
              <a:t> </a:t>
            </a:r>
            <a:r>
              <a:rPr lang="en-US" err="1"/>
              <a:t>Namen</a:t>
            </a:r>
            <a:r>
              <a:rPr lang="en-US"/>
              <a:t> </a:t>
            </a:r>
            <a:r>
              <a:rPr lang="en-US" err="1"/>
              <a:t>aus</a:t>
            </a:r>
            <a:endParaRPr lang="en-US"/>
          </a:p>
          <a:p>
            <a:endParaRPr lang="en-US"/>
          </a:p>
        </p:txBody>
      </p:sp>
      <p:sp>
        <p:nvSpPr>
          <p:cNvPr id="4" name="Textplatzhalter 3">
            <a:extLst>
              <a:ext uri="{FF2B5EF4-FFF2-40B4-BE49-F238E27FC236}">
                <a16:creationId xmlns:a16="http://schemas.microsoft.com/office/drawing/2014/main" id="{86706746-0E7E-F491-1468-971F9FDA8736}"/>
              </a:ext>
            </a:extLst>
          </p:cNvPr>
          <p:cNvSpPr>
            <a:spLocks noGrp="1"/>
          </p:cNvSpPr>
          <p:nvPr>
            <p:ph type="body" sz="quarter" idx="26"/>
          </p:nvPr>
        </p:nvSpPr>
        <p:spPr/>
        <p:txBody>
          <a:bodyPr/>
          <a:lstStyle/>
          <a:p>
            <a:r>
              <a:rPr lang="de-AT"/>
              <a:t>Wer bist du?</a:t>
            </a:r>
          </a:p>
        </p:txBody>
      </p:sp>
      <p:sp>
        <p:nvSpPr>
          <p:cNvPr id="5" name="Textplatzhalter 4">
            <a:extLst>
              <a:ext uri="{FF2B5EF4-FFF2-40B4-BE49-F238E27FC236}">
                <a16:creationId xmlns:a16="http://schemas.microsoft.com/office/drawing/2014/main" id="{5C31EEAB-C8F3-B8F2-AFD1-C5E5F8AD0394}"/>
              </a:ext>
            </a:extLst>
          </p:cNvPr>
          <p:cNvSpPr>
            <a:spLocks noGrp="1"/>
          </p:cNvSpPr>
          <p:nvPr>
            <p:ph type="body" sz="quarter" idx="23"/>
          </p:nvPr>
        </p:nvSpPr>
        <p:spPr/>
        <p:txBody>
          <a:bodyPr/>
          <a:lstStyle/>
          <a:p>
            <a:pPr marL="285750" indent="-285750">
              <a:buFont typeface="Arial" panose="020B0604020202020204" pitchFamily="34" charset="0"/>
              <a:buChar char="•"/>
            </a:pPr>
            <a:r>
              <a:rPr lang="de-AT"/>
              <a:t>Ausbildung</a:t>
            </a:r>
          </a:p>
          <a:p>
            <a:pPr marL="285750" indent="-285750">
              <a:buFont typeface="Arial" panose="020B0604020202020204" pitchFamily="34" charset="0"/>
              <a:buChar char="•"/>
            </a:pPr>
            <a:r>
              <a:rPr lang="de-AT"/>
              <a:t>Heimatstadt</a:t>
            </a:r>
          </a:p>
        </p:txBody>
      </p:sp>
      <p:sp>
        <p:nvSpPr>
          <p:cNvPr id="6" name="Textplatzhalter 5">
            <a:extLst>
              <a:ext uri="{FF2B5EF4-FFF2-40B4-BE49-F238E27FC236}">
                <a16:creationId xmlns:a16="http://schemas.microsoft.com/office/drawing/2014/main" id="{62D1AB67-19B4-90AF-642E-69A1DE6EAB62}"/>
              </a:ext>
            </a:extLst>
          </p:cNvPr>
          <p:cNvSpPr>
            <a:spLocks noGrp="1"/>
          </p:cNvSpPr>
          <p:nvPr>
            <p:ph type="body" sz="quarter" idx="28"/>
          </p:nvPr>
        </p:nvSpPr>
        <p:spPr/>
        <p:txBody>
          <a:bodyPr/>
          <a:lstStyle/>
          <a:p>
            <a:r>
              <a:rPr lang="de-AT"/>
              <a:t>Erwartungen</a:t>
            </a:r>
          </a:p>
        </p:txBody>
      </p:sp>
      <p:sp>
        <p:nvSpPr>
          <p:cNvPr id="7" name="Textplatzhalter 6">
            <a:extLst>
              <a:ext uri="{FF2B5EF4-FFF2-40B4-BE49-F238E27FC236}">
                <a16:creationId xmlns:a16="http://schemas.microsoft.com/office/drawing/2014/main" id="{43C575BE-DD41-8924-BA1B-4B066DC51D6C}"/>
              </a:ext>
            </a:extLst>
          </p:cNvPr>
          <p:cNvSpPr>
            <a:spLocks noGrp="1"/>
          </p:cNvSpPr>
          <p:nvPr>
            <p:ph type="body" sz="quarter" idx="27"/>
          </p:nvPr>
        </p:nvSpPr>
        <p:spPr/>
        <p:txBody>
          <a:bodyPr/>
          <a:lstStyle/>
          <a:p>
            <a:pPr marL="285750" indent="-285750">
              <a:buFont typeface="Arial" panose="020B0604020202020204" pitchFamily="34" charset="0"/>
              <a:buChar char="•"/>
            </a:pPr>
            <a:r>
              <a:rPr lang="de-AT"/>
              <a:t>„Für mich bedeutet Erfolg im Programm, wenn…“</a:t>
            </a:r>
          </a:p>
        </p:txBody>
      </p:sp>
      <p:sp>
        <p:nvSpPr>
          <p:cNvPr id="8" name="Textplatzhalter 7">
            <a:extLst>
              <a:ext uri="{FF2B5EF4-FFF2-40B4-BE49-F238E27FC236}">
                <a16:creationId xmlns:a16="http://schemas.microsoft.com/office/drawing/2014/main" id="{EFDC7185-17D6-6A7C-BC97-1F1088EDEE85}"/>
              </a:ext>
            </a:extLst>
          </p:cNvPr>
          <p:cNvSpPr>
            <a:spLocks noGrp="1"/>
          </p:cNvSpPr>
          <p:nvPr>
            <p:ph type="body" sz="quarter" idx="30"/>
          </p:nvPr>
        </p:nvSpPr>
        <p:spPr/>
        <p:txBody>
          <a:bodyPr/>
          <a:lstStyle/>
          <a:p>
            <a:r>
              <a:rPr lang="de-AT"/>
              <a:t>Symbol oder Metapher für heute</a:t>
            </a:r>
          </a:p>
        </p:txBody>
      </p:sp>
      <p:sp>
        <p:nvSpPr>
          <p:cNvPr id="9" name="Textplatzhalter 8">
            <a:extLst>
              <a:ext uri="{FF2B5EF4-FFF2-40B4-BE49-F238E27FC236}">
                <a16:creationId xmlns:a16="http://schemas.microsoft.com/office/drawing/2014/main" id="{2FFC1B74-F573-E8CD-3B54-C9E9D594E3E4}"/>
              </a:ext>
            </a:extLst>
          </p:cNvPr>
          <p:cNvSpPr>
            <a:spLocks noGrp="1"/>
          </p:cNvSpPr>
          <p:nvPr>
            <p:ph type="body" sz="quarter" idx="29"/>
          </p:nvPr>
        </p:nvSpPr>
        <p:spPr>
          <a:xfrm>
            <a:off x="5360994" y="3844227"/>
            <a:ext cx="3098479" cy="553489"/>
          </a:xfrm>
        </p:spPr>
        <p:txBody>
          <a:bodyPr/>
          <a:lstStyle/>
          <a:p>
            <a:pPr marL="285750" indent="-285750">
              <a:buFont typeface="Arial" panose="020B0604020202020204" pitchFamily="34" charset="0"/>
              <a:buChar char="•"/>
            </a:pPr>
            <a:r>
              <a:rPr lang="en-US" err="1"/>
              <a:t>Beispiel</a:t>
            </a:r>
            <a:r>
              <a:rPr lang="en-US"/>
              <a:t>: Ich </a:t>
            </a:r>
            <a:r>
              <a:rPr lang="en-US" err="1"/>
              <a:t>fühle</a:t>
            </a:r>
            <a:r>
              <a:rPr lang="en-US"/>
              <a:t> </a:t>
            </a:r>
            <a:r>
              <a:rPr lang="en-US" err="1"/>
              <a:t>mich</a:t>
            </a:r>
            <a:r>
              <a:rPr lang="en-US"/>
              <a:t> </a:t>
            </a:r>
            <a:r>
              <a:rPr lang="en-US" err="1"/>
              <a:t>heute</a:t>
            </a:r>
            <a:r>
              <a:rPr lang="en-US"/>
              <a:t> </a:t>
            </a:r>
            <a:r>
              <a:rPr lang="en-US" err="1"/>
              <a:t>wie</a:t>
            </a:r>
            <a:r>
              <a:rPr lang="en-US"/>
              <a:t> </a:t>
            </a:r>
            <a:r>
              <a:rPr lang="en-US" err="1"/>
              <a:t>eine</a:t>
            </a:r>
            <a:r>
              <a:rPr lang="en-US"/>
              <a:t> </a:t>
            </a:r>
            <a:r>
              <a:rPr lang="en-US" err="1"/>
              <a:t>Eule</a:t>
            </a:r>
            <a:r>
              <a:rPr lang="en-US"/>
              <a:t>. </a:t>
            </a:r>
            <a:r>
              <a:rPr lang="en-US" err="1"/>
              <a:t>Meine</a:t>
            </a:r>
            <a:r>
              <a:rPr lang="en-US"/>
              <a:t> </a:t>
            </a:r>
            <a:r>
              <a:rPr lang="en-US" err="1"/>
              <a:t>Augen</a:t>
            </a:r>
            <a:r>
              <a:rPr lang="en-US"/>
              <a:t> </a:t>
            </a:r>
            <a:r>
              <a:rPr lang="en-US" err="1"/>
              <a:t>sind</a:t>
            </a:r>
            <a:r>
              <a:rPr lang="en-US"/>
              <a:t> </a:t>
            </a:r>
            <a:r>
              <a:rPr lang="en-US" err="1"/>
              <a:t>zu</a:t>
            </a:r>
            <a:r>
              <a:rPr lang="en-US"/>
              <a:t>, </a:t>
            </a:r>
            <a:r>
              <a:rPr lang="en-US" err="1"/>
              <a:t>doch</a:t>
            </a:r>
            <a:r>
              <a:rPr lang="en-US"/>
              <a:t> ich bin </a:t>
            </a:r>
            <a:r>
              <a:rPr lang="en-US" err="1"/>
              <a:t>wach</a:t>
            </a:r>
            <a:r>
              <a:rPr lang="en-US"/>
              <a:t>.”</a:t>
            </a:r>
            <a:endParaRPr lang="de-AT"/>
          </a:p>
        </p:txBody>
      </p:sp>
      <p:pic>
        <p:nvPicPr>
          <p:cNvPr id="14" name="Grafik 13">
            <a:extLst>
              <a:ext uri="{FF2B5EF4-FFF2-40B4-BE49-F238E27FC236}">
                <a16:creationId xmlns:a16="http://schemas.microsoft.com/office/drawing/2014/main" id="{85253800-FFAF-DF57-22CB-D28A21281969}"/>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736306" y="729626"/>
            <a:ext cx="571501" cy="571501"/>
          </a:xfrm>
          <a:prstGeom prst="rect">
            <a:avLst/>
          </a:prstGeom>
        </p:spPr>
      </p:pic>
      <p:pic>
        <p:nvPicPr>
          <p:cNvPr id="16" name="Grafik 15">
            <a:extLst>
              <a:ext uri="{FF2B5EF4-FFF2-40B4-BE49-F238E27FC236}">
                <a16:creationId xmlns:a16="http://schemas.microsoft.com/office/drawing/2014/main" id="{BD919176-0B9D-347A-65A8-5C5470AECBF6}"/>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754318" y="2141586"/>
            <a:ext cx="553489" cy="553489"/>
          </a:xfrm>
          <a:prstGeom prst="rect">
            <a:avLst/>
          </a:prstGeom>
        </p:spPr>
      </p:pic>
      <p:pic>
        <p:nvPicPr>
          <p:cNvPr id="18" name="Grafik 17">
            <a:extLst>
              <a:ext uri="{FF2B5EF4-FFF2-40B4-BE49-F238E27FC236}">
                <a16:creationId xmlns:a16="http://schemas.microsoft.com/office/drawing/2014/main" id="{ED022CD1-3DA7-56AB-7E6E-0623C046E1B8}"/>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754318" y="3519931"/>
            <a:ext cx="571501" cy="571501"/>
          </a:xfrm>
          <a:prstGeom prst="rect">
            <a:avLst/>
          </a:prstGeom>
        </p:spPr>
      </p:pic>
    </p:spTree>
    <p:extLst>
      <p:ext uri="{BB962C8B-B14F-4D97-AF65-F5344CB8AC3E}">
        <p14:creationId xmlns:p14="http://schemas.microsoft.com/office/powerpoint/2010/main" val="39592924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341C79C5-228E-430B-BCCF-170FEC932FE0}"/>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16510805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95" imgH="394" progId="TCLayout.ActiveDocument.1">
                  <p:embed/>
                </p:oleObj>
              </mc:Choice>
              <mc:Fallback>
                <p:oleObj name="think-cell Folie" r:id="rId3" imgW="395" imgH="394" progId="TCLayout.ActiveDocument.1">
                  <p:embed/>
                  <p:pic>
                    <p:nvPicPr>
                      <p:cNvPr id="6" name="think-cell data - do not delete" hidden="1">
                        <a:extLst>
                          <a:ext uri="{FF2B5EF4-FFF2-40B4-BE49-F238E27FC236}">
                            <a16:creationId xmlns:a16="http://schemas.microsoft.com/office/drawing/2014/main" id="{341C79C5-228E-430B-BCCF-170FEC932FE0}"/>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EAB66B18-8E84-5D56-59CE-B36C3300DF72}"/>
              </a:ext>
            </a:extLst>
          </p:cNvPr>
          <p:cNvSpPr>
            <a:spLocks noGrp="1"/>
          </p:cNvSpPr>
          <p:nvPr>
            <p:ph type="ctrTitle"/>
          </p:nvPr>
        </p:nvSpPr>
        <p:spPr/>
        <p:txBody>
          <a:bodyPr vert="horz"/>
          <a:lstStyle/>
          <a:p>
            <a:r>
              <a:rPr lang="de-AT"/>
              <a:t>Zeit für eine Pause?</a:t>
            </a:r>
          </a:p>
        </p:txBody>
      </p:sp>
      <p:pic>
        <p:nvPicPr>
          <p:cNvPr id="8" name="Bildplatzhalter 7" descr="Schmelzende Wanduhr vor grauem Hintergrund">
            <a:extLst>
              <a:ext uri="{FF2B5EF4-FFF2-40B4-BE49-F238E27FC236}">
                <a16:creationId xmlns:a16="http://schemas.microsoft.com/office/drawing/2014/main" id="{21A56D56-7D99-5C02-337A-DD2570537379}"/>
              </a:ext>
            </a:extLst>
          </p:cNvPr>
          <p:cNvPicPr>
            <a:picLocks noGrp="1" noChangeAspect="1"/>
          </p:cNvPicPr>
          <p:nvPr>
            <p:ph type="pic" sz="quarter" idx="23"/>
          </p:nvPr>
        </p:nvPicPr>
        <p:blipFill>
          <a:blip r:embed="rId5"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39055161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BDAC870-1336-22C5-174E-63922CF3AD5F}"/>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4771758A-2205-7B50-A3B0-D819D3630169}"/>
              </a:ext>
            </a:extLst>
          </p:cNvPr>
          <p:cNvGraphicFramePr>
            <a:graphicFrameLocks noChangeAspect="1"/>
          </p:cNvGraphicFramePr>
          <p:nvPr>
            <p:custDataLst>
              <p:tags r:id="rId1"/>
            </p:custDataLst>
            <p:extLst>
              <p:ext uri="{D42A27DB-BD31-4B8C-83A1-F6EECF244321}">
                <p14:modId xmlns:p14="http://schemas.microsoft.com/office/powerpoint/2010/main" val="20261570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99" imgH="499" progId="TCLayout.ActiveDocument.1">
                  <p:embed/>
                </p:oleObj>
              </mc:Choice>
              <mc:Fallback>
                <p:oleObj name="think-cell Folie" r:id="rId4" imgW="499" imgH="499" progId="TCLayout.ActiveDocument.1">
                  <p:embed/>
                  <p:pic>
                    <p:nvPicPr>
                      <p:cNvPr id="5" name="think-cell data - do not delete" hidden="1">
                        <a:extLst>
                          <a:ext uri="{FF2B5EF4-FFF2-40B4-BE49-F238E27FC236}">
                            <a16:creationId xmlns:a16="http://schemas.microsoft.com/office/drawing/2014/main" id="{4771758A-2205-7B50-A3B0-D819D363016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el 2">
            <a:extLst>
              <a:ext uri="{FF2B5EF4-FFF2-40B4-BE49-F238E27FC236}">
                <a16:creationId xmlns:a16="http://schemas.microsoft.com/office/drawing/2014/main" id="{783FD6EF-16E9-69DD-D7E4-FE883B9C2F65}"/>
              </a:ext>
            </a:extLst>
          </p:cNvPr>
          <p:cNvSpPr>
            <a:spLocks noGrp="1"/>
          </p:cNvSpPr>
          <p:nvPr>
            <p:ph type="title"/>
          </p:nvPr>
        </p:nvSpPr>
        <p:spPr/>
        <p:txBody>
          <a:bodyPr vert="horz"/>
          <a:lstStyle/>
          <a:p>
            <a:r>
              <a:rPr lang="de-AT"/>
              <a:t>Ersterhebung</a:t>
            </a:r>
          </a:p>
        </p:txBody>
      </p:sp>
      <p:sp>
        <p:nvSpPr>
          <p:cNvPr id="4" name="Textplatzhalter 3">
            <a:extLst>
              <a:ext uri="{FF2B5EF4-FFF2-40B4-BE49-F238E27FC236}">
                <a16:creationId xmlns:a16="http://schemas.microsoft.com/office/drawing/2014/main" id="{3B039FA3-BF5E-619E-6661-112F5FE2C92A}"/>
              </a:ext>
              <a:ext uri="{C183D7F6-B498-43B3-948B-1728B52AA6E4}">
                <adec:decorative xmlns:adec="http://schemas.microsoft.com/office/drawing/2017/decorative" val="1"/>
              </a:ext>
            </a:extLst>
          </p:cNvPr>
          <p:cNvSpPr>
            <a:spLocks noGrp="1"/>
          </p:cNvSpPr>
          <p:nvPr>
            <p:ph type="body" sz="quarter" idx="12"/>
          </p:nvPr>
        </p:nvSpPr>
        <p:spPr/>
        <p:txBody>
          <a:bodyPr/>
          <a:lstStyle/>
          <a:p>
            <a:endParaRPr lang="de-AT"/>
          </a:p>
        </p:txBody>
      </p:sp>
      <p:sp>
        <p:nvSpPr>
          <p:cNvPr id="7" name="Textfeld 6">
            <a:extLst>
              <a:ext uri="{FF2B5EF4-FFF2-40B4-BE49-F238E27FC236}">
                <a16:creationId xmlns:a16="http://schemas.microsoft.com/office/drawing/2014/main" id="{E8A48F5B-0D51-D523-C995-22A2E03F768B}"/>
              </a:ext>
            </a:extLst>
          </p:cNvPr>
          <p:cNvSpPr txBox="1"/>
          <p:nvPr/>
        </p:nvSpPr>
        <p:spPr>
          <a:xfrm>
            <a:off x="539750" y="1456763"/>
            <a:ext cx="1572586" cy="369332"/>
          </a:xfrm>
          <a:prstGeom prst="rect">
            <a:avLst/>
          </a:prstGeom>
          <a:noFill/>
        </p:spPr>
        <p:txBody>
          <a:bodyPr wrap="square" rtlCol="0">
            <a:spAutoFit/>
          </a:bodyPr>
          <a:lstStyle/>
          <a:p>
            <a:r>
              <a:rPr lang="de-AT">
                <a:solidFill>
                  <a:schemeClr val="bg1"/>
                </a:solidFill>
              </a:rPr>
              <a:t>Ersterhebung</a:t>
            </a:r>
            <a:endParaRPr lang="de-AT" sz="1200">
              <a:solidFill>
                <a:schemeClr val="bg1"/>
              </a:solidFill>
            </a:endParaRPr>
          </a:p>
        </p:txBody>
      </p:sp>
      <p:sp>
        <p:nvSpPr>
          <p:cNvPr id="2" name="Rechteck 1">
            <a:extLst>
              <a:ext uri="{FF2B5EF4-FFF2-40B4-BE49-F238E27FC236}">
                <a16:creationId xmlns:a16="http://schemas.microsoft.com/office/drawing/2014/main" id="{611428E6-C6FA-F63D-A3E3-2B72BDA57793}"/>
              </a:ext>
            </a:extLst>
          </p:cNvPr>
          <p:cNvSpPr/>
          <p:nvPr/>
        </p:nvSpPr>
        <p:spPr>
          <a:xfrm>
            <a:off x="539749" y="4168158"/>
            <a:ext cx="7612140" cy="505529"/>
          </a:xfrm>
          <a:custGeom>
            <a:avLst/>
            <a:gdLst>
              <a:gd name="csX0" fmla="*/ 0 w 7612140"/>
              <a:gd name="csY0" fmla="*/ 0 h 505529"/>
              <a:gd name="csX1" fmla="*/ 7612140 w 7612140"/>
              <a:gd name="csY1" fmla="*/ 0 h 505529"/>
              <a:gd name="csX2" fmla="*/ 7612140 w 7612140"/>
              <a:gd name="csY2" fmla="*/ 505529 h 505529"/>
              <a:gd name="csX3" fmla="*/ 0 w 7612140"/>
              <a:gd name="csY3" fmla="*/ 505529 h 505529"/>
              <a:gd name="csX4" fmla="*/ 0 w 7612140"/>
              <a:gd name="csY4" fmla="*/ 0 h 505529"/>
            </a:gdLst>
            <a:ahLst/>
            <a:cxnLst>
              <a:cxn ang="0">
                <a:pos x="csX0" y="csY0"/>
              </a:cxn>
              <a:cxn ang="0">
                <a:pos x="csX1" y="csY1"/>
              </a:cxn>
              <a:cxn ang="0">
                <a:pos x="csX2" y="csY2"/>
              </a:cxn>
              <a:cxn ang="0">
                <a:pos x="csX3" y="csY3"/>
              </a:cxn>
              <a:cxn ang="0">
                <a:pos x="csX4" y="csY4"/>
              </a:cxn>
            </a:cxnLst>
            <a:rect l="l" t="t" r="r" b="b"/>
            <a:pathLst>
              <a:path w="7612140" h="505529" fill="none" extrusionOk="0">
                <a:moveTo>
                  <a:pt x="0" y="0"/>
                </a:moveTo>
                <a:cubicBezTo>
                  <a:pt x="2576804" y="-86956"/>
                  <a:pt x="5478062" y="-19116"/>
                  <a:pt x="7612140" y="0"/>
                </a:cubicBezTo>
                <a:cubicBezTo>
                  <a:pt x="7598564" y="141545"/>
                  <a:pt x="7614787" y="401256"/>
                  <a:pt x="7612140" y="505529"/>
                </a:cubicBezTo>
                <a:cubicBezTo>
                  <a:pt x="4814409" y="425837"/>
                  <a:pt x="3099323" y="499402"/>
                  <a:pt x="0" y="505529"/>
                </a:cubicBezTo>
                <a:cubicBezTo>
                  <a:pt x="6828" y="328254"/>
                  <a:pt x="44520" y="199215"/>
                  <a:pt x="0" y="0"/>
                </a:cubicBezTo>
                <a:close/>
              </a:path>
              <a:path w="7612140" h="505529" stroke="0" extrusionOk="0">
                <a:moveTo>
                  <a:pt x="0" y="0"/>
                </a:moveTo>
                <a:cubicBezTo>
                  <a:pt x="3094420" y="58260"/>
                  <a:pt x="6657140" y="-159265"/>
                  <a:pt x="7612140" y="0"/>
                </a:cubicBezTo>
                <a:cubicBezTo>
                  <a:pt x="7590261" y="55090"/>
                  <a:pt x="7640332" y="432636"/>
                  <a:pt x="7612140" y="505529"/>
                </a:cubicBezTo>
                <a:cubicBezTo>
                  <a:pt x="6121159" y="442312"/>
                  <a:pt x="1047660" y="602944"/>
                  <a:pt x="0" y="505529"/>
                </a:cubicBezTo>
                <a:cubicBezTo>
                  <a:pt x="-38944" y="296422"/>
                  <a:pt x="-16061" y="178588"/>
                  <a:pt x="0" y="0"/>
                </a:cubicBezTo>
                <a:close/>
              </a:path>
            </a:pathLst>
          </a:custGeom>
          <a:solidFill>
            <a:schemeClr val="accent1">
              <a:lumMod val="40000"/>
              <a:lumOff val="60000"/>
            </a:schemeClr>
          </a:solidFill>
          <a:ln>
            <a:solidFill>
              <a:schemeClr val="tx1"/>
            </a:solidFill>
            <a:extLst>
              <a:ext uri="{C807C97D-BFC1-408E-A445-0C87EB9F89A2}">
                <ask:lineSketchStyleProps xmlns:ask="http://schemas.microsoft.com/office/drawing/2018/sketchyshapes" sd="4293693065">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indent="0" algn="ctr" defTabSz="685800" eaLnBrk="1" fontAlgn="auto" latinLnBrk="0" hangingPunct="1">
              <a:lnSpc>
                <a:spcPct val="80000"/>
              </a:lnSpc>
              <a:spcBef>
                <a:spcPts val="375"/>
              </a:spcBef>
              <a:spcAft>
                <a:spcPts val="0"/>
              </a:spcAft>
              <a:buClrTx/>
              <a:buSzTx/>
              <a:buFont typeface="Arial" panose="020B0604020202020204" pitchFamily="34" charset="0"/>
              <a:buNone/>
              <a:tabLst/>
            </a:pPr>
            <a:r>
              <a:rPr kumimoji="0" lang="de-AT" sz="105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rPr>
              <a:t>Da die Sprachauswahl DE/EN nicht barrierefrei ist, wird es je Erhebung 2 Links geben (1x DE und 1x EN) </a:t>
            </a:r>
            <a:br>
              <a:rPr kumimoji="0" lang="de-AT" sz="105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rPr>
            </a:br>
            <a:r>
              <a:rPr kumimoji="0" lang="de-AT" sz="105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sym typeface="Wingdings" panose="05000000000000000000" pitchFamily="2" charset="2"/>
              </a:rPr>
              <a:t> wir stellen euch diese spätestens nächste Woche zur Verfügung!</a:t>
            </a:r>
            <a:r>
              <a:rPr kumimoji="0" lang="de-AT" sz="105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rPr>
              <a:t> </a:t>
            </a:r>
          </a:p>
        </p:txBody>
      </p:sp>
      <p:pic>
        <p:nvPicPr>
          <p:cNvPr id="1026" name="Picture 2">
            <a:extLst>
              <a:ext uri="{FF2B5EF4-FFF2-40B4-BE49-F238E27FC236}">
                <a16:creationId xmlns:a16="http://schemas.microsoft.com/office/drawing/2014/main" id="{C90F8403-3240-F88E-180F-5A7B5E7C0A46}"/>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13031" y="1143975"/>
            <a:ext cx="2487743" cy="2487743"/>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a:extLst>
              <a:ext uri="{FF2B5EF4-FFF2-40B4-BE49-F238E27FC236}">
                <a16:creationId xmlns:a16="http://schemas.microsoft.com/office/drawing/2014/main" id="{26CACD6F-815B-2F72-BC5A-7E604EEEA4D0}"/>
              </a:ext>
              <a:ext uri="{C183D7F6-B498-43B3-948B-1728B52AA6E4}">
                <adec:decorative xmlns:adec="http://schemas.microsoft.com/office/drawing/2017/decorative" val="1"/>
              </a:ext>
            </a:extLst>
          </p:cNvPr>
          <p:cNvSpPr txBox="1"/>
          <p:nvPr/>
        </p:nvSpPr>
        <p:spPr>
          <a:xfrm>
            <a:off x="6369050" y="3345940"/>
            <a:ext cx="1076482" cy="369332"/>
          </a:xfrm>
          <a:prstGeom prst="rect">
            <a:avLst/>
          </a:prstGeom>
          <a:noFill/>
        </p:spPr>
        <p:txBody>
          <a:bodyPr wrap="square" rtlCol="0">
            <a:spAutoFit/>
          </a:bodyPr>
          <a:lstStyle/>
          <a:p>
            <a:r>
              <a:rPr lang="de-AT">
                <a:solidFill>
                  <a:schemeClr val="bg1"/>
                </a:solidFill>
                <a:hlinkClick r:id="rId7"/>
              </a:rPr>
              <a:t>DE</a:t>
            </a:r>
            <a:endParaRPr lang="de-AT" sz="1200">
              <a:solidFill>
                <a:schemeClr val="bg1"/>
              </a:solidFill>
            </a:endParaRPr>
          </a:p>
        </p:txBody>
      </p:sp>
    </p:spTree>
    <p:extLst>
      <p:ext uri="{BB962C8B-B14F-4D97-AF65-F5344CB8AC3E}">
        <p14:creationId xmlns:p14="http://schemas.microsoft.com/office/powerpoint/2010/main" val="41570611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23271-1D0C-6B3F-04C8-3B32894BB148}"/>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C4EEC525-675F-EC33-9272-B6B1000078A2}"/>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32897714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95" imgH="394" progId="TCLayout.ActiveDocument.1">
                  <p:embed/>
                </p:oleObj>
              </mc:Choice>
              <mc:Fallback>
                <p:oleObj name="think-cell Folie" r:id="rId4" imgW="395" imgH="394" progId="TCLayout.ActiveDocument.1">
                  <p:embed/>
                  <p:pic>
                    <p:nvPicPr>
                      <p:cNvPr id="6" name="think-cell data - do not delete" hidden="1">
                        <a:extLst>
                          <a:ext uri="{FF2B5EF4-FFF2-40B4-BE49-F238E27FC236}">
                            <a16:creationId xmlns:a16="http://schemas.microsoft.com/office/drawing/2014/main" id="{C4EEC525-675F-EC33-9272-B6B1000078A2}"/>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2FA34659-FBA5-5551-1131-8E1C02B34C59}"/>
              </a:ext>
            </a:extLst>
          </p:cNvPr>
          <p:cNvSpPr>
            <a:spLocks noGrp="1"/>
          </p:cNvSpPr>
          <p:nvPr>
            <p:ph type="ctrTitle"/>
          </p:nvPr>
        </p:nvSpPr>
        <p:spPr/>
        <p:txBody>
          <a:bodyPr vert="horz"/>
          <a:lstStyle/>
          <a:p>
            <a:r>
              <a:rPr lang="de-AT"/>
              <a:t>Das myAbility Talent® Programm</a:t>
            </a:r>
          </a:p>
        </p:txBody>
      </p:sp>
      <p:pic>
        <p:nvPicPr>
          <p:cNvPr id="1028" name="Picture 4">
            <a:extLst>
              <a:ext uri="{FF2B5EF4-FFF2-40B4-BE49-F238E27FC236}">
                <a16:creationId xmlns:a16="http://schemas.microsoft.com/office/drawing/2014/main" id="{6C1E1BFA-3B32-8BD2-5248-11DDCA8EC30B}"/>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5275951" y="1271650"/>
            <a:ext cx="3868050" cy="3864816"/>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spTree>
    <p:extLst>
      <p:ext uri="{BB962C8B-B14F-4D97-AF65-F5344CB8AC3E}">
        <p14:creationId xmlns:p14="http://schemas.microsoft.com/office/powerpoint/2010/main" val="3327341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AB76913B-D65B-0D93-DDA3-5B7E3FCBE330}"/>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13247683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73" imgH="476" progId="TCLayout.ActiveDocument.1">
                  <p:embed/>
                </p:oleObj>
              </mc:Choice>
              <mc:Fallback>
                <p:oleObj name="think-cell Folie" r:id="rId4" imgW="473" imgH="476" progId="TCLayout.ActiveDocument.1">
                  <p:embed/>
                  <p:pic>
                    <p:nvPicPr>
                      <p:cNvPr id="6" name="Object 5" hidden="1">
                        <a:extLst>
                          <a:ext uri="{FF2B5EF4-FFF2-40B4-BE49-F238E27FC236}">
                            <a16:creationId xmlns:a16="http://schemas.microsoft.com/office/drawing/2014/main" id="{AB76913B-D65B-0D93-DDA3-5B7E3FCBE330}"/>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72E5A2DD-99ED-AF60-F4DA-DD388653758F}"/>
              </a:ext>
            </a:extLst>
          </p:cNvPr>
          <p:cNvSpPr>
            <a:spLocks noGrp="1"/>
          </p:cNvSpPr>
          <p:nvPr>
            <p:ph type="title"/>
          </p:nvPr>
        </p:nvSpPr>
        <p:spPr>
          <a:xfrm>
            <a:off x="539749" y="416287"/>
            <a:ext cx="8182219" cy="709200"/>
          </a:xfrm>
        </p:spPr>
        <p:txBody>
          <a:bodyPr vert="horz"/>
          <a:lstStyle/>
          <a:p>
            <a:r>
              <a:rPr lang="de-AT"/>
              <a:t>Das Modell von Exklusion, Integration &amp; Inklusion</a:t>
            </a:r>
          </a:p>
        </p:txBody>
      </p:sp>
      <p:grpSp>
        <p:nvGrpSpPr>
          <p:cNvPr id="7" name="Inhaltsplatzhalter 9" descr="Kreis mit weißen Punkten. Um den Kreis herum befinden sich grüne und rosa Punkte. Grafische Darstellung von Exklusion.">
            <a:extLst>
              <a:ext uri="{FF2B5EF4-FFF2-40B4-BE49-F238E27FC236}">
                <a16:creationId xmlns:a16="http://schemas.microsoft.com/office/drawing/2014/main" id="{0A001160-2FA3-BF9A-A757-B36EBF89D452}"/>
              </a:ext>
              <a:ext uri="{C183D7F6-B498-43B3-948B-1728B52AA6E4}">
                <adec:decorative xmlns:adec="http://schemas.microsoft.com/office/drawing/2017/decorative" val="0"/>
              </a:ext>
            </a:extLst>
          </p:cNvPr>
          <p:cNvGrpSpPr/>
          <p:nvPr/>
        </p:nvGrpSpPr>
        <p:grpSpPr>
          <a:xfrm>
            <a:off x="615660" y="1528313"/>
            <a:ext cx="2191008" cy="2070690"/>
            <a:chOff x="1209319" y="1431435"/>
            <a:chExt cx="2191008" cy="2070690"/>
          </a:xfrm>
        </p:grpSpPr>
        <p:grpSp>
          <p:nvGrpSpPr>
            <p:cNvPr id="8" name="Inhaltsplatzhalter 9">
              <a:extLst>
                <a:ext uri="{FF2B5EF4-FFF2-40B4-BE49-F238E27FC236}">
                  <a16:creationId xmlns:a16="http://schemas.microsoft.com/office/drawing/2014/main" id="{77C27F61-704F-A1F6-3EBA-BC2E5200AF40}"/>
                </a:ext>
              </a:extLst>
            </p:cNvPr>
            <p:cNvGrpSpPr/>
            <p:nvPr/>
          </p:nvGrpSpPr>
          <p:grpSpPr>
            <a:xfrm>
              <a:off x="1497270" y="1602011"/>
              <a:ext cx="1627192" cy="1622262"/>
              <a:chOff x="1497270" y="1602011"/>
              <a:chExt cx="1627192" cy="1622262"/>
            </a:xfrm>
            <a:solidFill>
              <a:srgbClr val="6F7072"/>
            </a:solidFill>
          </p:grpSpPr>
          <p:sp>
            <p:nvSpPr>
              <p:cNvPr id="41" name="Freihandform: Form 18">
                <a:extLst>
                  <a:ext uri="{FF2B5EF4-FFF2-40B4-BE49-F238E27FC236}">
                    <a16:creationId xmlns:a16="http://schemas.microsoft.com/office/drawing/2014/main" id="{8CD84D04-F944-3950-1FBE-6F1FB6CA0AE0}"/>
                  </a:ext>
                </a:extLst>
              </p:cNvPr>
              <p:cNvSpPr/>
              <p:nvPr/>
            </p:nvSpPr>
            <p:spPr>
              <a:xfrm>
                <a:off x="2213690" y="1602011"/>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8" y="194353"/>
                      <a:pt x="0" y="150846"/>
                      <a:pt x="0" y="97177"/>
                    </a:cubicBezTo>
                    <a:cubicBezTo>
                      <a:pt x="0" y="43508"/>
                      <a:pt x="43508" y="0"/>
                      <a:pt x="97177" y="0"/>
                    </a:cubicBezTo>
                    <a:cubicBezTo>
                      <a:pt x="150846" y="0"/>
                      <a:pt x="194353" y="43507"/>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42" name="Freihandform: Form 19">
                <a:extLst>
                  <a:ext uri="{FF2B5EF4-FFF2-40B4-BE49-F238E27FC236}">
                    <a16:creationId xmlns:a16="http://schemas.microsoft.com/office/drawing/2014/main" id="{04C2B36D-F52F-2AF6-D2F7-81C4580D7A7D}"/>
                  </a:ext>
                </a:extLst>
              </p:cNvPr>
              <p:cNvSpPr/>
              <p:nvPr/>
            </p:nvSpPr>
            <p:spPr>
              <a:xfrm>
                <a:off x="1980291" y="1640977"/>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7" y="194353"/>
                      <a:pt x="0" y="150846"/>
                      <a:pt x="0" y="97177"/>
                    </a:cubicBezTo>
                    <a:cubicBezTo>
                      <a:pt x="0" y="43508"/>
                      <a:pt x="43507" y="0"/>
                      <a:pt x="97177" y="0"/>
                    </a:cubicBezTo>
                    <a:cubicBezTo>
                      <a:pt x="150846" y="0"/>
                      <a:pt x="194353" y="43507"/>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43" name="Freihandform: Form 20">
                <a:extLst>
                  <a:ext uri="{FF2B5EF4-FFF2-40B4-BE49-F238E27FC236}">
                    <a16:creationId xmlns:a16="http://schemas.microsoft.com/office/drawing/2014/main" id="{294ED2FA-933F-E661-95CA-0EC4047F97F1}"/>
                  </a:ext>
                </a:extLst>
              </p:cNvPr>
              <p:cNvSpPr/>
              <p:nvPr/>
            </p:nvSpPr>
            <p:spPr>
              <a:xfrm>
                <a:off x="1772180" y="1753581"/>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7" y="194353"/>
                      <a:pt x="0" y="150846"/>
                      <a:pt x="0" y="97177"/>
                    </a:cubicBezTo>
                    <a:cubicBezTo>
                      <a:pt x="0" y="43507"/>
                      <a:pt x="43507" y="0"/>
                      <a:pt x="97177" y="0"/>
                    </a:cubicBezTo>
                    <a:cubicBezTo>
                      <a:pt x="150846" y="0"/>
                      <a:pt x="194353" y="43507"/>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44" name="Freihandform: Form 21">
                <a:extLst>
                  <a:ext uri="{FF2B5EF4-FFF2-40B4-BE49-F238E27FC236}">
                    <a16:creationId xmlns:a16="http://schemas.microsoft.com/office/drawing/2014/main" id="{9608ADC2-8AF7-6AA7-5CDA-0362D29E7ED0}"/>
                  </a:ext>
                </a:extLst>
              </p:cNvPr>
              <p:cNvSpPr/>
              <p:nvPr/>
            </p:nvSpPr>
            <p:spPr>
              <a:xfrm>
                <a:off x="1611863" y="1927656"/>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7" y="194353"/>
                      <a:pt x="0" y="150846"/>
                      <a:pt x="0" y="97177"/>
                    </a:cubicBezTo>
                    <a:cubicBezTo>
                      <a:pt x="0" y="43507"/>
                      <a:pt x="43507" y="0"/>
                      <a:pt x="97177" y="0"/>
                    </a:cubicBezTo>
                    <a:cubicBezTo>
                      <a:pt x="150846" y="0"/>
                      <a:pt x="194353" y="43507"/>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45" name="Freihandform: Form 22">
                <a:extLst>
                  <a:ext uri="{FF2B5EF4-FFF2-40B4-BE49-F238E27FC236}">
                    <a16:creationId xmlns:a16="http://schemas.microsoft.com/office/drawing/2014/main" id="{95B7C589-57E1-5926-CC71-2144E1A3F1FE}"/>
                  </a:ext>
                </a:extLst>
              </p:cNvPr>
              <p:cNvSpPr/>
              <p:nvPr/>
            </p:nvSpPr>
            <p:spPr>
              <a:xfrm>
                <a:off x="1516833" y="2144356"/>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7" y="194353"/>
                      <a:pt x="0" y="150846"/>
                      <a:pt x="0" y="97177"/>
                    </a:cubicBezTo>
                    <a:cubicBezTo>
                      <a:pt x="0" y="43507"/>
                      <a:pt x="43507" y="0"/>
                      <a:pt x="97177" y="0"/>
                    </a:cubicBezTo>
                    <a:cubicBezTo>
                      <a:pt x="150846" y="0"/>
                      <a:pt x="194353" y="43507"/>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46" name="Freihandform: Form 23">
                <a:extLst>
                  <a:ext uri="{FF2B5EF4-FFF2-40B4-BE49-F238E27FC236}">
                    <a16:creationId xmlns:a16="http://schemas.microsoft.com/office/drawing/2014/main" id="{11AA7456-E2CD-ED74-3A1C-DC3D0E713BAF}"/>
                  </a:ext>
                </a:extLst>
              </p:cNvPr>
              <p:cNvSpPr/>
              <p:nvPr/>
            </p:nvSpPr>
            <p:spPr>
              <a:xfrm>
                <a:off x="1497270" y="2380220"/>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7" y="194353"/>
                      <a:pt x="0" y="150846"/>
                      <a:pt x="0" y="97177"/>
                    </a:cubicBezTo>
                    <a:cubicBezTo>
                      <a:pt x="0" y="43508"/>
                      <a:pt x="43507" y="0"/>
                      <a:pt x="97177" y="0"/>
                    </a:cubicBezTo>
                    <a:cubicBezTo>
                      <a:pt x="150846" y="0"/>
                      <a:pt x="194353" y="43508"/>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47" name="Freihandform: Form 24">
                <a:extLst>
                  <a:ext uri="{FF2B5EF4-FFF2-40B4-BE49-F238E27FC236}">
                    <a16:creationId xmlns:a16="http://schemas.microsoft.com/office/drawing/2014/main" id="{0A769CD8-1958-669F-37CC-D87D7B3C06B6}"/>
                  </a:ext>
                </a:extLst>
              </p:cNvPr>
              <p:cNvSpPr/>
              <p:nvPr/>
            </p:nvSpPr>
            <p:spPr>
              <a:xfrm>
                <a:off x="1555322" y="2609643"/>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8" y="194353"/>
                      <a:pt x="0" y="150846"/>
                      <a:pt x="0" y="97177"/>
                    </a:cubicBezTo>
                    <a:cubicBezTo>
                      <a:pt x="0" y="43508"/>
                      <a:pt x="43507" y="0"/>
                      <a:pt x="97177" y="0"/>
                    </a:cubicBezTo>
                    <a:cubicBezTo>
                      <a:pt x="150846" y="0"/>
                      <a:pt x="194353" y="43508"/>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48" name="Freihandform: Form 25">
                <a:extLst>
                  <a:ext uri="{FF2B5EF4-FFF2-40B4-BE49-F238E27FC236}">
                    <a16:creationId xmlns:a16="http://schemas.microsoft.com/office/drawing/2014/main" id="{D907D893-141C-C552-3EB4-7B7D3FD472E1}"/>
                  </a:ext>
                </a:extLst>
              </p:cNvPr>
              <p:cNvSpPr/>
              <p:nvPr/>
            </p:nvSpPr>
            <p:spPr>
              <a:xfrm>
                <a:off x="1684785" y="2807734"/>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8" y="194353"/>
                      <a:pt x="0" y="150846"/>
                      <a:pt x="0" y="97177"/>
                    </a:cubicBezTo>
                    <a:cubicBezTo>
                      <a:pt x="0" y="43507"/>
                      <a:pt x="43507" y="0"/>
                      <a:pt x="97177" y="0"/>
                    </a:cubicBezTo>
                    <a:cubicBezTo>
                      <a:pt x="150846" y="0"/>
                      <a:pt x="194353" y="43507"/>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49" name="Freihandform: Form 26">
                <a:extLst>
                  <a:ext uri="{FF2B5EF4-FFF2-40B4-BE49-F238E27FC236}">
                    <a16:creationId xmlns:a16="http://schemas.microsoft.com/office/drawing/2014/main" id="{B3F36EE6-0331-5F8E-44CE-8783738706EC}"/>
                  </a:ext>
                </a:extLst>
              </p:cNvPr>
              <p:cNvSpPr/>
              <p:nvPr/>
            </p:nvSpPr>
            <p:spPr>
              <a:xfrm>
                <a:off x="1871584" y="2953101"/>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7" y="194353"/>
                      <a:pt x="0" y="150846"/>
                      <a:pt x="0" y="97177"/>
                    </a:cubicBezTo>
                    <a:cubicBezTo>
                      <a:pt x="0" y="43507"/>
                      <a:pt x="43507" y="0"/>
                      <a:pt x="97177" y="0"/>
                    </a:cubicBezTo>
                    <a:cubicBezTo>
                      <a:pt x="150846" y="0"/>
                      <a:pt x="194353" y="43507"/>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50" name="Freihandform: Form 27">
                <a:extLst>
                  <a:ext uri="{FF2B5EF4-FFF2-40B4-BE49-F238E27FC236}">
                    <a16:creationId xmlns:a16="http://schemas.microsoft.com/office/drawing/2014/main" id="{CF6F5FE0-0FFA-4AB3-DDD4-1EFD00A96AEA}"/>
                  </a:ext>
                </a:extLst>
              </p:cNvPr>
              <p:cNvSpPr/>
              <p:nvPr/>
            </p:nvSpPr>
            <p:spPr>
              <a:xfrm>
                <a:off x="2095360" y="3029920"/>
                <a:ext cx="194353" cy="194353"/>
              </a:xfrm>
              <a:custGeom>
                <a:avLst/>
                <a:gdLst>
                  <a:gd name="connsiteX0" fmla="*/ 194353 w 194353"/>
                  <a:gd name="connsiteY0" fmla="*/ 97177 h 194353"/>
                  <a:gd name="connsiteX1" fmla="*/ 97177 w 194353"/>
                  <a:gd name="connsiteY1" fmla="*/ 194354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4"/>
                      <a:pt x="97177" y="194354"/>
                    </a:cubicBezTo>
                    <a:cubicBezTo>
                      <a:pt x="43507" y="194354"/>
                      <a:pt x="0" y="150846"/>
                      <a:pt x="0" y="97177"/>
                    </a:cubicBezTo>
                    <a:cubicBezTo>
                      <a:pt x="0" y="43507"/>
                      <a:pt x="43507" y="0"/>
                      <a:pt x="97177" y="0"/>
                    </a:cubicBezTo>
                    <a:cubicBezTo>
                      <a:pt x="150846" y="0"/>
                      <a:pt x="194353" y="43507"/>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51" name="Freihandform: Form 28">
                <a:extLst>
                  <a:ext uri="{FF2B5EF4-FFF2-40B4-BE49-F238E27FC236}">
                    <a16:creationId xmlns:a16="http://schemas.microsoft.com/office/drawing/2014/main" id="{AC80769C-8035-4822-68A9-6C064B6244E6}"/>
                  </a:ext>
                </a:extLst>
              </p:cNvPr>
              <p:cNvSpPr/>
              <p:nvPr/>
            </p:nvSpPr>
            <p:spPr>
              <a:xfrm>
                <a:off x="2332020" y="3029920"/>
                <a:ext cx="194353" cy="194353"/>
              </a:xfrm>
              <a:custGeom>
                <a:avLst/>
                <a:gdLst>
                  <a:gd name="connsiteX0" fmla="*/ 194353 w 194353"/>
                  <a:gd name="connsiteY0" fmla="*/ 97177 h 194353"/>
                  <a:gd name="connsiteX1" fmla="*/ 97177 w 194353"/>
                  <a:gd name="connsiteY1" fmla="*/ 194354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4"/>
                      <a:pt x="97177" y="194354"/>
                    </a:cubicBezTo>
                    <a:cubicBezTo>
                      <a:pt x="43508" y="194354"/>
                      <a:pt x="0" y="150846"/>
                      <a:pt x="0" y="97177"/>
                    </a:cubicBezTo>
                    <a:cubicBezTo>
                      <a:pt x="0" y="43507"/>
                      <a:pt x="43508" y="0"/>
                      <a:pt x="97177" y="0"/>
                    </a:cubicBezTo>
                    <a:cubicBezTo>
                      <a:pt x="150846" y="0"/>
                      <a:pt x="194353" y="43507"/>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52" name="Freihandform: Form 29">
                <a:extLst>
                  <a:ext uri="{FF2B5EF4-FFF2-40B4-BE49-F238E27FC236}">
                    <a16:creationId xmlns:a16="http://schemas.microsoft.com/office/drawing/2014/main" id="{DB3E4666-CDF8-8126-3BD7-EFAEE4C6CF21}"/>
                  </a:ext>
                </a:extLst>
              </p:cNvPr>
              <p:cNvSpPr/>
              <p:nvPr/>
            </p:nvSpPr>
            <p:spPr>
              <a:xfrm>
                <a:off x="2555876" y="2953101"/>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8" y="194353"/>
                      <a:pt x="0" y="150846"/>
                      <a:pt x="0" y="97177"/>
                    </a:cubicBezTo>
                    <a:cubicBezTo>
                      <a:pt x="0" y="43507"/>
                      <a:pt x="43508" y="0"/>
                      <a:pt x="97177" y="0"/>
                    </a:cubicBezTo>
                    <a:cubicBezTo>
                      <a:pt x="150846" y="0"/>
                      <a:pt x="194353" y="43507"/>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53" name="Freihandform: Form 30">
                <a:extLst>
                  <a:ext uri="{FF2B5EF4-FFF2-40B4-BE49-F238E27FC236}">
                    <a16:creationId xmlns:a16="http://schemas.microsoft.com/office/drawing/2014/main" id="{7C4E0F34-165B-CCD9-E9DF-986EC9260CF0}"/>
                  </a:ext>
                </a:extLst>
              </p:cNvPr>
              <p:cNvSpPr/>
              <p:nvPr/>
            </p:nvSpPr>
            <p:spPr>
              <a:xfrm>
                <a:off x="2742595" y="2807734"/>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8" y="194353"/>
                      <a:pt x="0" y="150846"/>
                      <a:pt x="0" y="97177"/>
                    </a:cubicBezTo>
                    <a:cubicBezTo>
                      <a:pt x="0" y="43507"/>
                      <a:pt x="43508" y="0"/>
                      <a:pt x="97177" y="0"/>
                    </a:cubicBezTo>
                    <a:cubicBezTo>
                      <a:pt x="150846" y="0"/>
                      <a:pt x="194353" y="43507"/>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54" name="Freihandform: Form 31">
                <a:extLst>
                  <a:ext uri="{FF2B5EF4-FFF2-40B4-BE49-F238E27FC236}">
                    <a16:creationId xmlns:a16="http://schemas.microsoft.com/office/drawing/2014/main" id="{AB1541CB-2328-B9CA-3DCF-43B9DE6CB514}"/>
                  </a:ext>
                </a:extLst>
              </p:cNvPr>
              <p:cNvSpPr/>
              <p:nvPr/>
            </p:nvSpPr>
            <p:spPr>
              <a:xfrm>
                <a:off x="2872058" y="2609643"/>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7" y="194353"/>
                      <a:pt x="0" y="150846"/>
                      <a:pt x="0" y="97177"/>
                    </a:cubicBezTo>
                    <a:cubicBezTo>
                      <a:pt x="0" y="43508"/>
                      <a:pt x="43507" y="0"/>
                      <a:pt x="97177" y="0"/>
                    </a:cubicBezTo>
                    <a:cubicBezTo>
                      <a:pt x="150846" y="0"/>
                      <a:pt x="194353" y="43508"/>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55" name="Freihandform: Form 32">
                <a:extLst>
                  <a:ext uri="{FF2B5EF4-FFF2-40B4-BE49-F238E27FC236}">
                    <a16:creationId xmlns:a16="http://schemas.microsoft.com/office/drawing/2014/main" id="{1591A500-825D-DA00-659A-933347ED7CC1}"/>
                  </a:ext>
                </a:extLst>
              </p:cNvPr>
              <p:cNvSpPr/>
              <p:nvPr/>
            </p:nvSpPr>
            <p:spPr>
              <a:xfrm>
                <a:off x="2930110" y="2380220"/>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7" y="194353"/>
                      <a:pt x="0" y="150846"/>
                      <a:pt x="0" y="97177"/>
                    </a:cubicBezTo>
                    <a:cubicBezTo>
                      <a:pt x="0" y="43508"/>
                      <a:pt x="43507" y="0"/>
                      <a:pt x="97177" y="0"/>
                    </a:cubicBezTo>
                    <a:cubicBezTo>
                      <a:pt x="150846" y="0"/>
                      <a:pt x="194353" y="43508"/>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56" name="Freihandform: Form 33">
                <a:extLst>
                  <a:ext uri="{FF2B5EF4-FFF2-40B4-BE49-F238E27FC236}">
                    <a16:creationId xmlns:a16="http://schemas.microsoft.com/office/drawing/2014/main" id="{14C49C27-6961-24F9-651C-18754A714541}"/>
                  </a:ext>
                </a:extLst>
              </p:cNvPr>
              <p:cNvSpPr/>
              <p:nvPr/>
            </p:nvSpPr>
            <p:spPr>
              <a:xfrm>
                <a:off x="2910547" y="2144356"/>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7" y="194353"/>
                      <a:pt x="0" y="150846"/>
                      <a:pt x="0" y="97177"/>
                    </a:cubicBezTo>
                    <a:cubicBezTo>
                      <a:pt x="0" y="43507"/>
                      <a:pt x="43507" y="0"/>
                      <a:pt x="97177" y="0"/>
                    </a:cubicBezTo>
                    <a:cubicBezTo>
                      <a:pt x="150846" y="0"/>
                      <a:pt x="194353" y="43507"/>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57" name="Freihandform: Form 34">
                <a:extLst>
                  <a:ext uri="{FF2B5EF4-FFF2-40B4-BE49-F238E27FC236}">
                    <a16:creationId xmlns:a16="http://schemas.microsoft.com/office/drawing/2014/main" id="{27E98C05-5A78-9D59-76AC-BA56F36CA460}"/>
                  </a:ext>
                </a:extLst>
              </p:cNvPr>
              <p:cNvSpPr/>
              <p:nvPr/>
            </p:nvSpPr>
            <p:spPr>
              <a:xfrm>
                <a:off x="2815518" y="1927656"/>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7" y="194353"/>
                      <a:pt x="0" y="150846"/>
                      <a:pt x="0" y="97177"/>
                    </a:cubicBezTo>
                    <a:cubicBezTo>
                      <a:pt x="0" y="43507"/>
                      <a:pt x="43507" y="0"/>
                      <a:pt x="97177" y="0"/>
                    </a:cubicBezTo>
                    <a:cubicBezTo>
                      <a:pt x="150846" y="0"/>
                      <a:pt x="194353" y="43507"/>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58" name="Freihandform: Form 35">
                <a:extLst>
                  <a:ext uri="{FF2B5EF4-FFF2-40B4-BE49-F238E27FC236}">
                    <a16:creationId xmlns:a16="http://schemas.microsoft.com/office/drawing/2014/main" id="{C0090FEC-74AB-5261-70F9-637B7837B923}"/>
                  </a:ext>
                </a:extLst>
              </p:cNvPr>
              <p:cNvSpPr/>
              <p:nvPr/>
            </p:nvSpPr>
            <p:spPr>
              <a:xfrm>
                <a:off x="2655279" y="1753581"/>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8" y="194353"/>
                      <a:pt x="0" y="150846"/>
                      <a:pt x="0" y="97177"/>
                    </a:cubicBezTo>
                    <a:cubicBezTo>
                      <a:pt x="0" y="43507"/>
                      <a:pt x="43508" y="0"/>
                      <a:pt x="97177" y="0"/>
                    </a:cubicBezTo>
                    <a:cubicBezTo>
                      <a:pt x="150846" y="0"/>
                      <a:pt x="194353" y="43507"/>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59" name="Freihandform: Form 36">
                <a:extLst>
                  <a:ext uri="{FF2B5EF4-FFF2-40B4-BE49-F238E27FC236}">
                    <a16:creationId xmlns:a16="http://schemas.microsoft.com/office/drawing/2014/main" id="{C773970F-945D-5F0C-30A4-D0AD0BFD00BA}"/>
                  </a:ext>
                </a:extLst>
              </p:cNvPr>
              <p:cNvSpPr/>
              <p:nvPr/>
            </p:nvSpPr>
            <p:spPr>
              <a:xfrm>
                <a:off x="2447089" y="1640977"/>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8" y="194353"/>
                      <a:pt x="0" y="150846"/>
                      <a:pt x="0" y="97177"/>
                    </a:cubicBezTo>
                    <a:cubicBezTo>
                      <a:pt x="0" y="43508"/>
                      <a:pt x="43508" y="0"/>
                      <a:pt x="97177" y="0"/>
                    </a:cubicBezTo>
                    <a:cubicBezTo>
                      <a:pt x="150846" y="0"/>
                      <a:pt x="194353" y="43507"/>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grpSp>
        <p:grpSp>
          <p:nvGrpSpPr>
            <p:cNvPr id="9" name="Inhaltsplatzhalter 9">
              <a:extLst>
                <a:ext uri="{FF2B5EF4-FFF2-40B4-BE49-F238E27FC236}">
                  <a16:creationId xmlns:a16="http://schemas.microsoft.com/office/drawing/2014/main" id="{E1D65208-3A62-C14A-6486-3B04BC82070E}"/>
                </a:ext>
              </a:extLst>
            </p:cNvPr>
            <p:cNvGrpSpPr/>
            <p:nvPr/>
          </p:nvGrpSpPr>
          <p:grpSpPr>
            <a:xfrm>
              <a:off x="1751981" y="1855450"/>
              <a:ext cx="1117770" cy="1115385"/>
              <a:chOff x="1751981" y="1855450"/>
              <a:chExt cx="1117770" cy="1115385"/>
            </a:xfrm>
            <a:solidFill>
              <a:srgbClr val="6F7072"/>
            </a:solidFill>
          </p:grpSpPr>
          <p:sp>
            <p:nvSpPr>
              <p:cNvPr id="28" name="Freihandform: Form 38">
                <a:extLst>
                  <a:ext uri="{FF2B5EF4-FFF2-40B4-BE49-F238E27FC236}">
                    <a16:creationId xmlns:a16="http://schemas.microsoft.com/office/drawing/2014/main" id="{30C49F8C-97F9-F858-59C0-BCD61C91F0B6}"/>
                  </a:ext>
                </a:extLst>
              </p:cNvPr>
              <p:cNvSpPr/>
              <p:nvPr/>
            </p:nvSpPr>
            <p:spPr>
              <a:xfrm>
                <a:off x="2305539" y="1855450"/>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8" y="194353"/>
                      <a:pt x="0" y="150846"/>
                      <a:pt x="0" y="97177"/>
                    </a:cubicBezTo>
                    <a:cubicBezTo>
                      <a:pt x="0" y="43507"/>
                      <a:pt x="43508" y="0"/>
                      <a:pt x="97177" y="0"/>
                    </a:cubicBezTo>
                    <a:cubicBezTo>
                      <a:pt x="150846" y="0"/>
                      <a:pt x="194353" y="43507"/>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29" name="Freihandform: Form 39">
                <a:extLst>
                  <a:ext uri="{FF2B5EF4-FFF2-40B4-BE49-F238E27FC236}">
                    <a16:creationId xmlns:a16="http://schemas.microsoft.com/office/drawing/2014/main" id="{8E553677-399C-7AB5-D07D-FBAE890B3C3B}"/>
                  </a:ext>
                </a:extLst>
              </p:cNvPr>
              <p:cNvSpPr/>
              <p:nvPr/>
            </p:nvSpPr>
            <p:spPr>
              <a:xfrm>
                <a:off x="2082875" y="1864038"/>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8" y="194353"/>
                      <a:pt x="0" y="150846"/>
                      <a:pt x="0" y="97177"/>
                    </a:cubicBezTo>
                    <a:cubicBezTo>
                      <a:pt x="0" y="43507"/>
                      <a:pt x="43508" y="0"/>
                      <a:pt x="97177" y="0"/>
                    </a:cubicBezTo>
                    <a:cubicBezTo>
                      <a:pt x="150846" y="0"/>
                      <a:pt x="194353" y="43507"/>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30" name="Freihandform: Form 40">
                <a:extLst>
                  <a:ext uri="{FF2B5EF4-FFF2-40B4-BE49-F238E27FC236}">
                    <a16:creationId xmlns:a16="http://schemas.microsoft.com/office/drawing/2014/main" id="{1500A390-9120-07A2-DF54-DBE6FA46C307}"/>
                  </a:ext>
                </a:extLst>
              </p:cNvPr>
              <p:cNvSpPr/>
              <p:nvPr/>
            </p:nvSpPr>
            <p:spPr>
              <a:xfrm>
                <a:off x="1889715" y="1975052"/>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7" y="194353"/>
                      <a:pt x="0" y="150846"/>
                      <a:pt x="0" y="97177"/>
                    </a:cubicBezTo>
                    <a:cubicBezTo>
                      <a:pt x="0" y="43508"/>
                      <a:pt x="43507" y="0"/>
                      <a:pt x="97177" y="0"/>
                    </a:cubicBezTo>
                    <a:cubicBezTo>
                      <a:pt x="150846" y="0"/>
                      <a:pt x="194353" y="43507"/>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31" name="Freihandform: Form 41">
                <a:extLst>
                  <a:ext uri="{FF2B5EF4-FFF2-40B4-BE49-F238E27FC236}">
                    <a16:creationId xmlns:a16="http://schemas.microsoft.com/office/drawing/2014/main" id="{E61C26CB-2424-25FF-1678-9FB7971839C4}"/>
                  </a:ext>
                </a:extLst>
              </p:cNvPr>
              <p:cNvSpPr/>
              <p:nvPr/>
            </p:nvSpPr>
            <p:spPr>
              <a:xfrm>
                <a:off x="1770351" y="2163123"/>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8" y="194353"/>
                      <a:pt x="0" y="150846"/>
                      <a:pt x="0" y="97177"/>
                    </a:cubicBezTo>
                    <a:cubicBezTo>
                      <a:pt x="0" y="43507"/>
                      <a:pt x="43508" y="0"/>
                      <a:pt x="97177" y="0"/>
                    </a:cubicBezTo>
                    <a:cubicBezTo>
                      <a:pt x="150846" y="0"/>
                      <a:pt x="194353" y="43507"/>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32" name="Freihandform: Form 42">
                <a:extLst>
                  <a:ext uri="{FF2B5EF4-FFF2-40B4-BE49-F238E27FC236}">
                    <a16:creationId xmlns:a16="http://schemas.microsoft.com/office/drawing/2014/main" id="{B4D3C09B-5EC6-9A69-C236-CD92D812BEFA}"/>
                  </a:ext>
                </a:extLst>
              </p:cNvPr>
              <p:cNvSpPr/>
              <p:nvPr/>
            </p:nvSpPr>
            <p:spPr>
              <a:xfrm>
                <a:off x="1751981" y="2385150"/>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8" y="194353"/>
                      <a:pt x="0" y="150846"/>
                      <a:pt x="0" y="97177"/>
                    </a:cubicBezTo>
                    <a:cubicBezTo>
                      <a:pt x="0" y="43507"/>
                      <a:pt x="43508" y="0"/>
                      <a:pt x="97177" y="0"/>
                    </a:cubicBezTo>
                    <a:cubicBezTo>
                      <a:pt x="150846" y="0"/>
                      <a:pt x="194353" y="43507"/>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33" name="Freihandform: Form 43">
                <a:extLst>
                  <a:ext uri="{FF2B5EF4-FFF2-40B4-BE49-F238E27FC236}">
                    <a16:creationId xmlns:a16="http://schemas.microsoft.com/office/drawing/2014/main" id="{157C7190-8650-3209-C504-975BF355DF27}"/>
                  </a:ext>
                </a:extLst>
              </p:cNvPr>
              <p:cNvSpPr/>
              <p:nvPr/>
            </p:nvSpPr>
            <p:spPr>
              <a:xfrm>
                <a:off x="1838900" y="2590239"/>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7" y="194353"/>
                      <a:pt x="0" y="150846"/>
                      <a:pt x="0" y="97177"/>
                    </a:cubicBezTo>
                    <a:cubicBezTo>
                      <a:pt x="0" y="43508"/>
                      <a:pt x="43507" y="0"/>
                      <a:pt x="97177" y="0"/>
                    </a:cubicBezTo>
                    <a:cubicBezTo>
                      <a:pt x="150846" y="0"/>
                      <a:pt x="194353" y="43508"/>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34" name="Freihandform: Form 44">
                <a:extLst>
                  <a:ext uri="{FF2B5EF4-FFF2-40B4-BE49-F238E27FC236}">
                    <a16:creationId xmlns:a16="http://schemas.microsoft.com/office/drawing/2014/main" id="{19ACE009-2053-2907-4CC2-603911EB52CB}"/>
                  </a:ext>
                </a:extLst>
              </p:cNvPr>
              <p:cNvSpPr/>
              <p:nvPr/>
            </p:nvSpPr>
            <p:spPr>
              <a:xfrm>
                <a:off x="2011225" y="2731472"/>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7" y="194353"/>
                      <a:pt x="0" y="150846"/>
                      <a:pt x="0" y="97177"/>
                    </a:cubicBezTo>
                    <a:cubicBezTo>
                      <a:pt x="0" y="43508"/>
                      <a:pt x="43507" y="0"/>
                      <a:pt x="97177" y="0"/>
                    </a:cubicBezTo>
                    <a:cubicBezTo>
                      <a:pt x="150846" y="0"/>
                      <a:pt x="194353" y="43508"/>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35" name="Freihandform: Form 45">
                <a:extLst>
                  <a:ext uri="{FF2B5EF4-FFF2-40B4-BE49-F238E27FC236}">
                    <a16:creationId xmlns:a16="http://schemas.microsoft.com/office/drawing/2014/main" id="{2BA27F35-2566-EACD-33F4-030EF7623459}"/>
                  </a:ext>
                </a:extLst>
              </p:cNvPr>
              <p:cNvSpPr/>
              <p:nvPr/>
            </p:nvSpPr>
            <p:spPr>
              <a:xfrm>
                <a:off x="2229356" y="2776481"/>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8" y="194353"/>
                      <a:pt x="0" y="150846"/>
                      <a:pt x="0" y="97177"/>
                    </a:cubicBezTo>
                    <a:cubicBezTo>
                      <a:pt x="0" y="43508"/>
                      <a:pt x="43508" y="0"/>
                      <a:pt x="97177" y="0"/>
                    </a:cubicBezTo>
                    <a:cubicBezTo>
                      <a:pt x="150846" y="0"/>
                      <a:pt x="194353" y="43508"/>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36" name="Freihandform: Form 46">
                <a:extLst>
                  <a:ext uri="{FF2B5EF4-FFF2-40B4-BE49-F238E27FC236}">
                    <a16:creationId xmlns:a16="http://schemas.microsoft.com/office/drawing/2014/main" id="{DF458311-1763-AF14-693E-03B82A780EE3}"/>
                  </a:ext>
                </a:extLst>
              </p:cNvPr>
              <p:cNvSpPr/>
              <p:nvPr/>
            </p:nvSpPr>
            <p:spPr>
              <a:xfrm>
                <a:off x="2443511" y="2714931"/>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7" y="194353"/>
                      <a:pt x="0" y="150846"/>
                      <a:pt x="0" y="97177"/>
                    </a:cubicBezTo>
                    <a:cubicBezTo>
                      <a:pt x="0" y="43507"/>
                      <a:pt x="43507" y="0"/>
                      <a:pt x="97177" y="0"/>
                    </a:cubicBezTo>
                    <a:cubicBezTo>
                      <a:pt x="150846" y="0"/>
                      <a:pt x="194353" y="43507"/>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37" name="Freihandform: Form 47">
                <a:extLst>
                  <a:ext uri="{FF2B5EF4-FFF2-40B4-BE49-F238E27FC236}">
                    <a16:creationId xmlns:a16="http://schemas.microsoft.com/office/drawing/2014/main" id="{D7D302DA-EE8C-1980-079F-D25189CAFBFF}"/>
                  </a:ext>
                </a:extLst>
              </p:cNvPr>
              <p:cNvSpPr/>
              <p:nvPr/>
            </p:nvSpPr>
            <p:spPr>
              <a:xfrm>
                <a:off x="2604464" y="2560895"/>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7" y="194353"/>
                      <a:pt x="0" y="150846"/>
                      <a:pt x="0" y="97177"/>
                    </a:cubicBezTo>
                    <a:cubicBezTo>
                      <a:pt x="0" y="43508"/>
                      <a:pt x="43507" y="0"/>
                      <a:pt x="97177" y="0"/>
                    </a:cubicBezTo>
                    <a:cubicBezTo>
                      <a:pt x="150846" y="0"/>
                      <a:pt x="194353" y="43508"/>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38" name="Freihandform: Form 48">
                <a:extLst>
                  <a:ext uri="{FF2B5EF4-FFF2-40B4-BE49-F238E27FC236}">
                    <a16:creationId xmlns:a16="http://schemas.microsoft.com/office/drawing/2014/main" id="{E552CF06-53C4-A749-C56F-77CD9C3EC93B}"/>
                  </a:ext>
                </a:extLst>
              </p:cNvPr>
              <p:cNvSpPr/>
              <p:nvPr/>
            </p:nvSpPr>
            <p:spPr>
              <a:xfrm>
                <a:off x="2675399" y="2349683"/>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7" y="194353"/>
                      <a:pt x="0" y="150846"/>
                      <a:pt x="0" y="97177"/>
                    </a:cubicBezTo>
                    <a:cubicBezTo>
                      <a:pt x="0" y="43508"/>
                      <a:pt x="43507" y="0"/>
                      <a:pt x="97177" y="0"/>
                    </a:cubicBezTo>
                    <a:cubicBezTo>
                      <a:pt x="150846" y="0"/>
                      <a:pt x="194353" y="43508"/>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39" name="Freihandform: Form 49">
                <a:extLst>
                  <a:ext uri="{FF2B5EF4-FFF2-40B4-BE49-F238E27FC236}">
                    <a16:creationId xmlns:a16="http://schemas.microsoft.com/office/drawing/2014/main" id="{17460681-A3C6-467D-F4A2-15B334867578}"/>
                  </a:ext>
                </a:extLst>
              </p:cNvPr>
              <p:cNvSpPr/>
              <p:nvPr/>
            </p:nvSpPr>
            <p:spPr>
              <a:xfrm>
                <a:off x="2640091" y="2129723"/>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7" y="194353"/>
                      <a:pt x="0" y="150846"/>
                      <a:pt x="0" y="97177"/>
                    </a:cubicBezTo>
                    <a:cubicBezTo>
                      <a:pt x="0" y="43508"/>
                      <a:pt x="43507" y="0"/>
                      <a:pt x="97177" y="0"/>
                    </a:cubicBezTo>
                    <a:cubicBezTo>
                      <a:pt x="150846" y="0"/>
                      <a:pt x="194353" y="43508"/>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40" name="Freihandform: Form 50">
                <a:extLst>
                  <a:ext uri="{FF2B5EF4-FFF2-40B4-BE49-F238E27FC236}">
                    <a16:creationId xmlns:a16="http://schemas.microsoft.com/office/drawing/2014/main" id="{778F84F3-2E09-42F7-F745-B40C9B333D2B}"/>
                  </a:ext>
                </a:extLst>
              </p:cNvPr>
              <p:cNvSpPr/>
              <p:nvPr/>
            </p:nvSpPr>
            <p:spPr>
              <a:xfrm>
                <a:off x="2506652" y="1951354"/>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7" y="194353"/>
                      <a:pt x="0" y="150846"/>
                      <a:pt x="0" y="97177"/>
                    </a:cubicBezTo>
                    <a:cubicBezTo>
                      <a:pt x="0" y="43508"/>
                      <a:pt x="43507" y="0"/>
                      <a:pt x="97177" y="0"/>
                    </a:cubicBezTo>
                    <a:cubicBezTo>
                      <a:pt x="150846" y="0"/>
                      <a:pt x="194353" y="43508"/>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grpSp>
        <p:grpSp>
          <p:nvGrpSpPr>
            <p:cNvPr id="10" name="Inhaltsplatzhalter 9">
              <a:extLst>
                <a:ext uri="{FF2B5EF4-FFF2-40B4-BE49-F238E27FC236}">
                  <a16:creationId xmlns:a16="http://schemas.microsoft.com/office/drawing/2014/main" id="{17FE1E25-6882-16AB-AF12-33E495B15514}"/>
                </a:ext>
              </a:extLst>
            </p:cNvPr>
            <p:cNvGrpSpPr/>
            <p:nvPr/>
          </p:nvGrpSpPr>
          <p:grpSpPr>
            <a:xfrm>
              <a:off x="1995321" y="2098551"/>
              <a:ext cx="631250" cy="656539"/>
              <a:chOff x="1995321" y="2098551"/>
              <a:chExt cx="631250" cy="656539"/>
            </a:xfrm>
            <a:solidFill>
              <a:srgbClr val="6F7072"/>
            </a:solidFill>
          </p:grpSpPr>
          <p:sp>
            <p:nvSpPr>
              <p:cNvPr id="22" name="Freihandform: Form 52">
                <a:extLst>
                  <a:ext uri="{FF2B5EF4-FFF2-40B4-BE49-F238E27FC236}">
                    <a16:creationId xmlns:a16="http://schemas.microsoft.com/office/drawing/2014/main" id="{996FC0EA-DDC3-FF9F-9B53-D97565115CCF}"/>
                  </a:ext>
                </a:extLst>
              </p:cNvPr>
              <p:cNvSpPr/>
              <p:nvPr/>
            </p:nvSpPr>
            <p:spPr>
              <a:xfrm>
                <a:off x="2395638" y="2182447"/>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8" y="194353"/>
                      <a:pt x="0" y="150846"/>
                      <a:pt x="0" y="97177"/>
                    </a:cubicBezTo>
                    <a:cubicBezTo>
                      <a:pt x="0" y="43508"/>
                      <a:pt x="43508" y="0"/>
                      <a:pt x="97177" y="0"/>
                    </a:cubicBezTo>
                    <a:cubicBezTo>
                      <a:pt x="150846" y="0"/>
                      <a:pt x="194353" y="43508"/>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23" name="Freihandform: Form 53">
                <a:extLst>
                  <a:ext uri="{FF2B5EF4-FFF2-40B4-BE49-F238E27FC236}">
                    <a16:creationId xmlns:a16="http://schemas.microsoft.com/office/drawing/2014/main" id="{D5469D5B-16FB-8CD6-67D5-06BD83C542A6}"/>
                  </a:ext>
                </a:extLst>
              </p:cNvPr>
              <p:cNvSpPr/>
              <p:nvPr/>
            </p:nvSpPr>
            <p:spPr>
              <a:xfrm>
                <a:off x="2177189" y="2098551"/>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8" y="194353"/>
                      <a:pt x="0" y="150846"/>
                      <a:pt x="0" y="97177"/>
                    </a:cubicBezTo>
                    <a:cubicBezTo>
                      <a:pt x="0" y="43508"/>
                      <a:pt x="43508" y="0"/>
                      <a:pt x="97177" y="0"/>
                    </a:cubicBezTo>
                    <a:cubicBezTo>
                      <a:pt x="150846" y="0"/>
                      <a:pt x="194353" y="43508"/>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24" name="Freihandform: Form 54">
                <a:extLst>
                  <a:ext uri="{FF2B5EF4-FFF2-40B4-BE49-F238E27FC236}">
                    <a16:creationId xmlns:a16="http://schemas.microsoft.com/office/drawing/2014/main" id="{1EB21694-5425-4518-DDA1-66360C5C7E62}"/>
                  </a:ext>
                </a:extLst>
              </p:cNvPr>
              <p:cNvSpPr/>
              <p:nvPr/>
            </p:nvSpPr>
            <p:spPr>
              <a:xfrm>
                <a:off x="1995321" y="2245747"/>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7" y="194353"/>
                      <a:pt x="0" y="150846"/>
                      <a:pt x="0" y="97177"/>
                    </a:cubicBezTo>
                    <a:cubicBezTo>
                      <a:pt x="0" y="43507"/>
                      <a:pt x="43507" y="0"/>
                      <a:pt x="97177" y="0"/>
                    </a:cubicBezTo>
                    <a:cubicBezTo>
                      <a:pt x="150846" y="0"/>
                      <a:pt x="194353" y="43507"/>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25" name="Freihandform: Form 55">
                <a:extLst>
                  <a:ext uri="{FF2B5EF4-FFF2-40B4-BE49-F238E27FC236}">
                    <a16:creationId xmlns:a16="http://schemas.microsoft.com/office/drawing/2014/main" id="{0335119B-223F-347A-64FA-777F7D9F0AC0}"/>
                  </a:ext>
                </a:extLst>
              </p:cNvPr>
              <p:cNvSpPr/>
              <p:nvPr/>
            </p:nvSpPr>
            <p:spPr>
              <a:xfrm>
                <a:off x="2031901" y="2476919"/>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8" y="194353"/>
                      <a:pt x="0" y="150846"/>
                      <a:pt x="0" y="97177"/>
                    </a:cubicBezTo>
                    <a:cubicBezTo>
                      <a:pt x="0" y="43508"/>
                      <a:pt x="43508" y="0"/>
                      <a:pt x="97177" y="0"/>
                    </a:cubicBezTo>
                    <a:cubicBezTo>
                      <a:pt x="150846" y="0"/>
                      <a:pt x="194353" y="43508"/>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26" name="Freihandform: Form 56">
                <a:extLst>
                  <a:ext uri="{FF2B5EF4-FFF2-40B4-BE49-F238E27FC236}">
                    <a16:creationId xmlns:a16="http://schemas.microsoft.com/office/drawing/2014/main" id="{994F33A0-6578-CB8B-A369-06F2FB1A68F5}"/>
                  </a:ext>
                </a:extLst>
              </p:cNvPr>
              <p:cNvSpPr/>
              <p:nvPr/>
            </p:nvSpPr>
            <p:spPr>
              <a:xfrm>
                <a:off x="2250350" y="2560736"/>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8" y="194353"/>
                      <a:pt x="0" y="150846"/>
                      <a:pt x="0" y="97177"/>
                    </a:cubicBezTo>
                    <a:cubicBezTo>
                      <a:pt x="0" y="43507"/>
                      <a:pt x="43508" y="0"/>
                      <a:pt x="97177" y="0"/>
                    </a:cubicBezTo>
                    <a:cubicBezTo>
                      <a:pt x="150846" y="0"/>
                      <a:pt x="194353" y="43507"/>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27" name="Freihandform: Form 57">
                <a:extLst>
                  <a:ext uri="{FF2B5EF4-FFF2-40B4-BE49-F238E27FC236}">
                    <a16:creationId xmlns:a16="http://schemas.microsoft.com/office/drawing/2014/main" id="{27B5D088-61BC-9E06-D373-1FDC21C731BE}"/>
                  </a:ext>
                </a:extLst>
              </p:cNvPr>
              <p:cNvSpPr/>
              <p:nvPr/>
            </p:nvSpPr>
            <p:spPr>
              <a:xfrm>
                <a:off x="2432218" y="2413540"/>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7" y="194353"/>
                      <a:pt x="0" y="150846"/>
                      <a:pt x="0" y="97177"/>
                    </a:cubicBezTo>
                    <a:cubicBezTo>
                      <a:pt x="0" y="43508"/>
                      <a:pt x="43507" y="0"/>
                      <a:pt x="97177" y="0"/>
                    </a:cubicBezTo>
                    <a:cubicBezTo>
                      <a:pt x="150846" y="0"/>
                      <a:pt x="194353" y="43508"/>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grpSp>
        <p:sp>
          <p:nvSpPr>
            <p:cNvPr id="11" name="Freihandform: Form 58">
              <a:extLst>
                <a:ext uri="{FF2B5EF4-FFF2-40B4-BE49-F238E27FC236}">
                  <a16:creationId xmlns:a16="http://schemas.microsoft.com/office/drawing/2014/main" id="{03281D27-120C-1BEC-403C-23FC03F79575}"/>
                </a:ext>
              </a:extLst>
            </p:cNvPr>
            <p:cNvSpPr/>
            <p:nvPr/>
          </p:nvSpPr>
          <p:spPr>
            <a:xfrm>
              <a:off x="2214724" y="2330677"/>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8" y="194353"/>
                    <a:pt x="0" y="150846"/>
                    <a:pt x="0" y="97177"/>
                  </a:cubicBezTo>
                  <a:cubicBezTo>
                    <a:pt x="0" y="43508"/>
                    <a:pt x="43508" y="0"/>
                    <a:pt x="97177" y="0"/>
                  </a:cubicBezTo>
                  <a:cubicBezTo>
                    <a:pt x="150846" y="0"/>
                    <a:pt x="194353" y="43508"/>
                    <a:pt x="194353" y="97177"/>
                  </a:cubicBezTo>
                  <a:close/>
                </a:path>
              </a:pathLst>
            </a:custGeom>
            <a:solidFill>
              <a:schemeClr val="bg1"/>
            </a:solidFill>
            <a:ln w="7929" cap="flat">
              <a:solidFill>
                <a:schemeClr val="tx1"/>
              </a:solidFill>
              <a:prstDash val="solid"/>
              <a:miter/>
            </a:ln>
          </p:spPr>
          <p:txBody>
            <a:bodyPr rtlCol="0" anchor="ctr"/>
            <a:lstStyle/>
            <a:p>
              <a:endParaRPr lang="de-AT"/>
            </a:p>
          </p:txBody>
        </p:sp>
        <p:sp>
          <p:nvSpPr>
            <p:cNvPr id="12" name="Freihandform: Form 59">
              <a:extLst>
                <a:ext uri="{FF2B5EF4-FFF2-40B4-BE49-F238E27FC236}">
                  <a16:creationId xmlns:a16="http://schemas.microsoft.com/office/drawing/2014/main" id="{E007AACF-78D2-A456-2914-58353A676879}"/>
                </a:ext>
              </a:extLst>
            </p:cNvPr>
            <p:cNvSpPr/>
            <p:nvPr/>
          </p:nvSpPr>
          <p:spPr>
            <a:xfrm>
              <a:off x="1499577" y="1565987"/>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7" y="194353"/>
                    <a:pt x="0" y="150846"/>
                    <a:pt x="0" y="97177"/>
                  </a:cubicBezTo>
                  <a:cubicBezTo>
                    <a:pt x="0" y="43508"/>
                    <a:pt x="43507" y="0"/>
                    <a:pt x="97177" y="0"/>
                  </a:cubicBezTo>
                  <a:cubicBezTo>
                    <a:pt x="150846" y="0"/>
                    <a:pt x="194353" y="43507"/>
                    <a:pt x="194353" y="97177"/>
                  </a:cubicBezTo>
                  <a:close/>
                </a:path>
              </a:pathLst>
            </a:custGeom>
            <a:solidFill>
              <a:schemeClr val="bg2"/>
            </a:solidFill>
            <a:ln w="7929" cap="flat">
              <a:solidFill>
                <a:schemeClr val="bg1"/>
              </a:solidFill>
              <a:prstDash val="solid"/>
              <a:miter/>
            </a:ln>
          </p:spPr>
          <p:txBody>
            <a:bodyPr rtlCol="0" anchor="ctr"/>
            <a:lstStyle/>
            <a:p>
              <a:endParaRPr lang="de-AT"/>
            </a:p>
          </p:txBody>
        </p:sp>
        <p:sp>
          <p:nvSpPr>
            <p:cNvPr id="13" name="Freihandform: Form 60">
              <a:extLst>
                <a:ext uri="{FF2B5EF4-FFF2-40B4-BE49-F238E27FC236}">
                  <a16:creationId xmlns:a16="http://schemas.microsoft.com/office/drawing/2014/main" id="{46B7A258-801C-AC3A-1232-1C8FEA22905A}"/>
                </a:ext>
              </a:extLst>
            </p:cNvPr>
            <p:cNvSpPr/>
            <p:nvPr/>
          </p:nvSpPr>
          <p:spPr>
            <a:xfrm>
              <a:off x="1690749" y="1431435"/>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8" y="194353"/>
                    <a:pt x="0" y="150846"/>
                    <a:pt x="0" y="97177"/>
                  </a:cubicBezTo>
                  <a:cubicBezTo>
                    <a:pt x="0" y="43508"/>
                    <a:pt x="43507" y="0"/>
                    <a:pt x="97177" y="0"/>
                  </a:cubicBezTo>
                  <a:cubicBezTo>
                    <a:pt x="150846" y="0"/>
                    <a:pt x="194353" y="43508"/>
                    <a:pt x="194353" y="97177"/>
                  </a:cubicBezTo>
                  <a:close/>
                </a:path>
              </a:pathLst>
            </a:custGeom>
            <a:solidFill>
              <a:schemeClr val="accent2"/>
            </a:solidFill>
            <a:ln w="7929" cap="flat">
              <a:solidFill>
                <a:schemeClr val="bg1"/>
              </a:solidFill>
              <a:prstDash val="solid"/>
              <a:miter/>
            </a:ln>
          </p:spPr>
          <p:txBody>
            <a:bodyPr rtlCol="0" anchor="ctr"/>
            <a:lstStyle/>
            <a:p>
              <a:endParaRPr lang="de-AT"/>
            </a:p>
          </p:txBody>
        </p:sp>
        <p:sp>
          <p:nvSpPr>
            <p:cNvPr id="14" name="Freihandform: Form 61">
              <a:extLst>
                <a:ext uri="{FF2B5EF4-FFF2-40B4-BE49-F238E27FC236}">
                  <a16:creationId xmlns:a16="http://schemas.microsoft.com/office/drawing/2014/main" id="{4BFCFEB4-1B91-0A3D-8B30-592A9ACA55AC}"/>
                </a:ext>
              </a:extLst>
            </p:cNvPr>
            <p:cNvSpPr/>
            <p:nvPr/>
          </p:nvSpPr>
          <p:spPr>
            <a:xfrm>
              <a:off x="3205974" y="2564315"/>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7" y="194353"/>
                    <a:pt x="0" y="150846"/>
                    <a:pt x="0" y="97177"/>
                  </a:cubicBezTo>
                  <a:cubicBezTo>
                    <a:pt x="0" y="43507"/>
                    <a:pt x="43507" y="0"/>
                    <a:pt x="97177" y="0"/>
                  </a:cubicBezTo>
                  <a:cubicBezTo>
                    <a:pt x="150846" y="0"/>
                    <a:pt x="194353" y="43507"/>
                    <a:pt x="194353" y="97177"/>
                  </a:cubicBezTo>
                  <a:close/>
                </a:path>
              </a:pathLst>
            </a:custGeom>
            <a:solidFill>
              <a:schemeClr val="accent6"/>
            </a:solidFill>
            <a:ln w="7929" cap="flat">
              <a:solidFill>
                <a:schemeClr val="bg1"/>
              </a:solidFill>
              <a:prstDash val="solid"/>
              <a:miter/>
            </a:ln>
          </p:spPr>
          <p:txBody>
            <a:bodyPr rtlCol="0" anchor="ctr"/>
            <a:lstStyle/>
            <a:p>
              <a:endParaRPr lang="de-AT"/>
            </a:p>
          </p:txBody>
        </p:sp>
        <p:sp>
          <p:nvSpPr>
            <p:cNvPr id="15" name="Freihandform: Form 62">
              <a:extLst>
                <a:ext uri="{FF2B5EF4-FFF2-40B4-BE49-F238E27FC236}">
                  <a16:creationId xmlns:a16="http://schemas.microsoft.com/office/drawing/2014/main" id="{4E22ED3B-FC1A-A89D-184A-CD3803C154C3}"/>
                </a:ext>
              </a:extLst>
            </p:cNvPr>
            <p:cNvSpPr/>
            <p:nvPr/>
          </p:nvSpPr>
          <p:spPr>
            <a:xfrm>
              <a:off x="1209319" y="2564315"/>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7" y="194353"/>
                    <a:pt x="0" y="150846"/>
                    <a:pt x="0" y="97177"/>
                  </a:cubicBezTo>
                  <a:cubicBezTo>
                    <a:pt x="0" y="43507"/>
                    <a:pt x="43507" y="0"/>
                    <a:pt x="97177" y="0"/>
                  </a:cubicBezTo>
                  <a:cubicBezTo>
                    <a:pt x="150846" y="0"/>
                    <a:pt x="194353" y="43507"/>
                    <a:pt x="194353" y="97177"/>
                  </a:cubicBezTo>
                  <a:close/>
                </a:path>
              </a:pathLst>
            </a:custGeom>
            <a:solidFill>
              <a:schemeClr val="accent2"/>
            </a:solidFill>
            <a:ln w="7929" cap="flat">
              <a:solidFill>
                <a:schemeClr val="bg1"/>
              </a:solidFill>
              <a:prstDash val="solid"/>
              <a:miter/>
            </a:ln>
          </p:spPr>
          <p:txBody>
            <a:bodyPr rtlCol="0" anchor="ctr"/>
            <a:lstStyle/>
            <a:p>
              <a:endParaRPr lang="de-AT"/>
            </a:p>
          </p:txBody>
        </p:sp>
        <p:sp>
          <p:nvSpPr>
            <p:cNvPr id="16" name="Freihandform: Form 63">
              <a:extLst>
                <a:ext uri="{FF2B5EF4-FFF2-40B4-BE49-F238E27FC236}">
                  <a16:creationId xmlns:a16="http://schemas.microsoft.com/office/drawing/2014/main" id="{1F8D1335-42B1-F2F7-B9FA-1C998EDB3BA9}"/>
                </a:ext>
              </a:extLst>
            </p:cNvPr>
            <p:cNvSpPr/>
            <p:nvPr/>
          </p:nvSpPr>
          <p:spPr>
            <a:xfrm>
              <a:off x="2717466" y="1466822"/>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8" y="194353"/>
                    <a:pt x="0" y="150846"/>
                    <a:pt x="0" y="97177"/>
                  </a:cubicBezTo>
                  <a:cubicBezTo>
                    <a:pt x="0" y="43507"/>
                    <a:pt x="43508" y="0"/>
                    <a:pt x="97177" y="0"/>
                  </a:cubicBezTo>
                  <a:cubicBezTo>
                    <a:pt x="150846" y="0"/>
                    <a:pt x="194353" y="43507"/>
                    <a:pt x="194353" y="97177"/>
                  </a:cubicBezTo>
                  <a:close/>
                </a:path>
              </a:pathLst>
            </a:custGeom>
            <a:solidFill>
              <a:srgbClr val="FF8DA1"/>
            </a:solidFill>
            <a:ln w="7929" cap="flat">
              <a:solidFill>
                <a:schemeClr val="bg1"/>
              </a:solidFill>
              <a:prstDash val="solid"/>
              <a:miter/>
            </a:ln>
          </p:spPr>
          <p:txBody>
            <a:bodyPr rtlCol="0" anchor="ctr"/>
            <a:lstStyle/>
            <a:p>
              <a:endParaRPr lang="de-AT"/>
            </a:p>
          </p:txBody>
        </p:sp>
        <p:sp>
          <p:nvSpPr>
            <p:cNvPr id="17" name="Freihandform: Form 64">
              <a:extLst>
                <a:ext uri="{FF2B5EF4-FFF2-40B4-BE49-F238E27FC236}">
                  <a16:creationId xmlns:a16="http://schemas.microsoft.com/office/drawing/2014/main" id="{A8EA204C-9910-D2AE-1BDD-3B73D22A9F21}"/>
                </a:ext>
              </a:extLst>
            </p:cNvPr>
            <p:cNvSpPr/>
            <p:nvPr/>
          </p:nvSpPr>
          <p:spPr>
            <a:xfrm>
              <a:off x="2929871" y="1601375"/>
              <a:ext cx="194353" cy="194353"/>
            </a:xfrm>
            <a:custGeom>
              <a:avLst/>
              <a:gdLst>
                <a:gd name="connsiteX0" fmla="*/ 194353 w 194353"/>
                <a:gd name="connsiteY0" fmla="*/ 97177 h 194353"/>
                <a:gd name="connsiteX1" fmla="*/ 97177 w 194353"/>
                <a:gd name="connsiteY1" fmla="*/ 194353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3"/>
                    <a:pt x="97177" y="194353"/>
                  </a:cubicBezTo>
                  <a:cubicBezTo>
                    <a:pt x="43507" y="194353"/>
                    <a:pt x="0" y="150846"/>
                    <a:pt x="0" y="97177"/>
                  </a:cubicBezTo>
                  <a:cubicBezTo>
                    <a:pt x="0" y="43508"/>
                    <a:pt x="43507" y="0"/>
                    <a:pt x="97177" y="0"/>
                  </a:cubicBezTo>
                  <a:cubicBezTo>
                    <a:pt x="150846" y="0"/>
                    <a:pt x="194353" y="43507"/>
                    <a:pt x="194353" y="97177"/>
                  </a:cubicBezTo>
                  <a:close/>
                </a:path>
              </a:pathLst>
            </a:custGeom>
            <a:solidFill>
              <a:schemeClr val="accent3"/>
            </a:solidFill>
            <a:ln w="7929" cap="flat">
              <a:solidFill>
                <a:schemeClr val="bg1"/>
              </a:solidFill>
              <a:prstDash val="solid"/>
              <a:miter/>
            </a:ln>
          </p:spPr>
          <p:txBody>
            <a:bodyPr rtlCol="0" anchor="ctr"/>
            <a:lstStyle/>
            <a:p>
              <a:endParaRPr lang="de-AT"/>
            </a:p>
          </p:txBody>
        </p:sp>
        <p:sp>
          <p:nvSpPr>
            <p:cNvPr id="18" name="Freihandform: Form 65">
              <a:extLst>
                <a:ext uri="{FF2B5EF4-FFF2-40B4-BE49-F238E27FC236}">
                  <a16:creationId xmlns:a16="http://schemas.microsoft.com/office/drawing/2014/main" id="{F9B7688C-68D4-1580-517B-37FE32BAD87E}"/>
                </a:ext>
              </a:extLst>
            </p:cNvPr>
            <p:cNvSpPr/>
            <p:nvPr/>
          </p:nvSpPr>
          <p:spPr>
            <a:xfrm>
              <a:off x="1896077" y="3307772"/>
              <a:ext cx="194353" cy="194353"/>
            </a:xfrm>
            <a:custGeom>
              <a:avLst/>
              <a:gdLst>
                <a:gd name="connsiteX0" fmla="*/ 194353 w 194353"/>
                <a:gd name="connsiteY0" fmla="*/ 97177 h 194353"/>
                <a:gd name="connsiteX1" fmla="*/ 97177 w 194353"/>
                <a:gd name="connsiteY1" fmla="*/ 194354 h 194353"/>
                <a:gd name="connsiteX2" fmla="*/ 0 w 194353"/>
                <a:gd name="connsiteY2" fmla="*/ 97177 h 194353"/>
                <a:gd name="connsiteX3" fmla="*/ 97177 w 194353"/>
                <a:gd name="connsiteY3" fmla="*/ 0 h 194353"/>
                <a:gd name="connsiteX4" fmla="*/ 194353 w 194353"/>
                <a:gd name="connsiteY4" fmla="*/ 97177 h 19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53" h="194353">
                  <a:moveTo>
                    <a:pt x="194353" y="97177"/>
                  </a:moveTo>
                  <a:cubicBezTo>
                    <a:pt x="194353" y="150846"/>
                    <a:pt x="150846" y="194354"/>
                    <a:pt x="97177" y="194354"/>
                  </a:cubicBezTo>
                  <a:cubicBezTo>
                    <a:pt x="43507" y="194354"/>
                    <a:pt x="0" y="150846"/>
                    <a:pt x="0" y="97177"/>
                  </a:cubicBezTo>
                  <a:cubicBezTo>
                    <a:pt x="0" y="43508"/>
                    <a:pt x="43507" y="0"/>
                    <a:pt x="97177" y="0"/>
                  </a:cubicBezTo>
                  <a:cubicBezTo>
                    <a:pt x="150846" y="0"/>
                    <a:pt x="194353" y="43508"/>
                    <a:pt x="194353" y="97177"/>
                  </a:cubicBezTo>
                  <a:close/>
                </a:path>
              </a:pathLst>
            </a:custGeom>
            <a:solidFill>
              <a:schemeClr val="accent4">
                <a:lumMod val="40000"/>
                <a:lumOff val="60000"/>
              </a:schemeClr>
            </a:solidFill>
            <a:ln w="7929" cap="flat">
              <a:solidFill>
                <a:schemeClr val="bg1"/>
              </a:solidFill>
              <a:prstDash val="solid"/>
              <a:miter/>
            </a:ln>
          </p:spPr>
          <p:txBody>
            <a:bodyPr rtlCol="0" anchor="ctr"/>
            <a:lstStyle/>
            <a:p>
              <a:endParaRPr lang="de-AT"/>
            </a:p>
          </p:txBody>
        </p:sp>
      </p:grpSp>
      <p:sp>
        <p:nvSpPr>
          <p:cNvPr id="3" name="Textfeld 2">
            <a:extLst>
              <a:ext uri="{FF2B5EF4-FFF2-40B4-BE49-F238E27FC236}">
                <a16:creationId xmlns:a16="http://schemas.microsoft.com/office/drawing/2014/main" id="{CE0FA0AB-6836-29D7-31B1-9F267DE46D03}"/>
              </a:ext>
            </a:extLst>
          </p:cNvPr>
          <p:cNvSpPr txBox="1"/>
          <p:nvPr/>
        </p:nvSpPr>
        <p:spPr>
          <a:xfrm>
            <a:off x="1086229" y="3816523"/>
            <a:ext cx="1180131" cy="369332"/>
          </a:xfrm>
          <a:prstGeom prst="rect">
            <a:avLst/>
          </a:prstGeom>
          <a:noFill/>
        </p:spPr>
        <p:txBody>
          <a:bodyPr wrap="none" rtlCol="0">
            <a:spAutoFit/>
          </a:bodyPr>
          <a:lstStyle/>
          <a:p>
            <a:r>
              <a:rPr lang="de-AT" b="1">
                <a:solidFill>
                  <a:schemeClr val="bg1"/>
                </a:solidFill>
              </a:rPr>
              <a:t>Exklusion</a:t>
            </a:r>
          </a:p>
        </p:txBody>
      </p:sp>
      <p:grpSp>
        <p:nvGrpSpPr>
          <p:cNvPr id="60" name="Grafik 13" descr="Alle Punkte, unabhängig von ihrer Farbe, befinden sich nun im Kreis. Dennoch bilden die weißen Punkte untereinander eine Untergruppe, genau wie die farbigen Punkte. Grafische Darstellung von Integration.">
            <a:extLst>
              <a:ext uri="{FF2B5EF4-FFF2-40B4-BE49-F238E27FC236}">
                <a16:creationId xmlns:a16="http://schemas.microsoft.com/office/drawing/2014/main" id="{E60083BD-0F62-85BF-38A2-0174B897D238}"/>
              </a:ext>
            </a:extLst>
          </p:cNvPr>
          <p:cNvGrpSpPr/>
          <p:nvPr/>
        </p:nvGrpSpPr>
        <p:grpSpPr>
          <a:xfrm>
            <a:off x="3599943" y="1527131"/>
            <a:ext cx="1949005" cy="1943100"/>
            <a:chOff x="3761783" y="1438119"/>
            <a:chExt cx="1949005" cy="1943100"/>
          </a:xfrm>
        </p:grpSpPr>
        <p:grpSp>
          <p:nvGrpSpPr>
            <p:cNvPr id="61" name="Grafik 13">
              <a:extLst>
                <a:ext uri="{FF2B5EF4-FFF2-40B4-BE49-F238E27FC236}">
                  <a16:creationId xmlns:a16="http://schemas.microsoft.com/office/drawing/2014/main" id="{4E58DE68-9636-C556-7459-6C7670796790}"/>
                </a:ext>
              </a:extLst>
            </p:cNvPr>
            <p:cNvGrpSpPr/>
            <p:nvPr/>
          </p:nvGrpSpPr>
          <p:grpSpPr>
            <a:xfrm>
              <a:off x="3761783" y="1438119"/>
              <a:ext cx="1949005" cy="1943100"/>
              <a:chOff x="3761783" y="1438119"/>
              <a:chExt cx="1949005" cy="1943100"/>
            </a:xfrm>
          </p:grpSpPr>
          <p:sp>
            <p:nvSpPr>
              <p:cNvPr id="84" name="Freihandform: Form 71">
                <a:extLst>
                  <a:ext uri="{FF2B5EF4-FFF2-40B4-BE49-F238E27FC236}">
                    <a16:creationId xmlns:a16="http://schemas.microsoft.com/office/drawing/2014/main" id="{4A5ED544-0EEB-3157-575F-9E61F22E30D9}"/>
                  </a:ext>
                </a:extLst>
              </p:cNvPr>
              <p:cNvSpPr/>
              <p:nvPr/>
            </p:nvSpPr>
            <p:spPr>
              <a:xfrm>
                <a:off x="4619890" y="1438119"/>
                <a:ext cx="232790" cy="232790"/>
              </a:xfrm>
              <a:custGeom>
                <a:avLst/>
                <a:gdLst>
                  <a:gd name="connsiteX0" fmla="*/ 232791 w 232790"/>
                  <a:gd name="connsiteY0" fmla="*/ 116395 h 232790"/>
                  <a:gd name="connsiteX1" fmla="*/ 116396 w 232790"/>
                  <a:gd name="connsiteY1" fmla="*/ 232791 h 232790"/>
                  <a:gd name="connsiteX2" fmla="*/ 0 w 232790"/>
                  <a:gd name="connsiteY2" fmla="*/ 116395 h 232790"/>
                  <a:gd name="connsiteX3" fmla="*/ 116396 w 232790"/>
                  <a:gd name="connsiteY3" fmla="*/ 0 h 232790"/>
                  <a:gd name="connsiteX4" fmla="*/ 232791 w 232790"/>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5"/>
                    </a:moveTo>
                    <a:cubicBezTo>
                      <a:pt x="232791" y="180679"/>
                      <a:pt x="180679" y="232791"/>
                      <a:pt x="116396" y="232791"/>
                    </a:cubicBezTo>
                    <a:cubicBezTo>
                      <a:pt x="52112" y="232791"/>
                      <a:pt x="0" y="180679"/>
                      <a:pt x="0" y="116395"/>
                    </a:cubicBezTo>
                    <a:cubicBezTo>
                      <a:pt x="0" y="52112"/>
                      <a:pt x="52112" y="0"/>
                      <a:pt x="116396" y="0"/>
                    </a:cubicBezTo>
                    <a:cubicBezTo>
                      <a:pt x="180679" y="0"/>
                      <a:pt x="232791" y="52112"/>
                      <a:pt x="232791" y="116395"/>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85" name="Freihandform: Form 72">
                <a:extLst>
                  <a:ext uri="{FF2B5EF4-FFF2-40B4-BE49-F238E27FC236}">
                    <a16:creationId xmlns:a16="http://schemas.microsoft.com/office/drawing/2014/main" id="{7BCCBA0D-209F-F919-96D5-02D94EEA68A4}"/>
                  </a:ext>
                </a:extLst>
              </p:cNvPr>
              <p:cNvSpPr/>
              <p:nvPr/>
            </p:nvSpPr>
            <p:spPr>
              <a:xfrm>
                <a:off x="4340331" y="1484792"/>
                <a:ext cx="232790" cy="232790"/>
              </a:xfrm>
              <a:custGeom>
                <a:avLst/>
                <a:gdLst>
                  <a:gd name="connsiteX0" fmla="*/ 232791 w 232790"/>
                  <a:gd name="connsiteY0" fmla="*/ 116396 h 232790"/>
                  <a:gd name="connsiteX1" fmla="*/ 116395 w 232790"/>
                  <a:gd name="connsiteY1" fmla="*/ 232791 h 232790"/>
                  <a:gd name="connsiteX2" fmla="*/ 0 w 232790"/>
                  <a:gd name="connsiteY2" fmla="*/ 116396 h 232790"/>
                  <a:gd name="connsiteX3" fmla="*/ 116395 w 232790"/>
                  <a:gd name="connsiteY3" fmla="*/ 0 h 232790"/>
                  <a:gd name="connsiteX4" fmla="*/ 232791 w 232790"/>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6"/>
                    </a:moveTo>
                    <a:cubicBezTo>
                      <a:pt x="232791" y="180679"/>
                      <a:pt x="180679" y="232791"/>
                      <a:pt x="116395" y="232791"/>
                    </a:cubicBezTo>
                    <a:cubicBezTo>
                      <a:pt x="52112" y="232791"/>
                      <a:pt x="0" y="180679"/>
                      <a:pt x="0" y="116396"/>
                    </a:cubicBezTo>
                    <a:cubicBezTo>
                      <a:pt x="0" y="52112"/>
                      <a:pt x="52112" y="0"/>
                      <a:pt x="116395" y="0"/>
                    </a:cubicBezTo>
                    <a:cubicBezTo>
                      <a:pt x="180679" y="0"/>
                      <a:pt x="232791" y="52112"/>
                      <a:pt x="232791" y="116396"/>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86" name="Freihandform: Form 73">
                <a:extLst>
                  <a:ext uri="{FF2B5EF4-FFF2-40B4-BE49-F238E27FC236}">
                    <a16:creationId xmlns:a16="http://schemas.microsoft.com/office/drawing/2014/main" id="{EBDEB21B-324C-D6D8-08BA-A6F194757900}"/>
                  </a:ext>
                </a:extLst>
              </p:cNvPr>
              <p:cNvSpPr/>
              <p:nvPr/>
            </p:nvSpPr>
            <p:spPr>
              <a:xfrm>
                <a:off x="4091062" y="1619666"/>
                <a:ext cx="232790" cy="232790"/>
              </a:xfrm>
              <a:custGeom>
                <a:avLst/>
                <a:gdLst>
                  <a:gd name="connsiteX0" fmla="*/ 232791 w 232790"/>
                  <a:gd name="connsiteY0" fmla="*/ 116395 h 232790"/>
                  <a:gd name="connsiteX1" fmla="*/ 116395 w 232790"/>
                  <a:gd name="connsiteY1" fmla="*/ 232791 h 232790"/>
                  <a:gd name="connsiteX2" fmla="*/ 0 w 232790"/>
                  <a:gd name="connsiteY2" fmla="*/ 116395 h 232790"/>
                  <a:gd name="connsiteX3" fmla="*/ 116395 w 232790"/>
                  <a:gd name="connsiteY3" fmla="*/ 0 h 232790"/>
                  <a:gd name="connsiteX4" fmla="*/ 232791 w 232790"/>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5"/>
                    </a:moveTo>
                    <a:cubicBezTo>
                      <a:pt x="232791" y="180679"/>
                      <a:pt x="180679" y="232791"/>
                      <a:pt x="116395" y="232791"/>
                    </a:cubicBezTo>
                    <a:cubicBezTo>
                      <a:pt x="52112" y="232791"/>
                      <a:pt x="0" y="180679"/>
                      <a:pt x="0" y="116395"/>
                    </a:cubicBezTo>
                    <a:cubicBezTo>
                      <a:pt x="0" y="52112"/>
                      <a:pt x="52112" y="0"/>
                      <a:pt x="116395" y="0"/>
                    </a:cubicBezTo>
                    <a:cubicBezTo>
                      <a:pt x="180679" y="0"/>
                      <a:pt x="232791" y="52112"/>
                      <a:pt x="232791" y="116395"/>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87" name="Freihandform: Form 74">
                <a:extLst>
                  <a:ext uri="{FF2B5EF4-FFF2-40B4-BE49-F238E27FC236}">
                    <a16:creationId xmlns:a16="http://schemas.microsoft.com/office/drawing/2014/main" id="{849DD0E8-AD91-ADAE-DB09-0C01C1EBA2F5}"/>
                  </a:ext>
                </a:extLst>
              </p:cNvPr>
              <p:cNvSpPr/>
              <p:nvPr/>
            </p:nvSpPr>
            <p:spPr>
              <a:xfrm>
                <a:off x="3899038" y="1828168"/>
                <a:ext cx="232790" cy="232790"/>
              </a:xfrm>
              <a:custGeom>
                <a:avLst/>
                <a:gdLst>
                  <a:gd name="connsiteX0" fmla="*/ 232791 w 232790"/>
                  <a:gd name="connsiteY0" fmla="*/ 116395 h 232790"/>
                  <a:gd name="connsiteX1" fmla="*/ 116395 w 232790"/>
                  <a:gd name="connsiteY1" fmla="*/ 232791 h 232790"/>
                  <a:gd name="connsiteX2" fmla="*/ 0 w 232790"/>
                  <a:gd name="connsiteY2" fmla="*/ 116395 h 232790"/>
                  <a:gd name="connsiteX3" fmla="*/ 116395 w 232790"/>
                  <a:gd name="connsiteY3" fmla="*/ 0 h 232790"/>
                  <a:gd name="connsiteX4" fmla="*/ 232791 w 232790"/>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5"/>
                    </a:moveTo>
                    <a:cubicBezTo>
                      <a:pt x="232791" y="180679"/>
                      <a:pt x="180679" y="232791"/>
                      <a:pt x="116395" y="232791"/>
                    </a:cubicBezTo>
                    <a:cubicBezTo>
                      <a:pt x="52112" y="232791"/>
                      <a:pt x="0" y="180679"/>
                      <a:pt x="0" y="116395"/>
                    </a:cubicBezTo>
                    <a:cubicBezTo>
                      <a:pt x="0" y="52112"/>
                      <a:pt x="52112" y="0"/>
                      <a:pt x="116395" y="0"/>
                    </a:cubicBezTo>
                    <a:cubicBezTo>
                      <a:pt x="180679" y="0"/>
                      <a:pt x="232791" y="52112"/>
                      <a:pt x="232791" y="116395"/>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88" name="Freihandform: Form 75">
                <a:extLst>
                  <a:ext uri="{FF2B5EF4-FFF2-40B4-BE49-F238E27FC236}">
                    <a16:creationId xmlns:a16="http://schemas.microsoft.com/office/drawing/2014/main" id="{101D9E49-014F-D5C9-7C15-4B2031D40114}"/>
                  </a:ext>
                </a:extLst>
              </p:cNvPr>
              <p:cNvSpPr/>
              <p:nvPr/>
            </p:nvSpPr>
            <p:spPr>
              <a:xfrm>
                <a:off x="3785214" y="2087724"/>
                <a:ext cx="232790" cy="232790"/>
              </a:xfrm>
              <a:custGeom>
                <a:avLst/>
                <a:gdLst>
                  <a:gd name="connsiteX0" fmla="*/ 232791 w 232790"/>
                  <a:gd name="connsiteY0" fmla="*/ 116395 h 232790"/>
                  <a:gd name="connsiteX1" fmla="*/ 116395 w 232790"/>
                  <a:gd name="connsiteY1" fmla="*/ 232791 h 232790"/>
                  <a:gd name="connsiteX2" fmla="*/ 0 w 232790"/>
                  <a:gd name="connsiteY2" fmla="*/ 116395 h 232790"/>
                  <a:gd name="connsiteX3" fmla="*/ 116395 w 232790"/>
                  <a:gd name="connsiteY3" fmla="*/ 0 h 232790"/>
                  <a:gd name="connsiteX4" fmla="*/ 232791 w 232790"/>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5"/>
                    </a:moveTo>
                    <a:cubicBezTo>
                      <a:pt x="232791" y="180679"/>
                      <a:pt x="180679" y="232791"/>
                      <a:pt x="116395" y="232791"/>
                    </a:cubicBezTo>
                    <a:cubicBezTo>
                      <a:pt x="52112" y="232791"/>
                      <a:pt x="0" y="180679"/>
                      <a:pt x="0" y="116395"/>
                    </a:cubicBezTo>
                    <a:cubicBezTo>
                      <a:pt x="0" y="52112"/>
                      <a:pt x="52112" y="0"/>
                      <a:pt x="116395" y="0"/>
                    </a:cubicBezTo>
                    <a:cubicBezTo>
                      <a:pt x="180679" y="0"/>
                      <a:pt x="232791" y="52112"/>
                      <a:pt x="232791" y="116395"/>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89" name="Freihandform: Form 76">
                <a:extLst>
                  <a:ext uri="{FF2B5EF4-FFF2-40B4-BE49-F238E27FC236}">
                    <a16:creationId xmlns:a16="http://schemas.microsoft.com/office/drawing/2014/main" id="{B4B21561-0331-3532-73DD-971413CEC58A}"/>
                  </a:ext>
                </a:extLst>
              </p:cNvPr>
              <p:cNvSpPr/>
              <p:nvPr/>
            </p:nvSpPr>
            <p:spPr>
              <a:xfrm>
                <a:off x="3761783" y="2370236"/>
                <a:ext cx="232790" cy="232790"/>
              </a:xfrm>
              <a:custGeom>
                <a:avLst/>
                <a:gdLst>
                  <a:gd name="connsiteX0" fmla="*/ 232791 w 232790"/>
                  <a:gd name="connsiteY0" fmla="*/ 116396 h 232790"/>
                  <a:gd name="connsiteX1" fmla="*/ 116395 w 232790"/>
                  <a:gd name="connsiteY1" fmla="*/ 232791 h 232790"/>
                  <a:gd name="connsiteX2" fmla="*/ 0 w 232790"/>
                  <a:gd name="connsiteY2" fmla="*/ 116396 h 232790"/>
                  <a:gd name="connsiteX3" fmla="*/ 116395 w 232790"/>
                  <a:gd name="connsiteY3" fmla="*/ 0 h 232790"/>
                  <a:gd name="connsiteX4" fmla="*/ 232791 w 232790"/>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6"/>
                    </a:moveTo>
                    <a:cubicBezTo>
                      <a:pt x="232791" y="180679"/>
                      <a:pt x="180679" y="232791"/>
                      <a:pt x="116395" y="232791"/>
                    </a:cubicBezTo>
                    <a:cubicBezTo>
                      <a:pt x="52112" y="232791"/>
                      <a:pt x="0" y="180679"/>
                      <a:pt x="0" y="116396"/>
                    </a:cubicBezTo>
                    <a:cubicBezTo>
                      <a:pt x="0" y="52112"/>
                      <a:pt x="52112" y="0"/>
                      <a:pt x="116395" y="0"/>
                    </a:cubicBezTo>
                    <a:cubicBezTo>
                      <a:pt x="180679" y="0"/>
                      <a:pt x="232791" y="52112"/>
                      <a:pt x="232791" y="116396"/>
                    </a:cubicBezTo>
                    <a:close/>
                  </a:path>
                </a:pathLst>
              </a:custGeom>
              <a:solidFill>
                <a:schemeClr val="accent6"/>
              </a:solidFill>
              <a:ln w="9525" cap="flat">
                <a:solidFill>
                  <a:schemeClr val="bg1"/>
                </a:solidFill>
                <a:prstDash val="solid"/>
                <a:miter/>
              </a:ln>
            </p:spPr>
            <p:txBody>
              <a:bodyPr rtlCol="0" anchor="ctr"/>
              <a:lstStyle/>
              <a:p>
                <a:endParaRPr lang="de-AT"/>
              </a:p>
            </p:txBody>
          </p:sp>
          <p:sp>
            <p:nvSpPr>
              <p:cNvPr id="90" name="Freihandform: Form 77">
                <a:extLst>
                  <a:ext uri="{FF2B5EF4-FFF2-40B4-BE49-F238E27FC236}">
                    <a16:creationId xmlns:a16="http://schemas.microsoft.com/office/drawing/2014/main" id="{30DDAB99-1C18-84CA-5DB2-8673CB7BB57E}"/>
                  </a:ext>
                </a:extLst>
              </p:cNvPr>
              <p:cNvSpPr/>
              <p:nvPr/>
            </p:nvSpPr>
            <p:spPr>
              <a:xfrm>
                <a:off x="3831315" y="2645032"/>
                <a:ext cx="232790" cy="232790"/>
              </a:xfrm>
              <a:custGeom>
                <a:avLst/>
                <a:gdLst>
                  <a:gd name="connsiteX0" fmla="*/ 232791 w 232790"/>
                  <a:gd name="connsiteY0" fmla="*/ 116396 h 232790"/>
                  <a:gd name="connsiteX1" fmla="*/ 116395 w 232790"/>
                  <a:gd name="connsiteY1" fmla="*/ 232791 h 232790"/>
                  <a:gd name="connsiteX2" fmla="*/ 0 w 232790"/>
                  <a:gd name="connsiteY2" fmla="*/ 116396 h 232790"/>
                  <a:gd name="connsiteX3" fmla="*/ 116395 w 232790"/>
                  <a:gd name="connsiteY3" fmla="*/ 0 h 232790"/>
                  <a:gd name="connsiteX4" fmla="*/ 232791 w 232790"/>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6"/>
                    </a:moveTo>
                    <a:cubicBezTo>
                      <a:pt x="232791" y="180679"/>
                      <a:pt x="180679" y="232791"/>
                      <a:pt x="116395" y="232791"/>
                    </a:cubicBezTo>
                    <a:cubicBezTo>
                      <a:pt x="52112" y="232791"/>
                      <a:pt x="0" y="180679"/>
                      <a:pt x="0" y="116396"/>
                    </a:cubicBezTo>
                    <a:cubicBezTo>
                      <a:pt x="0" y="52112"/>
                      <a:pt x="52112" y="0"/>
                      <a:pt x="116395" y="0"/>
                    </a:cubicBezTo>
                    <a:cubicBezTo>
                      <a:pt x="180679" y="0"/>
                      <a:pt x="232791" y="52112"/>
                      <a:pt x="232791" y="116396"/>
                    </a:cubicBezTo>
                    <a:close/>
                  </a:path>
                </a:pathLst>
              </a:custGeom>
              <a:solidFill>
                <a:schemeClr val="accent4">
                  <a:lumMod val="40000"/>
                  <a:lumOff val="60000"/>
                </a:schemeClr>
              </a:solidFill>
              <a:ln w="9525" cap="flat">
                <a:solidFill>
                  <a:schemeClr val="bg1"/>
                </a:solidFill>
                <a:prstDash val="solid"/>
                <a:miter/>
              </a:ln>
            </p:spPr>
            <p:txBody>
              <a:bodyPr rtlCol="0" anchor="ctr"/>
              <a:lstStyle/>
              <a:p>
                <a:endParaRPr lang="de-AT"/>
              </a:p>
            </p:txBody>
          </p:sp>
          <p:sp>
            <p:nvSpPr>
              <p:cNvPr id="91" name="Freihandform: Form 78">
                <a:extLst>
                  <a:ext uri="{FF2B5EF4-FFF2-40B4-BE49-F238E27FC236}">
                    <a16:creationId xmlns:a16="http://schemas.microsoft.com/office/drawing/2014/main" id="{E2395647-9658-727F-7941-697F17F041B1}"/>
                  </a:ext>
                </a:extLst>
              </p:cNvPr>
              <p:cNvSpPr/>
              <p:nvPr/>
            </p:nvSpPr>
            <p:spPr>
              <a:xfrm>
                <a:off x="3986382" y="2882300"/>
                <a:ext cx="232790" cy="232790"/>
              </a:xfrm>
              <a:custGeom>
                <a:avLst/>
                <a:gdLst>
                  <a:gd name="connsiteX0" fmla="*/ 232791 w 232790"/>
                  <a:gd name="connsiteY0" fmla="*/ 116395 h 232790"/>
                  <a:gd name="connsiteX1" fmla="*/ 116396 w 232790"/>
                  <a:gd name="connsiteY1" fmla="*/ 232791 h 232790"/>
                  <a:gd name="connsiteX2" fmla="*/ 0 w 232790"/>
                  <a:gd name="connsiteY2" fmla="*/ 116395 h 232790"/>
                  <a:gd name="connsiteX3" fmla="*/ 116396 w 232790"/>
                  <a:gd name="connsiteY3" fmla="*/ 0 h 232790"/>
                  <a:gd name="connsiteX4" fmla="*/ 232791 w 232790"/>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5"/>
                    </a:moveTo>
                    <a:cubicBezTo>
                      <a:pt x="232791" y="180679"/>
                      <a:pt x="180679" y="232791"/>
                      <a:pt x="116396" y="232791"/>
                    </a:cubicBezTo>
                    <a:cubicBezTo>
                      <a:pt x="52112" y="232791"/>
                      <a:pt x="0" y="180679"/>
                      <a:pt x="0" y="116395"/>
                    </a:cubicBezTo>
                    <a:cubicBezTo>
                      <a:pt x="0" y="52112"/>
                      <a:pt x="52112" y="0"/>
                      <a:pt x="116396" y="0"/>
                    </a:cubicBezTo>
                    <a:cubicBezTo>
                      <a:pt x="180679" y="0"/>
                      <a:pt x="232791" y="52112"/>
                      <a:pt x="232791" y="116395"/>
                    </a:cubicBezTo>
                    <a:close/>
                  </a:path>
                </a:pathLst>
              </a:custGeom>
              <a:solidFill>
                <a:schemeClr val="accent6"/>
              </a:solidFill>
              <a:ln w="9525" cap="flat">
                <a:solidFill>
                  <a:schemeClr val="bg1"/>
                </a:solidFill>
                <a:prstDash val="solid"/>
                <a:miter/>
              </a:ln>
            </p:spPr>
            <p:txBody>
              <a:bodyPr rtlCol="0" anchor="ctr"/>
              <a:lstStyle/>
              <a:p>
                <a:endParaRPr lang="de-AT"/>
              </a:p>
            </p:txBody>
          </p:sp>
          <p:sp>
            <p:nvSpPr>
              <p:cNvPr id="92" name="Freihandform: Form 79">
                <a:extLst>
                  <a:ext uri="{FF2B5EF4-FFF2-40B4-BE49-F238E27FC236}">
                    <a16:creationId xmlns:a16="http://schemas.microsoft.com/office/drawing/2014/main" id="{CD02AB36-073A-2E0F-F115-19FE9F43A7CF}"/>
                  </a:ext>
                </a:extLst>
              </p:cNvPr>
              <p:cNvSpPr/>
              <p:nvPr/>
            </p:nvSpPr>
            <p:spPr>
              <a:xfrm>
                <a:off x="4210125" y="3056417"/>
                <a:ext cx="232790" cy="232790"/>
              </a:xfrm>
              <a:custGeom>
                <a:avLst/>
                <a:gdLst>
                  <a:gd name="connsiteX0" fmla="*/ 232791 w 232790"/>
                  <a:gd name="connsiteY0" fmla="*/ 116395 h 232790"/>
                  <a:gd name="connsiteX1" fmla="*/ 116395 w 232790"/>
                  <a:gd name="connsiteY1" fmla="*/ 232791 h 232790"/>
                  <a:gd name="connsiteX2" fmla="*/ 0 w 232790"/>
                  <a:gd name="connsiteY2" fmla="*/ 116395 h 232790"/>
                  <a:gd name="connsiteX3" fmla="*/ 116395 w 232790"/>
                  <a:gd name="connsiteY3" fmla="*/ 0 h 232790"/>
                  <a:gd name="connsiteX4" fmla="*/ 232791 w 232790"/>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5"/>
                    </a:moveTo>
                    <a:cubicBezTo>
                      <a:pt x="232791" y="180679"/>
                      <a:pt x="180679" y="232791"/>
                      <a:pt x="116395" y="232791"/>
                    </a:cubicBezTo>
                    <a:cubicBezTo>
                      <a:pt x="52112" y="232791"/>
                      <a:pt x="0" y="180679"/>
                      <a:pt x="0" y="116395"/>
                    </a:cubicBezTo>
                    <a:cubicBezTo>
                      <a:pt x="0" y="52112"/>
                      <a:pt x="52112" y="0"/>
                      <a:pt x="116395" y="0"/>
                    </a:cubicBezTo>
                    <a:cubicBezTo>
                      <a:pt x="180679" y="0"/>
                      <a:pt x="232791" y="52112"/>
                      <a:pt x="232791" y="116395"/>
                    </a:cubicBezTo>
                    <a:close/>
                  </a:path>
                </a:pathLst>
              </a:custGeom>
              <a:solidFill>
                <a:schemeClr val="accent4"/>
              </a:solidFill>
              <a:ln w="9525" cap="flat">
                <a:solidFill>
                  <a:schemeClr val="bg1"/>
                </a:solidFill>
                <a:prstDash val="solid"/>
                <a:miter/>
              </a:ln>
            </p:spPr>
            <p:txBody>
              <a:bodyPr rtlCol="0" anchor="ctr"/>
              <a:lstStyle/>
              <a:p>
                <a:endParaRPr lang="de-AT"/>
              </a:p>
            </p:txBody>
          </p:sp>
          <p:sp>
            <p:nvSpPr>
              <p:cNvPr id="93" name="Freihandform: Form 80">
                <a:extLst>
                  <a:ext uri="{FF2B5EF4-FFF2-40B4-BE49-F238E27FC236}">
                    <a16:creationId xmlns:a16="http://schemas.microsoft.com/office/drawing/2014/main" id="{0B825E14-EFB6-9833-1411-6685156BEEFC}"/>
                  </a:ext>
                </a:extLst>
              </p:cNvPr>
              <p:cNvSpPr/>
              <p:nvPr/>
            </p:nvSpPr>
            <p:spPr>
              <a:xfrm>
                <a:off x="4478158" y="3148428"/>
                <a:ext cx="232790" cy="232791"/>
              </a:xfrm>
              <a:custGeom>
                <a:avLst/>
                <a:gdLst>
                  <a:gd name="connsiteX0" fmla="*/ 232791 w 232790"/>
                  <a:gd name="connsiteY0" fmla="*/ 116396 h 232791"/>
                  <a:gd name="connsiteX1" fmla="*/ 116395 w 232790"/>
                  <a:gd name="connsiteY1" fmla="*/ 232791 h 232791"/>
                  <a:gd name="connsiteX2" fmla="*/ 0 w 232790"/>
                  <a:gd name="connsiteY2" fmla="*/ 116396 h 232791"/>
                  <a:gd name="connsiteX3" fmla="*/ 116395 w 232790"/>
                  <a:gd name="connsiteY3" fmla="*/ 0 h 232791"/>
                  <a:gd name="connsiteX4" fmla="*/ 232791 w 232790"/>
                  <a:gd name="connsiteY4" fmla="*/ 116396 h 2327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1">
                    <a:moveTo>
                      <a:pt x="232791" y="116396"/>
                    </a:moveTo>
                    <a:cubicBezTo>
                      <a:pt x="232791" y="180679"/>
                      <a:pt x="180679" y="232791"/>
                      <a:pt x="116395" y="232791"/>
                    </a:cubicBezTo>
                    <a:cubicBezTo>
                      <a:pt x="52112" y="232791"/>
                      <a:pt x="0" y="180679"/>
                      <a:pt x="0" y="116396"/>
                    </a:cubicBezTo>
                    <a:cubicBezTo>
                      <a:pt x="0" y="52112"/>
                      <a:pt x="52112" y="0"/>
                      <a:pt x="116395" y="0"/>
                    </a:cubicBezTo>
                    <a:cubicBezTo>
                      <a:pt x="180679" y="0"/>
                      <a:pt x="232791" y="52112"/>
                      <a:pt x="232791" y="116396"/>
                    </a:cubicBezTo>
                    <a:close/>
                  </a:path>
                </a:pathLst>
              </a:custGeom>
              <a:solidFill>
                <a:schemeClr val="bg2"/>
              </a:solidFill>
              <a:ln w="9525" cap="flat">
                <a:solidFill>
                  <a:schemeClr val="bg1"/>
                </a:solidFill>
                <a:prstDash val="solid"/>
                <a:miter/>
              </a:ln>
            </p:spPr>
            <p:txBody>
              <a:bodyPr rtlCol="0" anchor="ctr"/>
              <a:lstStyle/>
              <a:p>
                <a:endParaRPr lang="de-AT"/>
              </a:p>
            </p:txBody>
          </p:sp>
          <p:sp>
            <p:nvSpPr>
              <p:cNvPr id="94" name="Freihandform: Form 81">
                <a:extLst>
                  <a:ext uri="{FF2B5EF4-FFF2-40B4-BE49-F238E27FC236}">
                    <a16:creationId xmlns:a16="http://schemas.microsoft.com/office/drawing/2014/main" id="{2298EEC1-BDFC-5704-7083-6F2C47246243}"/>
                  </a:ext>
                </a:extLst>
              </p:cNvPr>
              <p:cNvSpPr/>
              <p:nvPr/>
            </p:nvSpPr>
            <p:spPr>
              <a:xfrm>
                <a:off x="4761622" y="3148428"/>
                <a:ext cx="232790" cy="232791"/>
              </a:xfrm>
              <a:custGeom>
                <a:avLst/>
                <a:gdLst>
                  <a:gd name="connsiteX0" fmla="*/ 232791 w 232790"/>
                  <a:gd name="connsiteY0" fmla="*/ 116396 h 232791"/>
                  <a:gd name="connsiteX1" fmla="*/ 116396 w 232790"/>
                  <a:gd name="connsiteY1" fmla="*/ 232791 h 232791"/>
                  <a:gd name="connsiteX2" fmla="*/ 0 w 232790"/>
                  <a:gd name="connsiteY2" fmla="*/ 116396 h 232791"/>
                  <a:gd name="connsiteX3" fmla="*/ 116396 w 232790"/>
                  <a:gd name="connsiteY3" fmla="*/ 0 h 232791"/>
                  <a:gd name="connsiteX4" fmla="*/ 232791 w 232790"/>
                  <a:gd name="connsiteY4" fmla="*/ 116396 h 2327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1">
                    <a:moveTo>
                      <a:pt x="232791" y="116396"/>
                    </a:moveTo>
                    <a:cubicBezTo>
                      <a:pt x="232791" y="180679"/>
                      <a:pt x="180679" y="232791"/>
                      <a:pt x="116396" y="232791"/>
                    </a:cubicBezTo>
                    <a:cubicBezTo>
                      <a:pt x="52112" y="232791"/>
                      <a:pt x="0" y="180679"/>
                      <a:pt x="0" y="116396"/>
                    </a:cubicBezTo>
                    <a:cubicBezTo>
                      <a:pt x="0" y="52112"/>
                      <a:pt x="52112" y="0"/>
                      <a:pt x="116396" y="0"/>
                    </a:cubicBezTo>
                    <a:cubicBezTo>
                      <a:pt x="180679" y="0"/>
                      <a:pt x="232791" y="52112"/>
                      <a:pt x="232791" y="116396"/>
                    </a:cubicBezTo>
                    <a:close/>
                  </a:path>
                </a:pathLst>
              </a:custGeom>
              <a:solidFill>
                <a:srgbClr val="FF8DA1"/>
              </a:solidFill>
              <a:ln w="9525" cap="flat">
                <a:solidFill>
                  <a:schemeClr val="bg1"/>
                </a:solidFill>
                <a:prstDash val="solid"/>
                <a:miter/>
              </a:ln>
            </p:spPr>
            <p:txBody>
              <a:bodyPr rtlCol="0" anchor="ctr"/>
              <a:lstStyle/>
              <a:p>
                <a:endParaRPr lang="de-AT"/>
              </a:p>
            </p:txBody>
          </p:sp>
          <p:sp>
            <p:nvSpPr>
              <p:cNvPr id="95" name="Freihandform: Form 82">
                <a:extLst>
                  <a:ext uri="{FF2B5EF4-FFF2-40B4-BE49-F238E27FC236}">
                    <a16:creationId xmlns:a16="http://schemas.microsoft.com/office/drawing/2014/main" id="{4F1B6EAB-B7D4-06AF-57B6-8DEA19D024D3}"/>
                  </a:ext>
                </a:extLst>
              </p:cNvPr>
              <p:cNvSpPr/>
              <p:nvPr/>
            </p:nvSpPr>
            <p:spPr>
              <a:xfrm>
                <a:off x="5029751" y="3056417"/>
                <a:ext cx="232790" cy="232790"/>
              </a:xfrm>
              <a:custGeom>
                <a:avLst/>
                <a:gdLst>
                  <a:gd name="connsiteX0" fmla="*/ 232791 w 232790"/>
                  <a:gd name="connsiteY0" fmla="*/ 116395 h 232790"/>
                  <a:gd name="connsiteX1" fmla="*/ 116395 w 232790"/>
                  <a:gd name="connsiteY1" fmla="*/ 232791 h 232790"/>
                  <a:gd name="connsiteX2" fmla="*/ 0 w 232790"/>
                  <a:gd name="connsiteY2" fmla="*/ 116395 h 232790"/>
                  <a:gd name="connsiteX3" fmla="*/ 116395 w 232790"/>
                  <a:gd name="connsiteY3" fmla="*/ 0 h 232790"/>
                  <a:gd name="connsiteX4" fmla="*/ 232791 w 232790"/>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5"/>
                    </a:moveTo>
                    <a:cubicBezTo>
                      <a:pt x="232791" y="180679"/>
                      <a:pt x="180679" y="232791"/>
                      <a:pt x="116395" y="232791"/>
                    </a:cubicBezTo>
                    <a:cubicBezTo>
                      <a:pt x="52112" y="232791"/>
                      <a:pt x="0" y="180679"/>
                      <a:pt x="0" y="116395"/>
                    </a:cubicBezTo>
                    <a:cubicBezTo>
                      <a:pt x="0" y="52112"/>
                      <a:pt x="52112" y="0"/>
                      <a:pt x="116395" y="0"/>
                    </a:cubicBezTo>
                    <a:cubicBezTo>
                      <a:pt x="180679" y="0"/>
                      <a:pt x="232791" y="52112"/>
                      <a:pt x="232791" y="116395"/>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96" name="Freihandform: Form 83">
                <a:extLst>
                  <a:ext uri="{FF2B5EF4-FFF2-40B4-BE49-F238E27FC236}">
                    <a16:creationId xmlns:a16="http://schemas.microsoft.com/office/drawing/2014/main" id="{52D5A951-C346-A4C4-5DB6-49A8FDEF71A3}"/>
                  </a:ext>
                </a:extLst>
              </p:cNvPr>
              <p:cNvSpPr/>
              <p:nvPr/>
            </p:nvSpPr>
            <p:spPr>
              <a:xfrm>
                <a:off x="5253398" y="2882300"/>
                <a:ext cx="232791" cy="232790"/>
              </a:xfrm>
              <a:custGeom>
                <a:avLst/>
                <a:gdLst>
                  <a:gd name="connsiteX0" fmla="*/ 232791 w 232791"/>
                  <a:gd name="connsiteY0" fmla="*/ 116395 h 232790"/>
                  <a:gd name="connsiteX1" fmla="*/ 116396 w 232791"/>
                  <a:gd name="connsiteY1" fmla="*/ 232791 h 232790"/>
                  <a:gd name="connsiteX2" fmla="*/ 0 w 232791"/>
                  <a:gd name="connsiteY2" fmla="*/ 116395 h 232790"/>
                  <a:gd name="connsiteX3" fmla="*/ 116396 w 232791"/>
                  <a:gd name="connsiteY3" fmla="*/ 0 h 232790"/>
                  <a:gd name="connsiteX4" fmla="*/ 232791 w 232791"/>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1" h="232790">
                    <a:moveTo>
                      <a:pt x="232791" y="116395"/>
                    </a:moveTo>
                    <a:cubicBezTo>
                      <a:pt x="232791" y="180679"/>
                      <a:pt x="180679" y="232791"/>
                      <a:pt x="116396" y="232791"/>
                    </a:cubicBezTo>
                    <a:cubicBezTo>
                      <a:pt x="52112" y="232791"/>
                      <a:pt x="0" y="180679"/>
                      <a:pt x="0" y="116395"/>
                    </a:cubicBezTo>
                    <a:cubicBezTo>
                      <a:pt x="0" y="52112"/>
                      <a:pt x="52112" y="0"/>
                      <a:pt x="116396" y="0"/>
                    </a:cubicBezTo>
                    <a:cubicBezTo>
                      <a:pt x="180679" y="0"/>
                      <a:pt x="232791" y="52112"/>
                      <a:pt x="232791" y="116395"/>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97" name="Freihandform: Form 84">
                <a:extLst>
                  <a:ext uri="{FF2B5EF4-FFF2-40B4-BE49-F238E27FC236}">
                    <a16:creationId xmlns:a16="http://schemas.microsoft.com/office/drawing/2014/main" id="{F8B05F3E-2D03-8B47-C10B-211A17D4D5CC}"/>
                  </a:ext>
                </a:extLst>
              </p:cNvPr>
              <p:cNvSpPr/>
              <p:nvPr/>
            </p:nvSpPr>
            <p:spPr>
              <a:xfrm>
                <a:off x="5408465" y="2645032"/>
                <a:ext cx="232791" cy="232790"/>
              </a:xfrm>
              <a:custGeom>
                <a:avLst/>
                <a:gdLst>
                  <a:gd name="connsiteX0" fmla="*/ 232791 w 232791"/>
                  <a:gd name="connsiteY0" fmla="*/ 116396 h 232790"/>
                  <a:gd name="connsiteX1" fmla="*/ 116396 w 232791"/>
                  <a:gd name="connsiteY1" fmla="*/ 232791 h 232790"/>
                  <a:gd name="connsiteX2" fmla="*/ 0 w 232791"/>
                  <a:gd name="connsiteY2" fmla="*/ 116396 h 232790"/>
                  <a:gd name="connsiteX3" fmla="*/ 116396 w 232791"/>
                  <a:gd name="connsiteY3" fmla="*/ 0 h 232790"/>
                  <a:gd name="connsiteX4" fmla="*/ 232791 w 232791"/>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1" h="232790">
                    <a:moveTo>
                      <a:pt x="232791" y="116396"/>
                    </a:moveTo>
                    <a:cubicBezTo>
                      <a:pt x="232791" y="180679"/>
                      <a:pt x="180679" y="232791"/>
                      <a:pt x="116396" y="232791"/>
                    </a:cubicBezTo>
                    <a:cubicBezTo>
                      <a:pt x="52112" y="232791"/>
                      <a:pt x="0" y="180679"/>
                      <a:pt x="0" y="116396"/>
                    </a:cubicBezTo>
                    <a:cubicBezTo>
                      <a:pt x="0" y="52112"/>
                      <a:pt x="52112" y="0"/>
                      <a:pt x="116396" y="0"/>
                    </a:cubicBezTo>
                    <a:cubicBezTo>
                      <a:pt x="180679" y="0"/>
                      <a:pt x="232791" y="52112"/>
                      <a:pt x="232791" y="116396"/>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98" name="Freihandform: Form 85">
                <a:extLst>
                  <a:ext uri="{FF2B5EF4-FFF2-40B4-BE49-F238E27FC236}">
                    <a16:creationId xmlns:a16="http://schemas.microsoft.com/office/drawing/2014/main" id="{AB9DF47C-04E6-6ADD-1E5C-A31445DA8781}"/>
                  </a:ext>
                </a:extLst>
              </p:cNvPr>
              <p:cNvSpPr/>
              <p:nvPr/>
            </p:nvSpPr>
            <p:spPr>
              <a:xfrm>
                <a:off x="5477997" y="2370236"/>
                <a:ext cx="232791" cy="232790"/>
              </a:xfrm>
              <a:custGeom>
                <a:avLst/>
                <a:gdLst>
                  <a:gd name="connsiteX0" fmla="*/ 232791 w 232791"/>
                  <a:gd name="connsiteY0" fmla="*/ 116396 h 232790"/>
                  <a:gd name="connsiteX1" fmla="*/ 116395 w 232791"/>
                  <a:gd name="connsiteY1" fmla="*/ 232791 h 232790"/>
                  <a:gd name="connsiteX2" fmla="*/ 0 w 232791"/>
                  <a:gd name="connsiteY2" fmla="*/ 116396 h 232790"/>
                  <a:gd name="connsiteX3" fmla="*/ 116395 w 232791"/>
                  <a:gd name="connsiteY3" fmla="*/ 0 h 232790"/>
                  <a:gd name="connsiteX4" fmla="*/ 232791 w 232791"/>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1" h="232790">
                    <a:moveTo>
                      <a:pt x="232791" y="116396"/>
                    </a:moveTo>
                    <a:cubicBezTo>
                      <a:pt x="232791" y="180679"/>
                      <a:pt x="180679" y="232791"/>
                      <a:pt x="116395" y="232791"/>
                    </a:cubicBezTo>
                    <a:cubicBezTo>
                      <a:pt x="52112" y="232791"/>
                      <a:pt x="0" y="180679"/>
                      <a:pt x="0" y="116396"/>
                    </a:cubicBezTo>
                    <a:cubicBezTo>
                      <a:pt x="0" y="52112"/>
                      <a:pt x="52112" y="0"/>
                      <a:pt x="116395" y="0"/>
                    </a:cubicBezTo>
                    <a:cubicBezTo>
                      <a:pt x="180679" y="0"/>
                      <a:pt x="232791" y="52112"/>
                      <a:pt x="232791" y="116396"/>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99" name="Freihandform: Form 86">
                <a:extLst>
                  <a:ext uri="{FF2B5EF4-FFF2-40B4-BE49-F238E27FC236}">
                    <a16:creationId xmlns:a16="http://schemas.microsoft.com/office/drawing/2014/main" id="{8FB54C91-21B1-18B0-D692-EA07656E127C}"/>
                  </a:ext>
                </a:extLst>
              </p:cNvPr>
              <p:cNvSpPr/>
              <p:nvPr/>
            </p:nvSpPr>
            <p:spPr>
              <a:xfrm>
                <a:off x="5454566" y="2087724"/>
                <a:ext cx="232791" cy="232790"/>
              </a:xfrm>
              <a:custGeom>
                <a:avLst/>
                <a:gdLst>
                  <a:gd name="connsiteX0" fmla="*/ 232791 w 232791"/>
                  <a:gd name="connsiteY0" fmla="*/ 116395 h 232790"/>
                  <a:gd name="connsiteX1" fmla="*/ 116396 w 232791"/>
                  <a:gd name="connsiteY1" fmla="*/ 232791 h 232790"/>
                  <a:gd name="connsiteX2" fmla="*/ 0 w 232791"/>
                  <a:gd name="connsiteY2" fmla="*/ 116395 h 232790"/>
                  <a:gd name="connsiteX3" fmla="*/ 116396 w 232791"/>
                  <a:gd name="connsiteY3" fmla="*/ 0 h 232790"/>
                  <a:gd name="connsiteX4" fmla="*/ 232791 w 232791"/>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1" h="232790">
                    <a:moveTo>
                      <a:pt x="232791" y="116395"/>
                    </a:moveTo>
                    <a:cubicBezTo>
                      <a:pt x="232791" y="180679"/>
                      <a:pt x="180679" y="232791"/>
                      <a:pt x="116396" y="232791"/>
                    </a:cubicBezTo>
                    <a:cubicBezTo>
                      <a:pt x="52112" y="232791"/>
                      <a:pt x="0" y="180679"/>
                      <a:pt x="0" y="116395"/>
                    </a:cubicBezTo>
                    <a:cubicBezTo>
                      <a:pt x="0" y="52112"/>
                      <a:pt x="52112" y="0"/>
                      <a:pt x="116396" y="0"/>
                    </a:cubicBezTo>
                    <a:cubicBezTo>
                      <a:pt x="180679" y="0"/>
                      <a:pt x="232791" y="52112"/>
                      <a:pt x="232791" y="116395"/>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100" name="Freihandform: Form 87">
                <a:extLst>
                  <a:ext uri="{FF2B5EF4-FFF2-40B4-BE49-F238E27FC236}">
                    <a16:creationId xmlns:a16="http://schemas.microsoft.com/office/drawing/2014/main" id="{BAEE502B-A90F-3A70-D0F4-76380DDD2EF3}"/>
                  </a:ext>
                </a:extLst>
              </p:cNvPr>
              <p:cNvSpPr/>
              <p:nvPr/>
            </p:nvSpPr>
            <p:spPr>
              <a:xfrm>
                <a:off x="5340742" y="1828168"/>
                <a:ext cx="232791" cy="232790"/>
              </a:xfrm>
              <a:custGeom>
                <a:avLst/>
                <a:gdLst>
                  <a:gd name="connsiteX0" fmla="*/ 232791 w 232791"/>
                  <a:gd name="connsiteY0" fmla="*/ 116395 h 232790"/>
                  <a:gd name="connsiteX1" fmla="*/ 116395 w 232791"/>
                  <a:gd name="connsiteY1" fmla="*/ 232791 h 232790"/>
                  <a:gd name="connsiteX2" fmla="*/ 0 w 232791"/>
                  <a:gd name="connsiteY2" fmla="*/ 116395 h 232790"/>
                  <a:gd name="connsiteX3" fmla="*/ 116395 w 232791"/>
                  <a:gd name="connsiteY3" fmla="*/ 0 h 232790"/>
                  <a:gd name="connsiteX4" fmla="*/ 232791 w 232791"/>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1" h="232790">
                    <a:moveTo>
                      <a:pt x="232791" y="116395"/>
                    </a:moveTo>
                    <a:cubicBezTo>
                      <a:pt x="232791" y="180679"/>
                      <a:pt x="180679" y="232791"/>
                      <a:pt x="116395" y="232791"/>
                    </a:cubicBezTo>
                    <a:cubicBezTo>
                      <a:pt x="52112" y="232791"/>
                      <a:pt x="0" y="180679"/>
                      <a:pt x="0" y="116395"/>
                    </a:cubicBezTo>
                    <a:cubicBezTo>
                      <a:pt x="0" y="52112"/>
                      <a:pt x="52112" y="0"/>
                      <a:pt x="116395" y="0"/>
                    </a:cubicBezTo>
                    <a:cubicBezTo>
                      <a:pt x="180679" y="0"/>
                      <a:pt x="232791" y="52112"/>
                      <a:pt x="232791" y="116395"/>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101" name="Freihandform: Form 88">
                <a:extLst>
                  <a:ext uri="{FF2B5EF4-FFF2-40B4-BE49-F238E27FC236}">
                    <a16:creationId xmlns:a16="http://schemas.microsoft.com/office/drawing/2014/main" id="{56704FB5-BD45-54C6-C44D-9DC364265962}"/>
                  </a:ext>
                </a:extLst>
              </p:cNvPr>
              <p:cNvSpPr/>
              <p:nvPr/>
            </p:nvSpPr>
            <p:spPr>
              <a:xfrm>
                <a:off x="5148813" y="1619666"/>
                <a:ext cx="232790" cy="232790"/>
              </a:xfrm>
              <a:custGeom>
                <a:avLst/>
                <a:gdLst>
                  <a:gd name="connsiteX0" fmla="*/ 232791 w 232790"/>
                  <a:gd name="connsiteY0" fmla="*/ 116395 h 232790"/>
                  <a:gd name="connsiteX1" fmla="*/ 116395 w 232790"/>
                  <a:gd name="connsiteY1" fmla="*/ 232791 h 232790"/>
                  <a:gd name="connsiteX2" fmla="*/ 0 w 232790"/>
                  <a:gd name="connsiteY2" fmla="*/ 116395 h 232790"/>
                  <a:gd name="connsiteX3" fmla="*/ 116395 w 232790"/>
                  <a:gd name="connsiteY3" fmla="*/ 0 h 232790"/>
                  <a:gd name="connsiteX4" fmla="*/ 232791 w 232790"/>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5"/>
                    </a:moveTo>
                    <a:cubicBezTo>
                      <a:pt x="232791" y="180679"/>
                      <a:pt x="180679" y="232791"/>
                      <a:pt x="116395" y="232791"/>
                    </a:cubicBezTo>
                    <a:cubicBezTo>
                      <a:pt x="52112" y="232791"/>
                      <a:pt x="0" y="180679"/>
                      <a:pt x="0" y="116395"/>
                    </a:cubicBezTo>
                    <a:cubicBezTo>
                      <a:pt x="0" y="52112"/>
                      <a:pt x="52112" y="0"/>
                      <a:pt x="116395" y="0"/>
                    </a:cubicBezTo>
                    <a:cubicBezTo>
                      <a:pt x="180679" y="0"/>
                      <a:pt x="232791" y="52112"/>
                      <a:pt x="232791" y="116395"/>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102" name="Freihandform: Form 89">
                <a:extLst>
                  <a:ext uri="{FF2B5EF4-FFF2-40B4-BE49-F238E27FC236}">
                    <a16:creationId xmlns:a16="http://schemas.microsoft.com/office/drawing/2014/main" id="{17155B19-45D9-A170-BD86-0578D4440ADC}"/>
                  </a:ext>
                </a:extLst>
              </p:cNvPr>
              <p:cNvSpPr/>
              <p:nvPr/>
            </p:nvSpPr>
            <p:spPr>
              <a:xfrm>
                <a:off x="4899449" y="1484792"/>
                <a:ext cx="232790" cy="232790"/>
              </a:xfrm>
              <a:custGeom>
                <a:avLst/>
                <a:gdLst>
                  <a:gd name="connsiteX0" fmla="*/ 232791 w 232790"/>
                  <a:gd name="connsiteY0" fmla="*/ 116396 h 232790"/>
                  <a:gd name="connsiteX1" fmla="*/ 116396 w 232790"/>
                  <a:gd name="connsiteY1" fmla="*/ 232791 h 232790"/>
                  <a:gd name="connsiteX2" fmla="*/ 0 w 232790"/>
                  <a:gd name="connsiteY2" fmla="*/ 116396 h 232790"/>
                  <a:gd name="connsiteX3" fmla="*/ 116396 w 232790"/>
                  <a:gd name="connsiteY3" fmla="*/ 0 h 232790"/>
                  <a:gd name="connsiteX4" fmla="*/ 232791 w 232790"/>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6"/>
                    </a:moveTo>
                    <a:cubicBezTo>
                      <a:pt x="232791" y="180679"/>
                      <a:pt x="180679" y="232791"/>
                      <a:pt x="116396" y="232791"/>
                    </a:cubicBezTo>
                    <a:cubicBezTo>
                      <a:pt x="52112" y="232791"/>
                      <a:pt x="0" y="180679"/>
                      <a:pt x="0" y="116396"/>
                    </a:cubicBezTo>
                    <a:cubicBezTo>
                      <a:pt x="0" y="52112"/>
                      <a:pt x="52112" y="0"/>
                      <a:pt x="116396" y="0"/>
                    </a:cubicBezTo>
                    <a:cubicBezTo>
                      <a:pt x="180679" y="0"/>
                      <a:pt x="232791" y="52112"/>
                      <a:pt x="232791" y="116396"/>
                    </a:cubicBezTo>
                    <a:close/>
                  </a:path>
                </a:pathLst>
              </a:custGeom>
              <a:solidFill>
                <a:schemeClr val="bg1"/>
              </a:solidFill>
              <a:ln w="9525" cap="flat">
                <a:solidFill>
                  <a:schemeClr val="tx1"/>
                </a:solidFill>
                <a:prstDash val="solid"/>
                <a:miter/>
              </a:ln>
            </p:spPr>
            <p:txBody>
              <a:bodyPr rtlCol="0" anchor="ctr"/>
              <a:lstStyle/>
              <a:p>
                <a:endParaRPr lang="de-AT"/>
              </a:p>
            </p:txBody>
          </p:sp>
        </p:grpSp>
        <p:grpSp>
          <p:nvGrpSpPr>
            <p:cNvPr id="62" name="Grafik 13">
              <a:extLst>
                <a:ext uri="{FF2B5EF4-FFF2-40B4-BE49-F238E27FC236}">
                  <a16:creationId xmlns:a16="http://schemas.microsoft.com/office/drawing/2014/main" id="{5FF907C1-1CE3-79DC-EFE1-B3139644F886}"/>
                </a:ext>
              </a:extLst>
            </p:cNvPr>
            <p:cNvGrpSpPr/>
            <p:nvPr/>
          </p:nvGrpSpPr>
          <p:grpSpPr>
            <a:xfrm>
              <a:off x="4066869" y="1741681"/>
              <a:ext cx="1338834" cy="1335975"/>
              <a:chOff x="4066869" y="1741681"/>
              <a:chExt cx="1338834" cy="1335975"/>
            </a:xfrm>
          </p:grpSpPr>
          <p:sp>
            <p:nvSpPr>
              <p:cNvPr id="71" name="Freihandform: Form 91">
                <a:extLst>
                  <a:ext uri="{FF2B5EF4-FFF2-40B4-BE49-F238E27FC236}">
                    <a16:creationId xmlns:a16="http://schemas.microsoft.com/office/drawing/2014/main" id="{69FCA8F1-FC27-3C8D-FAA9-56FF61D17743}"/>
                  </a:ext>
                </a:extLst>
              </p:cNvPr>
              <p:cNvSpPr/>
              <p:nvPr/>
            </p:nvSpPr>
            <p:spPr>
              <a:xfrm>
                <a:off x="4729904" y="1741681"/>
                <a:ext cx="232790" cy="232791"/>
              </a:xfrm>
              <a:custGeom>
                <a:avLst/>
                <a:gdLst>
                  <a:gd name="connsiteX0" fmla="*/ 232791 w 232790"/>
                  <a:gd name="connsiteY0" fmla="*/ 116396 h 232791"/>
                  <a:gd name="connsiteX1" fmla="*/ 116396 w 232790"/>
                  <a:gd name="connsiteY1" fmla="*/ 232791 h 232791"/>
                  <a:gd name="connsiteX2" fmla="*/ 0 w 232790"/>
                  <a:gd name="connsiteY2" fmla="*/ 116395 h 232791"/>
                  <a:gd name="connsiteX3" fmla="*/ 116396 w 232790"/>
                  <a:gd name="connsiteY3" fmla="*/ 0 h 232791"/>
                  <a:gd name="connsiteX4" fmla="*/ 232791 w 232790"/>
                  <a:gd name="connsiteY4" fmla="*/ 116396 h 2327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1">
                    <a:moveTo>
                      <a:pt x="232791" y="116396"/>
                    </a:moveTo>
                    <a:cubicBezTo>
                      <a:pt x="232791" y="180679"/>
                      <a:pt x="180679" y="232791"/>
                      <a:pt x="116396" y="232791"/>
                    </a:cubicBezTo>
                    <a:cubicBezTo>
                      <a:pt x="52112" y="232791"/>
                      <a:pt x="0" y="180679"/>
                      <a:pt x="0" y="116395"/>
                    </a:cubicBezTo>
                    <a:cubicBezTo>
                      <a:pt x="0" y="52112"/>
                      <a:pt x="52112" y="0"/>
                      <a:pt x="116396" y="0"/>
                    </a:cubicBezTo>
                    <a:cubicBezTo>
                      <a:pt x="180679" y="0"/>
                      <a:pt x="232791" y="52112"/>
                      <a:pt x="232791" y="116396"/>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72" name="Freihandform: Form 92">
                <a:extLst>
                  <a:ext uri="{FF2B5EF4-FFF2-40B4-BE49-F238E27FC236}">
                    <a16:creationId xmlns:a16="http://schemas.microsoft.com/office/drawing/2014/main" id="{3AF28523-3CD6-3ED7-4A93-1A978102DFF6}"/>
                  </a:ext>
                </a:extLst>
              </p:cNvPr>
              <p:cNvSpPr/>
              <p:nvPr/>
            </p:nvSpPr>
            <p:spPr>
              <a:xfrm>
                <a:off x="4463204" y="1751968"/>
                <a:ext cx="232790" cy="232790"/>
              </a:xfrm>
              <a:custGeom>
                <a:avLst/>
                <a:gdLst>
                  <a:gd name="connsiteX0" fmla="*/ 232791 w 232790"/>
                  <a:gd name="connsiteY0" fmla="*/ 116395 h 232790"/>
                  <a:gd name="connsiteX1" fmla="*/ 116396 w 232790"/>
                  <a:gd name="connsiteY1" fmla="*/ 232791 h 232790"/>
                  <a:gd name="connsiteX2" fmla="*/ 0 w 232790"/>
                  <a:gd name="connsiteY2" fmla="*/ 116395 h 232790"/>
                  <a:gd name="connsiteX3" fmla="*/ 116396 w 232790"/>
                  <a:gd name="connsiteY3" fmla="*/ 0 h 232790"/>
                  <a:gd name="connsiteX4" fmla="*/ 232791 w 232790"/>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5"/>
                    </a:moveTo>
                    <a:cubicBezTo>
                      <a:pt x="232791" y="180679"/>
                      <a:pt x="180679" y="232791"/>
                      <a:pt x="116396" y="232791"/>
                    </a:cubicBezTo>
                    <a:cubicBezTo>
                      <a:pt x="52112" y="232791"/>
                      <a:pt x="0" y="180679"/>
                      <a:pt x="0" y="116395"/>
                    </a:cubicBezTo>
                    <a:cubicBezTo>
                      <a:pt x="0" y="52112"/>
                      <a:pt x="52112" y="0"/>
                      <a:pt x="116396" y="0"/>
                    </a:cubicBezTo>
                    <a:cubicBezTo>
                      <a:pt x="180679" y="0"/>
                      <a:pt x="232791" y="52112"/>
                      <a:pt x="232791" y="116395"/>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73" name="Freihandform: Form 93">
                <a:extLst>
                  <a:ext uri="{FF2B5EF4-FFF2-40B4-BE49-F238E27FC236}">
                    <a16:creationId xmlns:a16="http://schemas.microsoft.com/office/drawing/2014/main" id="{46F1032F-743D-1D95-5B24-CBE4BD687061}"/>
                  </a:ext>
                </a:extLst>
              </p:cNvPr>
              <p:cNvSpPr/>
              <p:nvPr/>
            </p:nvSpPr>
            <p:spPr>
              <a:xfrm>
                <a:off x="4231842" y="1884937"/>
                <a:ext cx="232790" cy="232790"/>
              </a:xfrm>
              <a:custGeom>
                <a:avLst/>
                <a:gdLst>
                  <a:gd name="connsiteX0" fmla="*/ 232791 w 232790"/>
                  <a:gd name="connsiteY0" fmla="*/ 116396 h 232790"/>
                  <a:gd name="connsiteX1" fmla="*/ 116395 w 232790"/>
                  <a:gd name="connsiteY1" fmla="*/ 232791 h 232790"/>
                  <a:gd name="connsiteX2" fmla="*/ 0 w 232790"/>
                  <a:gd name="connsiteY2" fmla="*/ 116396 h 232790"/>
                  <a:gd name="connsiteX3" fmla="*/ 116395 w 232790"/>
                  <a:gd name="connsiteY3" fmla="*/ 0 h 232790"/>
                  <a:gd name="connsiteX4" fmla="*/ 232791 w 232790"/>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6"/>
                    </a:moveTo>
                    <a:cubicBezTo>
                      <a:pt x="232791" y="180679"/>
                      <a:pt x="180679" y="232791"/>
                      <a:pt x="116395" y="232791"/>
                    </a:cubicBezTo>
                    <a:cubicBezTo>
                      <a:pt x="52112" y="232791"/>
                      <a:pt x="0" y="180679"/>
                      <a:pt x="0" y="116396"/>
                    </a:cubicBezTo>
                    <a:cubicBezTo>
                      <a:pt x="0" y="52112"/>
                      <a:pt x="52112" y="0"/>
                      <a:pt x="116395" y="0"/>
                    </a:cubicBezTo>
                    <a:cubicBezTo>
                      <a:pt x="180679" y="0"/>
                      <a:pt x="232791" y="52112"/>
                      <a:pt x="232791" y="116396"/>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74" name="Freihandform: Form 94">
                <a:extLst>
                  <a:ext uri="{FF2B5EF4-FFF2-40B4-BE49-F238E27FC236}">
                    <a16:creationId xmlns:a16="http://schemas.microsoft.com/office/drawing/2014/main" id="{6347E710-DBD7-8D0F-473C-6BACD53F763F}"/>
                  </a:ext>
                </a:extLst>
              </p:cNvPr>
              <p:cNvSpPr/>
              <p:nvPr/>
            </p:nvSpPr>
            <p:spPr>
              <a:xfrm>
                <a:off x="4088871" y="2110203"/>
                <a:ext cx="232790" cy="232790"/>
              </a:xfrm>
              <a:custGeom>
                <a:avLst/>
                <a:gdLst>
                  <a:gd name="connsiteX0" fmla="*/ 232791 w 232790"/>
                  <a:gd name="connsiteY0" fmla="*/ 116395 h 232790"/>
                  <a:gd name="connsiteX1" fmla="*/ 116396 w 232790"/>
                  <a:gd name="connsiteY1" fmla="*/ 232791 h 232790"/>
                  <a:gd name="connsiteX2" fmla="*/ 0 w 232790"/>
                  <a:gd name="connsiteY2" fmla="*/ 116395 h 232790"/>
                  <a:gd name="connsiteX3" fmla="*/ 116396 w 232790"/>
                  <a:gd name="connsiteY3" fmla="*/ 0 h 232790"/>
                  <a:gd name="connsiteX4" fmla="*/ 232791 w 232790"/>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5"/>
                    </a:moveTo>
                    <a:cubicBezTo>
                      <a:pt x="232791" y="180679"/>
                      <a:pt x="180679" y="232791"/>
                      <a:pt x="116396" y="232791"/>
                    </a:cubicBezTo>
                    <a:cubicBezTo>
                      <a:pt x="52112" y="232791"/>
                      <a:pt x="0" y="180679"/>
                      <a:pt x="0" y="116395"/>
                    </a:cubicBezTo>
                    <a:cubicBezTo>
                      <a:pt x="0" y="52112"/>
                      <a:pt x="52112" y="0"/>
                      <a:pt x="116396" y="0"/>
                    </a:cubicBezTo>
                    <a:cubicBezTo>
                      <a:pt x="180679" y="0"/>
                      <a:pt x="232791" y="52112"/>
                      <a:pt x="232791" y="116395"/>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75" name="Freihandform: Form 95">
                <a:extLst>
                  <a:ext uri="{FF2B5EF4-FFF2-40B4-BE49-F238E27FC236}">
                    <a16:creationId xmlns:a16="http://schemas.microsoft.com/office/drawing/2014/main" id="{91AC0158-7ADE-0F2E-85B4-A0325CA0E02A}"/>
                  </a:ext>
                </a:extLst>
              </p:cNvPr>
              <p:cNvSpPr/>
              <p:nvPr/>
            </p:nvSpPr>
            <p:spPr>
              <a:xfrm>
                <a:off x="4066869" y="2376141"/>
                <a:ext cx="232790" cy="232790"/>
              </a:xfrm>
              <a:custGeom>
                <a:avLst/>
                <a:gdLst>
                  <a:gd name="connsiteX0" fmla="*/ 232791 w 232790"/>
                  <a:gd name="connsiteY0" fmla="*/ 116395 h 232790"/>
                  <a:gd name="connsiteX1" fmla="*/ 116396 w 232790"/>
                  <a:gd name="connsiteY1" fmla="*/ 232791 h 232790"/>
                  <a:gd name="connsiteX2" fmla="*/ 0 w 232790"/>
                  <a:gd name="connsiteY2" fmla="*/ 116395 h 232790"/>
                  <a:gd name="connsiteX3" fmla="*/ 116396 w 232790"/>
                  <a:gd name="connsiteY3" fmla="*/ 0 h 232790"/>
                  <a:gd name="connsiteX4" fmla="*/ 232791 w 232790"/>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5"/>
                    </a:moveTo>
                    <a:cubicBezTo>
                      <a:pt x="232791" y="180679"/>
                      <a:pt x="180679" y="232791"/>
                      <a:pt x="116396" y="232791"/>
                    </a:cubicBezTo>
                    <a:cubicBezTo>
                      <a:pt x="52112" y="232791"/>
                      <a:pt x="0" y="180679"/>
                      <a:pt x="0" y="116395"/>
                    </a:cubicBezTo>
                    <a:cubicBezTo>
                      <a:pt x="0" y="52112"/>
                      <a:pt x="52112" y="0"/>
                      <a:pt x="116396" y="0"/>
                    </a:cubicBezTo>
                    <a:cubicBezTo>
                      <a:pt x="180679" y="0"/>
                      <a:pt x="232791" y="52112"/>
                      <a:pt x="232791" y="116395"/>
                    </a:cubicBezTo>
                    <a:close/>
                  </a:path>
                </a:pathLst>
              </a:custGeom>
              <a:solidFill>
                <a:srgbClr val="FF8DA1"/>
              </a:solidFill>
              <a:ln w="9525" cap="flat">
                <a:solidFill>
                  <a:schemeClr val="bg1"/>
                </a:solidFill>
                <a:prstDash val="solid"/>
                <a:miter/>
              </a:ln>
            </p:spPr>
            <p:txBody>
              <a:bodyPr rtlCol="0" anchor="ctr"/>
              <a:lstStyle/>
              <a:p>
                <a:endParaRPr lang="de-AT"/>
              </a:p>
            </p:txBody>
          </p:sp>
          <p:sp>
            <p:nvSpPr>
              <p:cNvPr id="76" name="Freihandform: Form 96">
                <a:extLst>
                  <a:ext uri="{FF2B5EF4-FFF2-40B4-BE49-F238E27FC236}">
                    <a16:creationId xmlns:a16="http://schemas.microsoft.com/office/drawing/2014/main" id="{CC199567-319C-1A56-3ADF-5859FB9EF407}"/>
                  </a:ext>
                </a:extLst>
              </p:cNvPr>
              <p:cNvSpPr/>
              <p:nvPr/>
            </p:nvSpPr>
            <p:spPr>
              <a:xfrm>
                <a:off x="4170977" y="2621791"/>
                <a:ext cx="232790" cy="232790"/>
              </a:xfrm>
              <a:custGeom>
                <a:avLst/>
                <a:gdLst>
                  <a:gd name="connsiteX0" fmla="*/ 232791 w 232790"/>
                  <a:gd name="connsiteY0" fmla="*/ 116396 h 232790"/>
                  <a:gd name="connsiteX1" fmla="*/ 116395 w 232790"/>
                  <a:gd name="connsiteY1" fmla="*/ 232791 h 232790"/>
                  <a:gd name="connsiteX2" fmla="*/ 0 w 232790"/>
                  <a:gd name="connsiteY2" fmla="*/ 116396 h 232790"/>
                  <a:gd name="connsiteX3" fmla="*/ 116395 w 232790"/>
                  <a:gd name="connsiteY3" fmla="*/ 0 h 232790"/>
                  <a:gd name="connsiteX4" fmla="*/ 232791 w 232790"/>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6"/>
                    </a:moveTo>
                    <a:cubicBezTo>
                      <a:pt x="232791" y="180679"/>
                      <a:pt x="180679" y="232791"/>
                      <a:pt x="116395" y="232791"/>
                    </a:cubicBezTo>
                    <a:cubicBezTo>
                      <a:pt x="52112" y="232791"/>
                      <a:pt x="0" y="180679"/>
                      <a:pt x="0" y="116396"/>
                    </a:cubicBezTo>
                    <a:cubicBezTo>
                      <a:pt x="0" y="52112"/>
                      <a:pt x="52112" y="0"/>
                      <a:pt x="116395" y="0"/>
                    </a:cubicBezTo>
                    <a:cubicBezTo>
                      <a:pt x="180679" y="0"/>
                      <a:pt x="232791" y="52112"/>
                      <a:pt x="232791" y="116396"/>
                    </a:cubicBezTo>
                    <a:close/>
                  </a:path>
                </a:pathLst>
              </a:custGeom>
              <a:solidFill>
                <a:schemeClr val="bg2"/>
              </a:solidFill>
              <a:ln w="9525" cap="flat">
                <a:solidFill>
                  <a:schemeClr val="bg1"/>
                </a:solidFill>
                <a:prstDash val="solid"/>
                <a:miter/>
              </a:ln>
            </p:spPr>
            <p:txBody>
              <a:bodyPr rtlCol="0" anchor="ctr"/>
              <a:lstStyle/>
              <a:p>
                <a:endParaRPr lang="de-AT"/>
              </a:p>
            </p:txBody>
          </p:sp>
          <p:sp>
            <p:nvSpPr>
              <p:cNvPr id="77" name="Freihandform: Form 97">
                <a:extLst>
                  <a:ext uri="{FF2B5EF4-FFF2-40B4-BE49-F238E27FC236}">
                    <a16:creationId xmlns:a16="http://schemas.microsoft.com/office/drawing/2014/main" id="{DB4C5A4A-67DD-7FE9-653F-2B77A00FAB2D}"/>
                  </a:ext>
                </a:extLst>
              </p:cNvPr>
              <p:cNvSpPr/>
              <p:nvPr/>
            </p:nvSpPr>
            <p:spPr>
              <a:xfrm>
                <a:off x="4377384" y="2790955"/>
                <a:ext cx="232790" cy="232790"/>
              </a:xfrm>
              <a:custGeom>
                <a:avLst/>
                <a:gdLst>
                  <a:gd name="connsiteX0" fmla="*/ 232791 w 232790"/>
                  <a:gd name="connsiteY0" fmla="*/ 116395 h 232790"/>
                  <a:gd name="connsiteX1" fmla="*/ 116395 w 232790"/>
                  <a:gd name="connsiteY1" fmla="*/ 232791 h 232790"/>
                  <a:gd name="connsiteX2" fmla="*/ 0 w 232790"/>
                  <a:gd name="connsiteY2" fmla="*/ 116395 h 232790"/>
                  <a:gd name="connsiteX3" fmla="*/ 116395 w 232790"/>
                  <a:gd name="connsiteY3" fmla="*/ 0 h 232790"/>
                  <a:gd name="connsiteX4" fmla="*/ 232791 w 232790"/>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5"/>
                    </a:moveTo>
                    <a:cubicBezTo>
                      <a:pt x="232791" y="180679"/>
                      <a:pt x="180679" y="232791"/>
                      <a:pt x="116395" y="232791"/>
                    </a:cubicBezTo>
                    <a:cubicBezTo>
                      <a:pt x="52112" y="232791"/>
                      <a:pt x="0" y="180679"/>
                      <a:pt x="0" y="116395"/>
                    </a:cubicBezTo>
                    <a:cubicBezTo>
                      <a:pt x="0" y="52112"/>
                      <a:pt x="52112" y="0"/>
                      <a:pt x="116395" y="0"/>
                    </a:cubicBezTo>
                    <a:cubicBezTo>
                      <a:pt x="180679" y="0"/>
                      <a:pt x="232791" y="52112"/>
                      <a:pt x="232791" y="116395"/>
                    </a:cubicBezTo>
                    <a:close/>
                  </a:path>
                </a:pathLst>
              </a:custGeom>
              <a:solidFill>
                <a:schemeClr val="accent2"/>
              </a:solidFill>
              <a:ln w="9525" cap="flat">
                <a:solidFill>
                  <a:schemeClr val="bg1"/>
                </a:solidFill>
                <a:prstDash val="solid"/>
                <a:miter/>
              </a:ln>
            </p:spPr>
            <p:txBody>
              <a:bodyPr rtlCol="0" anchor="ctr"/>
              <a:lstStyle/>
              <a:p>
                <a:endParaRPr lang="de-AT"/>
              </a:p>
            </p:txBody>
          </p:sp>
          <p:sp>
            <p:nvSpPr>
              <p:cNvPr id="78" name="Freihandform: Form 98">
                <a:extLst>
                  <a:ext uri="{FF2B5EF4-FFF2-40B4-BE49-F238E27FC236}">
                    <a16:creationId xmlns:a16="http://schemas.microsoft.com/office/drawing/2014/main" id="{B4EA200D-8101-B246-EBDA-4B0406AA61FB}"/>
                  </a:ext>
                </a:extLst>
              </p:cNvPr>
              <p:cNvSpPr/>
              <p:nvPr/>
            </p:nvSpPr>
            <p:spPr>
              <a:xfrm>
                <a:off x="4638654" y="2844866"/>
                <a:ext cx="232790" cy="232790"/>
              </a:xfrm>
              <a:custGeom>
                <a:avLst/>
                <a:gdLst>
                  <a:gd name="connsiteX0" fmla="*/ 232791 w 232790"/>
                  <a:gd name="connsiteY0" fmla="*/ 116396 h 232790"/>
                  <a:gd name="connsiteX1" fmla="*/ 116396 w 232790"/>
                  <a:gd name="connsiteY1" fmla="*/ 232791 h 232790"/>
                  <a:gd name="connsiteX2" fmla="*/ 0 w 232790"/>
                  <a:gd name="connsiteY2" fmla="*/ 116396 h 232790"/>
                  <a:gd name="connsiteX3" fmla="*/ 116396 w 232790"/>
                  <a:gd name="connsiteY3" fmla="*/ 0 h 232790"/>
                  <a:gd name="connsiteX4" fmla="*/ 232791 w 232790"/>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6"/>
                    </a:moveTo>
                    <a:cubicBezTo>
                      <a:pt x="232791" y="180679"/>
                      <a:pt x="180679" y="232791"/>
                      <a:pt x="116396" y="232791"/>
                    </a:cubicBezTo>
                    <a:cubicBezTo>
                      <a:pt x="52112" y="232791"/>
                      <a:pt x="0" y="180679"/>
                      <a:pt x="0" y="116396"/>
                    </a:cubicBezTo>
                    <a:cubicBezTo>
                      <a:pt x="0" y="52112"/>
                      <a:pt x="52112" y="0"/>
                      <a:pt x="116396" y="0"/>
                    </a:cubicBezTo>
                    <a:cubicBezTo>
                      <a:pt x="180679" y="0"/>
                      <a:pt x="232791" y="52112"/>
                      <a:pt x="232791" y="116396"/>
                    </a:cubicBezTo>
                    <a:close/>
                  </a:path>
                </a:pathLst>
              </a:custGeom>
              <a:solidFill>
                <a:schemeClr val="accent3"/>
              </a:solidFill>
              <a:ln w="9525" cap="flat">
                <a:solidFill>
                  <a:schemeClr val="bg1"/>
                </a:solidFill>
                <a:prstDash val="solid"/>
                <a:miter/>
              </a:ln>
            </p:spPr>
            <p:txBody>
              <a:bodyPr rtlCol="0" anchor="ctr"/>
              <a:lstStyle/>
              <a:p>
                <a:endParaRPr lang="de-AT"/>
              </a:p>
            </p:txBody>
          </p:sp>
          <p:sp>
            <p:nvSpPr>
              <p:cNvPr id="79" name="Freihandform: Form 99">
                <a:extLst>
                  <a:ext uri="{FF2B5EF4-FFF2-40B4-BE49-F238E27FC236}">
                    <a16:creationId xmlns:a16="http://schemas.microsoft.com/office/drawing/2014/main" id="{E4CFF5A8-EEBF-17D0-D594-0BD52043B14B}"/>
                  </a:ext>
                </a:extLst>
              </p:cNvPr>
              <p:cNvSpPr/>
              <p:nvPr/>
            </p:nvSpPr>
            <p:spPr>
              <a:xfrm>
                <a:off x="4895163" y="2771143"/>
                <a:ext cx="232790" cy="232790"/>
              </a:xfrm>
              <a:custGeom>
                <a:avLst/>
                <a:gdLst>
                  <a:gd name="connsiteX0" fmla="*/ 232791 w 232790"/>
                  <a:gd name="connsiteY0" fmla="*/ 116395 h 232790"/>
                  <a:gd name="connsiteX1" fmla="*/ 116395 w 232790"/>
                  <a:gd name="connsiteY1" fmla="*/ 232791 h 232790"/>
                  <a:gd name="connsiteX2" fmla="*/ 0 w 232790"/>
                  <a:gd name="connsiteY2" fmla="*/ 116395 h 232790"/>
                  <a:gd name="connsiteX3" fmla="*/ 116395 w 232790"/>
                  <a:gd name="connsiteY3" fmla="*/ 0 h 232790"/>
                  <a:gd name="connsiteX4" fmla="*/ 232791 w 232790"/>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5"/>
                    </a:moveTo>
                    <a:cubicBezTo>
                      <a:pt x="232791" y="180679"/>
                      <a:pt x="180679" y="232791"/>
                      <a:pt x="116395" y="232791"/>
                    </a:cubicBezTo>
                    <a:cubicBezTo>
                      <a:pt x="52112" y="232791"/>
                      <a:pt x="0" y="180679"/>
                      <a:pt x="0" y="116395"/>
                    </a:cubicBezTo>
                    <a:cubicBezTo>
                      <a:pt x="0" y="52112"/>
                      <a:pt x="52112" y="0"/>
                      <a:pt x="116395" y="0"/>
                    </a:cubicBezTo>
                    <a:cubicBezTo>
                      <a:pt x="180679" y="0"/>
                      <a:pt x="232791" y="52112"/>
                      <a:pt x="232791" y="116395"/>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80" name="Freihandform: Form 100">
                <a:extLst>
                  <a:ext uri="{FF2B5EF4-FFF2-40B4-BE49-F238E27FC236}">
                    <a16:creationId xmlns:a16="http://schemas.microsoft.com/office/drawing/2014/main" id="{C6976B91-3D67-7A87-E43D-D9B3AC763231}"/>
                  </a:ext>
                </a:extLst>
              </p:cNvPr>
              <p:cNvSpPr/>
              <p:nvPr/>
            </p:nvSpPr>
            <p:spPr>
              <a:xfrm>
                <a:off x="5087949" y="2586644"/>
                <a:ext cx="232791" cy="232790"/>
              </a:xfrm>
              <a:custGeom>
                <a:avLst/>
                <a:gdLst>
                  <a:gd name="connsiteX0" fmla="*/ 232791 w 232791"/>
                  <a:gd name="connsiteY0" fmla="*/ 116396 h 232790"/>
                  <a:gd name="connsiteX1" fmla="*/ 116395 w 232791"/>
                  <a:gd name="connsiteY1" fmla="*/ 232791 h 232790"/>
                  <a:gd name="connsiteX2" fmla="*/ 0 w 232791"/>
                  <a:gd name="connsiteY2" fmla="*/ 116396 h 232790"/>
                  <a:gd name="connsiteX3" fmla="*/ 116395 w 232791"/>
                  <a:gd name="connsiteY3" fmla="*/ 0 h 232790"/>
                  <a:gd name="connsiteX4" fmla="*/ 232791 w 232791"/>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1" h="232790">
                    <a:moveTo>
                      <a:pt x="232791" y="116396"/>
                    </a:moveTo>
                    <a:cubicBezTo>
                      <a:pt x="232791" y="180679"/>
                      <a:pt x="180679" y="232791"/>
                      <a:pt x="116395" y="232791"/>
                    </a:cubicBezTo>
                    <a:cubicBezTo>
                      <a:pt x="52112" y="232791"/>
                      <a:pt x="0" y="180679"/>
                      <a:pt x="0" y="116396"/>
                    </a:cubicBezTo>
                    <a:cubicBezTo>
                      <a:pt x="0" y="52112"/>
                      <a:pt x="52112" y="0"/>
                      <a:pt x="116395" y="0"/>
                    </a:cubicBezTo>
                    <a:cubicBezTo>
                      <a:pt x="180679" y="0"/>
                      <a:pt x="232791" y="52112"/>
                      <a:pt x="232791" y="116396"/>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81" name="Freihandform: Form 101">
                <a:extLst>
                  <a:ext uri="{FF2B5EF4-FFF2-40B4-BE49-F238E27FC236}">
                    <a16:creationId xmlns:a16="http://schemas.microsoft.com/office/drawing/2014/main" id="{0FAB5EC8-BFFA-50DB-0283-C37E25469B8F}"/>
                  </a:ext>
                </a:extLst>
              </p:cNvPr>
              <p:cNvSpPr/>
              <p:nvPr/>
            </p:nvSpPr>
            <p:spPr>
              <a:xfrm>
                <a:off x="5172912" y="2333660"/>
                <a:ext cx="232791" cy="232790"/>
              </a:xfrm>
              <a:custGeom>
                <a:avLst/>
                <a:gdLst>
                  <a:gd name="connsiteX0" fmla="*/ 232791 w 232791"/>
                  <a:gd name="connsiteY0" fmla="*/ 116396 h 232790"/>
                  <a:gd name="connsiteX1" fmla="*/ 116395 w 232791"/>
                  <a:gd name="connsiteY1" fmla="*/ 232791 h 232790"/>
                  <a:gd name="connsiteX2" fmla="*/ 0 w 232791"/>
                  <a:gd name="connsiteY2" fmla="*/ 116396 h 232790"/>
                  <a:gd name="connsiteX3" fmla="*/ 116395 w 232791"/>
                  <a:gd name="connsiteY3" fmla="*/ 0 h 232790"/>
                  <a:gd name="connsiteX4" fmla="*/ 232791 w 232791"/>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1" h="232790">
                    <a:moveTo>
                      <a:pt x="232791" y="116396"/>
                    </a:moveTo>
                    <a:cubicBezTo>
                      <a:pt x="232791" y="180679"/>
                      <a:pt x="180679" y="232791"/>
                      <a:pt x="116395" y="232791"/>
                    </a:cubicBezTo>
                    <a:cubicBezTo>
                      <a:pt x="52112" y="232791"/>
                      <a:pt x="0" y="180679"/>
                      <a:pt x="0" y="116396"/>
                    </a:cubicBezTo>
                    <a:cubicBezTo>
                      <a:pt x="0" y="52112"/>
                      <a:pt x="52112" y="0"/>
                      <a:pt x="116395" y="0"/>
                    </a:cubicBezTo>
                    <a:cubicBezTo>
                      <a:pt x="180679" y="0"/>
                      <a:pt x="232791" y="52112"/>
                      <a:pt x="232791" y="116396"/>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82" name="Freihandform: Form 102">
                <a:extLst>
                  <a:ext uri="{FF2B5EF4-FFF2-40B4-BE49-F238E27FC236}">
                    <a16:creationId xmlns:a16="http://schemas.microsoft.com/office/drawing/2014/main" id="{77D82BE8-056D-1373-4BD8-FFEBC518943C}"/>
                  </a:ext>
                </a:extLst>
              </p:cNvPr>
              <p:cNvSpPr/>
              <p:nvPr/>
            </p:nvSpPr>
            <p:spPr>
              <a:xfrm>
                <a:off x="5130621" y="2070198"/>
                <a:ext cx="232791" cy="232790"/>
              </a:xfrm>
              <a:custGeom>
                <a:avLst/>
                <a:gdLst>
                  <a:gd name="connsiteX0" fmla="*/ 232791 w 232791"/>
                  <a:gd name="connsiteY0" fmla="*/ 116396 h 232790"/>
                  <a:gd name="connsiteX1" fmla="*/ 116395 w 232791"/>
                  <a:gd name="connsiteY1" fmla="*/ 232791 h 232790"/>
                  <a:gd name="connsiteX2" fmla="*/ 0 w 232791"/>
                  <a:gd name="connsiteY2" fmla="*/ 116396 h 232790"/>
                  <a:gd name="connsiteX3" fmla="*/ 116395 w 232791"/>
                  <a:gd name="connsiteY3" fmla="*/ 0 h 232790"/>
                  <a:gd name="connsiteX4" fmla="*/ 232791 w 232791"/>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1" h="232790">
                    <a:moveTo>
                      <a:pt x="232791" y="116396"/>
                    </a:moveTo>
                    <a:cubicBezTo>
                      <a:pt x="232791" y="180679"/>
                      <a:pt x="180679" y="232791"/>
                      <a:pt x="116395" y="232791"/>
                    </a:cubicBezTo>
                    <a:cubicBezTo>
                      <a:pt x="52112" y="232791"/>
                      <a:pt x="0" y="180679"/>
                      <a:pt x="0" y="116396"/>
                    </a:cubicBezTo>
                    <a:cubicBezTo>
                      <a:pt x="0" y="52112"/>
                      <a:pt x="52112" y="0"/>
                      <a:pt x="116395" y="0"/>
                    </a:cubicBezTo>
                    <a:cubicBezTo>
                      <a:pt x="180679" y="0"/>
                      <a:pt x="232791" y="52112"/>
                      <a:pt x="232791" y="116396"/>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83" name="Freihandform: Form 103">
                <a:extLst>
                  <a:ext uri="{FF2B5EF4-FFF2-40B4-BE49-F238E27FC236}">
                    <a16:creationId xmlns:a16="http://schemas.microsoft.com/office/drawing/2014/main" id="{EB4062BD-E2BE-E895-0FB3-BE48CFECB377}"/>
                  </a:ext>
                </a:extLst>
              </p:cNvPr>
              <p:cNvSpPr/>
              <p:nvPr/>
            </p:nvSpPr>
            <p:spPr>
              <a:xfrm>
                <a:off x="4970791" y="1856552"/>
                <a:ext cx="232790" cy="232790"/>
              </a:xfrm>
              <a:custGeom>
                <a:avLst/>
                <a:gdLst>
                  <a:gd name="connsiteX0" fmla="*/ 232791 w 232790"/>
                  <a:gd name="connsiteY0" fmla="*/ 116396 h 232790"/>
                  <a:gd name="connsiteX1" fmla="*/ 116395 w 232790"/>
                  <a:gd name="connsiteY1" fmla="*/ 232791 h 232790"/>
                  <a:gd name="connsiteX2" fmla="*/ 0 w 232790"/>
                  <a:gd name="connsiteY2" fmla="*/ 116396 h 232790"/>
                  <a:gd name="connsiteX3" fmla="*/ 116395 w 232790"/>
                  <a:gd name="connsiteY3" fmla="*/ 0 h 232790"/>
                  <a:gd name="connsiteX4" fmla="*/ 232791 w 232790"/>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6"/>
                    </a:moveTo>
                    <a:cubicBezTo>
                      <a:pt x="232791" y="180679"/>
                      <a:pt x="180679" y="232791"/>
                      <a:pt x="116395" y="232791"/>
                    </a:cubicBezTo>
                    <a:cubicBezTo>
                      <a:pt x="52112" y="232791"/>
                      <a:pt x="0" y="180679"/>
                      <a:pt x="0" y="116396"/>
                    </a:cubicBezTo>
                    <a:cubicBezTo>
                      <a:pt x="0" y="52112"/>
                      <a:pt x="52112" y="0"/>
                      <a:pt x="116395" y="0"/>
                    </a:cubicBezTo>
                    <a:cubicBezTo>
                      <a:pt x="180679" y="0"/>
                      <a:pt x="232791" y="52112"/>
                      <a:pt x="232791" y="116396"/>
                    </a:cubicBezTo>
                    <a:close/>
                  </a:path>
                </a:pathLst>
              </a:custGeom>
              <a:solidFill>
                <a:schemeClr val="bg1"/>
              </a:solidFill>
              <a:ln w="9525" cap="flat">
                <a:solidFill>
                  <a:schemeClr val="tx1"/>
                </a:solidFill>
                <a:prstDash val="solid"/>
                <a:miter/>
              </a:ln>
            </p:spPr>
            <p:txBody>
              <a:bodyPr rtlCol="0" anchor="ctr"/>
              <a:lstStyle/>
              <a:p>
                <a:endParaRPr lang="de-AT"/>
              </a:p>
            </p:txBody>
          </p:sp>
        </p:grpSp>
        <p:grpSp>
          <p:nvGrpSpPr>
            <p:cNvPr id="63" name="Grafik 13">
              <a:extLst>
                <a:ext uri="{FF2B5EF4-FFF2-40B4-BE49-F238E27FC236}">
                  <a16:creationId xmlns:a16="http://schemas.microsoft.com/office/drawing/2014/main" id="{5D68FC65-C6D8-42EF-8E3D-2ABC8E6BD123}"/>
                </a:ext>
              </a:extLst>
            </p:cNvPr>
            <p:cNvGrpSpPr/>
            <p:nvPr/>
          </p:nvGrpSpPr>
          <p:grpSpPr>
            <a:xfrm>
              <a:off x="4358334" y="2032860"/>
              <a:ext cx="756094" cy="786383"/>
              <a:chOff x="4358334" y="2032860"/>
              <a:chExt cx="756094" cy="786383"/>
            </a:xfrm>
            <a:solidFill>
              <a:srgbClr val="6F7072"/>
            </a:solidFill>
          </p:grpSpPr>
          <p:sp>
            <p:nvSpPr>
              <p:cNvPr id="65" name="Freihandform: Form 105">
                <a:extLst>
                  <a:ext uri="{FF2B5EF4-FFF2-40B4-BE49-F238E27FC236}">
                    <a16:creationId xmlns:a16="http://schemas.microsoft.com/office/drawing/2014/main" id="{448C6422-09AE-761F-A3B8-91E7E84A5016}"/>
                  </a:ext>
                </a:extLst>
              </p:cNvPr>
              <p:cNvSpPr/>
              <p:nvPr/>
            </p:nvSpPr>
            <p:spPr>
              <a:xfrm>
                <a:off x="4837822" y="2133349"/>
                <a:ext cx="232790" cy="232790"/>
              </a:xfrm>
              <a:custGeom>
                <a:avLst/>
                <a:gdLst>
                  <a:gd name="connsiteX0" fmla="*/ 232791 w 232790"/>
                  <a:gd name="connsiteY0" fmla="*/ 116396 h 232790"/>
                  <a:gd name="connsiteX1" fmla="*/ 116396 w 232790"/>
                  <a:gd name="connsiteY1" fmla="*/ 232791 h 232790"/>
                  <a:gd name="connsiteX2" fmla="*/ 0 w 232790"/>
                  <a:gd name="connsiteY2" fmla="*/ 116396 h 232790"/>
                  <a:gd name="connsiteX3" fmla="*/ 116396 w 232790"/>
                  <a:gd name="connsiteY3" fmla="*/ 0 h 232790"/>
                  <a:gd name="connsiteX4" fmla="*/ 232791 w 232790"/>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6"/>
                    </a:moveTo>
                    <a:cubicBezTo>
                      <a:pt x="232791" y="180679"/>
                      <a:pt x="180679" y="232791"/>
                      <a:pt x="116396" y="232791"/>
                    </a:cubicBezTo>
                    <a:cubicBezTo>
                      <a:pt x="52112" y="232791"/>
                      <a:pt x="0" y="180679"/>
                      <a:pt x="0" y="116396"/>
                    </a:cubicBezTo>
                    <a:cubicBezTo>
                      <a:pt x="0" y="52112"/>
                      <a:pt x="52112" y="0"/>
                      <a:pt x="116396" y="0"/>
                    </a:cubicBezTo>
                    <a:cubicBezTo>
                      <a:pt x="180679" y="0"/>
                      <a:pt x="232791" y="52112"/>
                      <a:pt x="232791" y="116396"/>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66" name="Freihandform: Form 106">
                <a:extLst>
                  <a:ext uri="{FF2B5EF4-FFF2-40B4-BE49-F238E27FC236}">
                    <a16:creationId xmlns:a16="http://schemas.microsoft.com/office/drawing/2014/main" id="{ED8CE73E-1953-CB90-D131-2FB5123C8848}"/>
                  </a:ext>
                </a:extLst>
              </p:cNvPr>
              <p:cNvSpPr/>
              <p:nvPr/>
            </p:nvSpPr>
            <p:spPr>
              <a:xfrm>
                <a:off x="4576170" y="2032860"/>
                <a:ext cx="232790" cy="232790"/>
              </a:xfrm>
              <a:custGeom>
                <a:avLst/>
                <a:gdLst>
                  <a:gd name="connsiteX0" fmla="*/ 232791 w 232790"/>
                  <a:gd name="connsiteY0" fmla="*/ 116396 h 232790"/>
                  <a:gd name="connsiteX1" fmla="*/ 116396 w 232790"/>
                  <a:gd name="connsiteY1" fmla="*/ 232791 h 232790"/>
                  <a:gd name="connsiteX2" fmla="*/ 0 w 232790"/>
                  <a:gd name="connsiteY2" fmla="*/ 116396 h 232790"/>
                  <a:gd name="connsiteX3" fmla="*/ 116396 w 232790"/>
                  <a:gd name="connsiteY3" fmla="*/ 0 h 232790"/>
                  <a:gd name="connsiteX4" fmla="*/ 232791 w 232790"/>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6"/>
                    </a:moveTo>
                    <a:cubicBezTo>
                      <a:pt x="232791" y="180679"/>
                      <a:pt x="180679" y="232791"/>
                      <a:pt x="116396" y="232791"/>
                    </a:cubicBezTo>
                    <a:cubicBezTo>
                      <a:pt x="52112" y="232791"/>
                      <a:pt x="0" y="180679"/>
                      <a:pt x="0" y="116396"/>
                    </a:cubicBezTo>
                    <a:cubicBezTo>
                      <a:pt x="0" y="52112"/>
                      <a:pt x="52112" y="0"/>
                      <a:pt x="116396" y="0"/>
                    </a:cubicBezTo>
                    <a:cubicBezTo>
                      <a:pt x="180679" y="0"/>
                      <a:pt x="232791" y="52112"/>
                      <a:pt x="232791" y="116396"/>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67" name="Freihandform: Form 107">
                <a:extLst>
                  <a:ext uri="{FF2B5EF4-FFF2-40B4-BE49-F238E27FC236}">
                    <a16:creationId xmlns:a16="http://schemas.microsoft.com/office/drawing/2014/main" id="{F24F1064-D8B8-B05A-CD7F-66AB5DB4D87A}"/>
                  </a:ext>
                </a:extLst>
              </p:cNvPr>
              <p:cNvSpPr/>
              <p:nvPr/>
            </p:nvSpPr>
            <p:spPr>
              <a:xfrm>
                <a:off x="4358334" y="2209168"/>
                <a:ext cx="232790" cy="232790"/>
              </a:xfrm>
              <a:custGeom>
                <a:avLst/>
                <a:gdLst>
                  <a:gd name="connsiteX0" fmla="*/ 232791 w 232790"/>
                  <a:gd name="connsiteY0" fmla="*/ 116395 h 232790"/>
                  <a:gd name="connsiteX1" fmla="*/ 116395 w 232790"/>
                  <a:gd name="connsiteY1" fmla="*/ 232791 h 232790"/>
                  <a:gd name="connsiteX2" fmla="*/ 0 w 232790"/>
                  <a:gd name="connsiteY2" fmla="*/ 116395 h 232790"/>
                  <a:gd name="connsiteX3" fmla="*/ 116395 w 232790"/>
                  <a:gd name="connsiteY3" fmla="*/ 0 h 232790"/>
                  <a:gd name="connsiteX4" fmla="*/ 232791 w 232790"/>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5"/>
                    </a:moveTo>
                    <a:cubicBezTo>
                      <a:pt x="232791" y="180679"/>
                      <a:pt x="180679" y="232791"/>
                      <a:pt x="116395" y="232791"/>
                    </a:cubicBezTo>
                    <a:cubicBezTo>
                      <a:pt x="52112" y="232791"/>
                      <a:pt x="0" y="180679"/>
                      <a:pt x="0" y="116395"/>
                    </a:cubicBezTo>
                    <a:cubicBezTo>
                      <a:pt x="0" y="52112"/>
                      <a:pt x="52112" y="0"/>
                      <a:pt x="116395" y="0"/>
                    </a:cubicBezTo>
                    <a:cubicBezTo>
                      <a:pt x="180679" y="0"/>
                      <a:pt x="232791" y="52112"/>
                      <a:pt x="232791" y="116395"/>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68" name="Freihandform: Form 108">
                <a:extLst>
                  <a:ext uri="{FF2B5EF4-FFF2-40B4-BE49-F238E27FC236}">
                    <a16:creationId xmlns:a16="http://schemas.microsoft.com/office/drawing/2014/main" id="{C5A7691A-FFC4-767E-ABB3-2CF634E4BAD2}"/>
                  </a:ext>
                </a:extLst>
              </p:cNvPr>
              <p:cNvSpPr/>
              <p:nvPr/>
            </p:nvSpPr>
            <p:spPr>
              <a:xfrm>
                <a:off x="4402149" y="2486060"/>
                <a:ext cx="232790" cy="232790"/>
              </a:xfrm>
              <a:custGeom>
                <a:avLst/>
                <a:gdLst>
                  <a:gd name="connsiteX0" fmla="*/ 232791 w 232790"/>
                  <a:gd name="connsiteY0" fmla="*/ 116396 h 232790"/>
                  <a:gd name="connsiteX1" fmla="*/ 116395 w 232790"/>
                  <a:gd name="connsiteY1" fmla="*/ 232791 h 232790"/>
                  <a:gd name="connsiteX2" fmla="*/ 0 w 232790"/>
                  <a:gd name="connsiteY2" fmla="*/ 116396 h 232790"/>
                  <a:gd name="connsiteX3" fmla="*/ 116395 w 232790"/>
                  <a:gd name="connsiteY3" fmla="*/ 0 h 232790"/>
                  <a:gd name="connsiteX4" fmla="*/ 232791 w 232790"/>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6"/>
                    </a:moveTo>
                    <a:cubicBezTo>
                      <a:pt x="232791" y="180679"/>
                      <a:pt x="180679" y="232791"/>
                      <a:pt x="116395" y="232791"/>
                    </a:cubicBezTo>
                    <a:cubicBezTo>
                      <a:pt x="52112" y="232791"/>
                      <a:pt x="0" y="180679"/>
                      <a:pt x="0" y="116396"/>
                    </a:cubicBezTo>
                    <a:cubicBezTo>
                      <a:pt x="0" y="52112"/>
                      <a:pt x="52112" y="0"/>
                      <a:pt x="116395" y="0"/>
                    </a:cubicBezTo>
                    <a:cubicBezTo>
                      <a:pt x="180679" y="0"/>
                      <a:pt x="232791" y="52112"/>
                      <a:pt x="232791" y="116396"/>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69" name="Freihandform: Form 109">
                <a:extLst>
                  <a:ext uri="{FF2B5EF4-FFF2-40B4-BE49-F238E27FC236}">
                    <a16:creationId xmlns:a16="http://schemas.microsoft.com/office/drawing/2014/main" id="{7500DE9A-DEE5-3DFC-4A51-6034D54E5843}"/>
                  </a:ext>
                </a:extLst>
              </p:cNvPr>
              <p:cNvSpPr/>
              <p:nvPr/>
            </p:nvSpPr>
            <p:spPr>
              <a:xfrm>
                <a:off x="4663800" y="2586453"/>
                <a:ext cx="232790" cy="232790"/>
              </a:xfrm>
              <a:custGeom>
                <a:avLst/>
                <a:gdLst>
                  <a:gd name="connsiteX0" fmla="*/ 232791 w 232790"/>
                  <a:gd name="connsiteY0" fmla="*/ 116395 h 232790"/>
                  <a:gd name="connsiteX1" fmla="*/ 116396 w 232790"/>
                  <a:gd name="connsiteY1" fmla="*/ 232791 h 232790"/>
                  <a:gd name="connsiteX2" fmla="*/ 0 w 232790"/>
                  <a:gd name="connsiteY2" fmla="*/ 116395 h 232790"/>
                  <a:gd name="connsiteX3" fmla="*/ 116396 w 232790"/>
                  <a:gd name="connsiteY3" fmla="*/ 0 h 232790"/>
                  <a:gd name="connsiteX4" fmla="*/ 232791 w 232790"/>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5"/>
                    </a:moveTo>
                    <a:cubicBezTo>
                      <a:pt x="232791" y="180679"/>
                      <a:pt x="180679" y="232791"/>
                      <a:pt x="116396" y="232791"/>
                    </a:cubicBezTo>
                    <a:cubicBezTo>
                      <a:pt x="52112" y="232791"/>
                      <a:pt x="0" y="180679"/>
                      <a:pt x="0" y="116395"/>
                    </a:cubicBezTo>
                    <a:cubicBezTo>
                      <a:pt x="0" y="52112"/>
                      <a:pt x="52112" y="0"/>
                      <a:pt x="116396" y="0"/>
                    </a:cubicBezTo>
                    <a:cubicBezTo>
                      <a:pt x="180679" y="0"/>
                      <a:pt x="232791" y="52112"/>
                      <a:pt x="232791" y="116395"/>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70" name="Freihandform: Form 110">
                <a:extLst>
                  <a:ext uri="{FF2B5EF4-FFF2-40B4-BE49-F238E27FC236}">
                    <a16:creationId xmlns:a16="http://schemas.microsoft.com/office/drawing/2014/main" id="{CC6D73A2-AB8E-175D-B9E0-81E9EF0CC83D}"/>
                  </a:ext>
                </a:extLst>
              </p:cNvPr>
              <p:cNvSpPr/>
              <p:nvPr/>
            </p:nvSpPr>
            <p:spPr>
              <a:xfrm>
                <a:off x="4881637" y="2410145"/>
                <a:ext cx="232790" cy="232790"/>
              </a:xfrm>
              <a:custGeom>
                <a:avLst/>
                <a:gdLst>
                  <a:gd name="connsiteX0" fmla="*/ 232791 w 232790"/>
                  <a:gd name="connsiteY0" fmla="*/ 116396 h 232790"/>
                  <a:gd name="connsiteX1" fmla="*/ 116395 w 232790"/>
                  <a:gd name="connsiteY1" fmla="*/ 232791 h 232790"/>
                  <a:gd name="connsiteX2" fmla="*/ 0 w 232790"/>
                  <a:gd name="connsiteY2" fmla="*/ 116396 h 232790"/>
                  <a:gd name="connsiteX3" fmla="*/ 116395 w 232790"/>
                  <a:gd name="connsiteY3" fmla="*/ 0 h 232790"/>
                  <a:gd name="connsiteX4" fmla="*/ 232791 w 232790"/>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6"/>
                    </a:moveTo>
                    <a:cubicBezTo>
                      <a:pt x="232791" y="180679"/>
                      <a:pt x="180679" y="232791"/>
                      <a:pt x="116395" y="232791"/>
                    </a:cubicBezTo>
                    <a:cubicBezTo>
                      <a:pt x="52112" y="232791"/>
                      <a:pt x="0" y="180679"/>
                      <a:pt x="0" y="116396"/>
                    </a:cubicBezTo>
                    <a:cubicBezTo>
                      <a:pt x="0" y="52112"/>
                      <a:pt x="52112" y="0"/>
                      <a:pt x="116395" y="0"/>
                    </a:cubicBezTo>
                    <a:cubicBezTo>
                      <a:pt x="180679" y="0"/>
                      <a:pt x="232791" y="52112"/>
                      <a:pt x="232791" y="116396"/>
                    </a:cubicBezTo>
                    <a:close/>
                  </a:path>
                </a:pathLst>
              </a:custGeom>
              <a:solidFill>
                <a:schemeClr val="bg1"/>
              </a:solidFill>
              <a:ln w="9525" cap="flat">
                <a:solidFill>
                  <a:schemeClr val="tx1"/>
                </a:solidFill>
                <a:prstDash val="solid"/>
                <a:miter/>
              </a:ln>
            </p:spPr>
            <p:txBody>
              <a:bodyPr rtlCol="0" anchor="ctr"/>
              <a:lstStyle/>
              <a:p>
                <a:endParaRPr lang="de-AT"/>
              </a:p>
            </p:txBody>
          </p:sp>
        </p:grpSp>
        <p:sp>
          <p:nvSpPr>
            <p:cNvPr id="64" name="Freihandform: Form 111">
              <a:extLst>
                <a:ext uri="{FF2B5EF4-FFF2-40B4-BE49-F238E27FC236}">
                  <a16:creationId xmlns:a16="http://schemas.microsoft.com/office/drawing/2014/main" id="{FD7ABB99-A7AB-9D61-F41C-BF8BCA4942AD}"/>
                </a:ext>
              </a:extLst>
            </p:cNvPr>
            <p:cNvSpPr/>
            <p:nvPr/>
          </p:nvSpPr>
          <p:spPr>
            <a:xfrm>
              <a:off x="4621128" y="2310895"/>
              <a:ext cx="232790" cy="232790"/>
            </a:xfrm>
            <a:custGeom>
              <a:avLst/>
              <a:gdLst>
                <a:gd name="connsiteX0" fmla="*/ 232791 w 232790"/>
                <a:gd name="connsiteY0" fmla="*/ 116396 h 232790"/>
                <a:gd name="connsiteX1" fmla="*/ 116396 w 232790"/>
                <a:gd name="connsiteY1" fmla="*/ 232791 h 232790"/>
                <a:gd name="connsiteX2" fmla="*/ 0 w 232790"/>
                <a:gd name="connsiteY2" fmla="*/ 116396 h 232790"/>
                <a:gd name="connsiteX3" fmla="*/ 116396 w 232790"/>
                <a:gd name="connsiteY3" fmla="*/ 0 h 232790"/>
                <a:gd name="connsiteX4" fmla="*/ 232791 w 232790"/>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6"/>
                  </a:moveTo>
                  <a:cubicBezTo>
                    <a:pt x="232791" y="180679"/>
                    <a:pt x="180679" y="232791"/>
                    <a:pt x="116396" y="232791"/>
                  </a:cubicBezTo>
                  <a:cubicBezTo>
                    <a:pt x="52112" y="232791"/>
                    <a:pt x="0" y="180679"/>
                    <a:pt x="0" y="116396"/>
                  </a:cubicBezTo>
                  <a:cubicBezTo>
                    <a:pt x="0" y="52112"/>
                    <a:pt x="52112" y="0"/>
                    <a:pt x="116396" y="0"/>
                  </a:cubicBezTo>
                  <a:cubicBezTo>
                    <a:pt x="180679" y="0"/>
                    <a:pt x="232791" y="52112"/>
                    <a:pt x="232791" y="116396"/>
                  </a:cubicBezTo>
                  <a:close/>
                </a:path>
              </a:pathLst>
            </a:custGeom>
            <a:solidFill>
              <a:schemeClr val="bg1"/>
            </a:solidFill>
            <a:ln w="9525" cap="flat">
              <a:solidFill>
                <a:schemeClr val="tx1"/>
              </a:solidFill>
              <a:prstDash val="solid"/>
              <a:miter/>
            </a:ln>
          </p:spPr>
          <p:txBody>
            <a:bodyPr rtlCol="0" anchor="ctr"/>
            <a:lstStyle/>
            <a:p>
              <a:endParaRPr lang="de-AT"/>
            </a:p>
          </p:txBody>
        </p:sp>
      </p:grpSp>
      <p:sp>
        <p:nvSpPr>
          <p:cNvPr id="5" name="Textfeld 3">
            <a:extLst>
              <a:ext uri="{FF2B5EF4-FFF2-40B4-BE49-F238E27FC236}">
                <a16:creationId xmlns:a16="http://schemas.microsoft.com/office/drawing/2014/main" id="{1E06B32D-26D1-2CA6-055C-19A6EC786E41}"/>
              </a:ext>
            </a:extLst>
          </p:cNvPr>
          <p:cNvSpPr txBox="1"/>
          <p:nvPr/>
        </p:nvSpPr>
        <p:spPr>
          <a:xfrm>
            <a:off x="3910671" y="3830180"/>
            <a:ext cx="1324914" cy="369332"/>
          </a:xfrm>
          <a:prstGeom prst="rect">
            <a:avLst/>
          </a:prstGeom>
          <a:noFill/>
        </p:spPr>
        <p:txBody>
          <a:bodyPr wrap="none" rtlCol="0">
            <a:spAutoFit/>
          </a:bodyPr>
          <a:lstStyle/>
          <a:p>
            <a:r>
              <a:rPr lang="de-AT" b="1">
                <a:solidFill>
                  <a:schemeClr val="bg1"/>
                </a:solidFill>
              </a:rPr>
              <a:t>Integration</a:t>
            </a:r>
          </a:p>
        </p:txBody>
      </p:sp>
      <p:grpSp>
        <p:nvGrpSpPr>
          <p:cNvPr id="103" name="Grafik 15" descr="Alle Punkte, unabhängig von ihrer Farbe, befinden sich nun im Kreis und sind bunt durcheinander gemischt. Grafische Darstellung von Inklusion.">
            <a:extLst>
              <a:ext uri="{FF2B5EF4-FFF2-40B4-BE49-F238E27FC236}">
                <a16:creationId xmlns:a16="http://schemas.microsoft.com/office/drawing/2014/main" id="{75FB77FC-7A8E-7D90-46BF-55A6EA94E803}"/>
              </a:ext>
            </a:extLst>
          </p:cNvPr>
          <p:cNvGrpSpPr/>
          <p:nvPr/>
        </p:nvGrpSpPr>
        <p:grpSpPr>
          <a:xfrm>
            <a:off x="6589910" y="1526362"/>
            <a:ext cx="1949005" cy="1943100"/>
            <a:chOff x="6419978" y="1550638"/>
            <a:chExt cx="1949005" cy="1943100"/>
          </a:xfrm>
        </p:grpSpPr>
        <p:grpSp>
          <p:nvGrpSpPr>
            <p:cNvPr id="104" name="Grafik 15">
              <a:extLst>
                <a:ext uri="{FF2B5EF4-FFF2-40B4-BE49-F238E27FC236}">
                  <a16:creationId xmlns:a16="http://schemas.microsoft.com/office/drawing/2014/main" id="{151A5AF3-E320-3377-6637-CE17D7A130C9}"/>
                </a:ext>
              </a:extLst>
            </p:cNvPr>
            <p:cNvGrpSpPr/>
            <p:nvPr/>
          </p:nvGrpSpPr>
          <p:grpSpPr>
            <a:xfrm>
              <a:off x="6419978" y="1550638"/>
              <a:ext cx="1949005" cy="1943100"/>
              <a:chOff x="6419978" y="1550638"/>
              <a:chExt cx="1949005" cy="1943100"/>
            </a:xfrm>
          </p:grpSpPr>
          <p:sp>
            <p:nvSpPr>
              <p:cNvPr id="127" name="Freihandform: Form 114">
                <a:extLst>
                  <a:ext uri="{FF2B5EF4-FFF2-40B4-BE49-F238E27FC236}">
                    <a16:creationId xmlns:a16="http://schemas.microsoft.com/office/drawing/2014/main" id="{F96BBC88-5B2C-F6BE-6B72-C551ECC3B332}"/>
                  </a:ext>
                </a:extLst>
              </p:cNvPr>
              <p:cNvSpPr/>
              <p:nvPr/>
            </p:nvSpPr>
            <p:spPr>
              <a:xfrm>
                <a:off x="7278085" y="1550638"/>
                <a:ext cx="232790" cy="232790"/>
              </a:xfrm>
              <a:custGeom>
                <a:avLst/>
                <a:gdLst>
                  <a:gd name="connsiteX0" fmla="*/ 232791 w 232790"/>
                  <a:gd name="connsiteY0" fmla="*/ 116395 h 232790"/>
                  <a:gd name="connsiteX1" fmla="*/ 116396 w 232790"/>
                  <a:gd name="connsiteY1" fmla="*/ 232791 h 232790"/>
                  <a:gd name="connsiteX2" fmla="*/ 0 w 232790"/>
                  <a:gd name="connsiteY2" fmla="*/ 116395 h 232790"/>
                  <a:gd name="connsiteX3" fmla="*/ 116396 w 232790"/>
                  <a:gd name="connsiteY3" fmla="*/ 0 h 232790"/>
                  <a:gd name="connsiteX4" fmla="*/ 232791 w 232790"/>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5"/>
                    </a:moveTo>
                    <a:cubicBezTo>
                      <a:pt x="232791" y="180679"/>
                      <a:pt x="180679" y="232791"/>
                      <a:pt x="116396" y="232791"/>
                    </a:cubicBezTo>
                    <a:cubicBezTo>
                      <a:pt x="52112" y="232791"/>
                      <a:pt x="0" y="180679"/>
                      <a:pt x="0" y="116395"/>
                    </a:cubicBezTo>
                    <a:cubicBezTo>
                      <a:pt x="0" y="52112"/>
                      <a:pt x="52112" y="0"/>
                      <a:pt x="116396" y="0"/>
                    </a:cubicBezTo>
                    <a:cubicBezTo>
                      <a:pt x="180679" y="0"/>
                      <a:pt x="232791" y="52112"/>
                      <a:pt x="232791" y="116395"/>
                    </a:cubicBezTo>
                    <a:close/>
                  </a:path>
                </a:pathLst>
              </a:custGeom>
              <a:solidFill>
                <a:srgbClr val="FF8DA1"/>
              </a:solidFill>
              <a:ln w="9525" cap="flat">
                <a:solidFill>
                  <a:schemeClr val="bg1"/>
                </a:solidFill>
                <a:prstDash val="solid"/>
                <a:miter/>
              </a:ln>
            </p:spPr>
            <p:txBody>
              <a:bodyPr rtlCol="0" anchor="ctr"/>
              <a:lstStyle/>
              <a:p>
                <a:endParaRPr lang="de-AT"/>
              </a:p>
            </p:txBody>
          </p:sp>
          <p:sp>
            <p:nvSpPr>
              <p:cNvPr id="128" name="Freihandform: Form 115">
                <a:extLst>
                  <a:ext uri="{FF2B5EF4-FFF2-40B4-BE49-F238E27FC236}">
                    <a16:creationId xmlns:a16="http://schemas.microsoft.com/office/drawing/2014/main" id="{1DCFE243-279C-870A-79A9-806EB3A6799C}"/>
                  </a:ext>
                </a:extLst>
              </p:cNvPr>
              <p:cNvSpPr/>
              <p:nvPr/>
            </p:nvSpPr>
            <p:spPr>
              <a:xfrm>
                <a:off x="6998526" y="1597311"/>
                <a:ext cx="232790" cy="232790"/>
              </a:xfrm>
              <a:custGeom>
                <a:avLst/>
                <a:gdLst>
                  <a:gd name="connsiteX0" fmla="*/ 232791 w 232790"/>
                  <a:gd name="connsiteY0" fmla="*/ 116396 h 232790"/>
                  <a:gd name="connsiteX1" fmla="*/ 116395 w 232790"/>
                  <a:gd name="connsiteY1" fmla="*/ 232791 h 232790"/>
                  <a:gd name="connsiteX2" fmla="*/ 0 w 232790"/>
                  <a:gd name="connsiteY2" fmla="*/ 116396 h 232790"/>
                  <a:gd name="connsiteX3" fmla="*/ 116395 w 232790"/>
                  <a:gd name="connsiteY3" fmla="*/ 0 h 232790"/>
                  <a:gd name="connsiteX4" fmla="*/ 232791 w 232790"/>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6"/>
                    </a:moveTo>
                    <a:cubicBezTo>
                      <a:pt x="232791" y="180679"/>
                      <a:pt x="180679" y="232791"/>
                      <a:pt x="116395" y="232791"/>
                    </a:cubicBezTo>
                    <a:cubicBezTo>
                      <a:pt x="52112" y="232791"/>
                      <a:pt x="0" y="180679"/>
                      <a:pt x="0" y="116396"/>
                    </a:cubicBezTo>
                    <a:cubicBezTo>
                      <a:pt x="0" y="52112"/>
                      <a:pt x="52112" y="0"/>
                      <a:pt x="116395" y="0"/>
                    </a:cubicBezTo>
                    <a:cubicBezTo>
                      <a:pt x="180679" y="0"/>
                      <a:pt x="232791" y="52112"/>
                      <a:pt x="232791" y="116396"/>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129" name="Freihandform: Form 116">
                <a:extLst>
                  <a:ext uri="{FF2B5EF4-FFF2-40B4-BE49-F238E27FC236}">
                    <a16:creationId xmlns:a16="http://schemas.microsoft.com/office/drawing/2014/main" id="{A07CB2B8-8138-9A79-0ED8-A0EDCAE5CCA4}"/>
                  </a:ext>
                </a:extLst>
              </p:cNvPr>
              <p:cNvSpPr/>
              <p:nvPr/>
            </p:nvSpPr>
            <p:spPr>
              <a:xfrm>
                <a:off x="6749257" y="1732185"/>
                <a:ext cx="232790" cy="232790"/>
              </a:xfrm>
              <a:custGeom>
                <a:avLst/>
                <a:gdLst>
                  <a:gd name="connsiteX0" fmla="*/ 232791 w 232790"/>
                  <a:gd name="connsiteY0" fmla="*/ 116395 h 232790"/>
                  <a:gd name="connsiteX1" fmla="*/ 116395 w 232790"/>
                  <a:gd name="connsiteY1" fmla="*/ 232791 h 232790"/>
                  <a:gd name="connsiteX2" fmla="*/ 0 w 232790"/>
                  <a:gd name="connsiteY2" fmla="*/ 116395 h 232790"/>
                  <a:gd name="connsiteX3" fmla="*/ 116395 w 232790"/>
                  <a:gd name="connsiteY3" fmla="*/ 0 h 232790"/>
                  <a:gd name="connsiteX4" fmla="*/ 232791 w 232790"/>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5"/>
                    </a:moveTo>
                    <a:cubicBezTo>
                      <a:pt x="232791" y="180679"/>
                      <a:pt x="180679" y="232791"/>
                      <a:pt x="116395" y="232791"/>
                    </a:cubicBezTo>
                    <a:cubicBezTo>
                      <a:pt x="52112" y="232791"/>
                      <a:pt x="0" y="180679"/>
                      <a:pt x="0" y="116395"/>
                    </a:cubicBezTo>
                    <a:cubicBezTo>
                      <a:pt x="0" y="52112"/>
                      <a:pt x="52112" y="0"/>
                      <a:pt x="116395" y="0"/>
                    </a:cubicBezTo>
                    <a:cubicBezTo>
                      <a:pt x="180679" y="0"/>
                      <a:pt x="232791" y="52112"/>
                      <a:pt x="232791" y="116395"/>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130" name="Freihandform: Form 117">
                <a:extLst>
                  <a:ext uri="{FF2B5EF4-FFF2-40B4-BE49-F238E27FC236}">
                    <a16:creationId xmlns:a16="http://schemas.microsoft.com/office/drawing/2014/main" id="{178128C5-17E7-B49A-3279-FB7934A3C1E7}"/>
                  </a:ext>
                </a:extLst>
              </p:cNvPr>
              <p:cNvSpPr/>
              <p:nvPr/>
            </p:nvSpPr>
            <p:spPr>
              <a:xfrm>
                <a:off x="6557233" y="1940687"/>
                <a:ext cx="232790" cy="232790"/>
              </a:xfrm>
              <a:custGeom>
                <a:avLst/>
                <a:gdLst>
                  <a:gd name="connsiteX0" fmla="*/ 232791 w 232790"/>
                  <a:gd name="connsiteY0" fmla="*/ 116395 h 232790"/>
                  <a:gd name="connsiteX1" fmla="*/ 116395 w 232790"/>
                  <a:gd name="connsiteY1" fmla="*/ 232791 h 232790"/>
                  <a:gd name="connsiteX2" fmla="*/ 0 w 232790"/>
                  <a:gd name="connsiteY2" fmla="*/ 116395 h 232790"/>
                  <a:gd name="connsiteX3" fmla="*/ 116395 w 232790"/>
                  <a:gd name="connsiteY3" fmla="*/ 0 h 232790"/>
                  <a:gd name="connsiteX4" fmla="*/ 232791 w 232790"/>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5"/>
                    </a:moveTo>
                    <a:cubicBezTo>
                      <a:pt x="232791" y="180679"/>
                      <a:pt x="180679" y="232791"/>
                      <a:pt x="116395" y="232791"/>
                    </a:cubicBezTo>
                    <a:cubicBezTo>
                      <a:pt x="52112" y="232791"/>
                      <a:pt x="0" y="180679"/>
                      <a:pt x="0" y="116395"/>
                    </a:cubicBezTo>
                    <a:cubicBezTo>
                      <a:pt x="0" y="52112"/>
                      <a:pt x="52112" y="0"/>
                      <a:pt x="116395" y="0"/>
                    </a:cubicBezTo>
                    <a:cubicBezTo>
                      <a:pt x="180679" y="0"/>
                      <a:pt x="232791" y="52112"/>
                      <a:pt x="232791" y="116395"/>
                    </a:cubicBezTo>
                    <a:close/>
                  </a:path>
                </a:pathLst>
              </a:custGeom>
              <a:solidFill>
                <a:schemeClr val="accent4">
                  <a:lumMod val="60000"/>
                  <a:lumOff val="40000"/>
                </a:schemeClr>
              </a:solidFill>
              <a:ln w="9525" cap="flat">
                <a:solidFill>
                  <a:schemeClr val="bg1"/>
                </a:solidFill>
                <a:prstDash val="solid"/>
                <a:miter/>
              </a:ln>
            </p:spPr>
            <p:txBody>
              <a:bodyPr rtlCol="0" anchor="ctr"/>
              <a:lstStyle/>
              <a:p>
                <a:endParaRPr lang="de-AT"/>
              </a:p>
            </p:txBody>
          </p:sp>
          <p:sp>
            <p:nvSpPr>
              <p:cNvPr id="131" name="Freihandform: Form 118">
                <a:extLst>
                  <a:ext uri="{FF2B5EF4-FFF2-40B4-BE49-F238E27FC236}">
                    <a16:creationId xmlns:a16="http://schemas.microsoft.com/office/drawing/2014/main" id="{BB9DE903-A353-B193-EB5B-626C56264D78}"/>
                  </a:ext>
                </a:extLst>
              </p:cNvPr>
              <p:cNvSpPr/>
              <p:nvPr/>
            </p:nvSpPr>
            <p:spPr>
              <a:xfrm>
                <a:off x="6443409" y="2200243"/>
                <a:ext cx="232790" cy="232790"/>
              </a:xfrm>
              <a:custGeom>
                <a:avLst/>
                <a:gdLst>
                  <a:gd name="connsiteX0" fmla="*/ 232791 w 232790"/>
                  <a:gd name="connsiteY0" fmla="*/ 116395 h 232790"/>
                  <a:gd name="connsiteX1" fmla="*/ 116395 w 232790"/>
                  <a:gd name="connsiteY1" fmla="*/ 232791 h 232790"/>
                  <a:gd name="connsiteX2" fmla="*/ 0 w 232790"/>
                  <a:gd name="connsiteY2" fmla="*/ 116395 h 232790"/>
                  <a:gd name="connsiteX3" fmla="*/ 116395 w 232790"/>
                  <a:gd name="connsiteY3" fmla="*/ 0 h 232790"/>
                  <a:gd name="connsiteX4" fmla="*/ 232791 w 232790"/>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5"/>
                    </a:moveTo>
                    <a:cubicBezTo>
                      <a:pt x="232791" y="180679"/>
                      <a:pt x="180679" y="232791"/>
                      <a:pt x="116395" y="232791"/>
                    </a:cubicBezTo>
                    <a:cubicBezTo>
                      <a:pt x="52112" y="232791"/>
                      <a:pt x="0" y="180679"/>
                      <a:pt x="0" y="116395"/>
                    </a:cubicBezTo>
                    <a:cubicBezTo>
                      <a:pt x="0" y="52112"/>
                      <a:pt x="52112" y="0"/>
                      <a:pt x="116395" y="0"/>
                    </a:cubicBezTo>
                    <a:cubicBezTo>
                      <a:pt x="180679" y="0"/>
                      <a:pt x="232791" y="52112"/>
                      <a:pt x="232791" y="116395"/>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132" name="Freihandform: Form 119">
                <a:extLst>
                  <a:ext uri="{FF2B5EF4-FFF2-40B4-BE49-F238E27FC236}">
                    <a16:creationId xmlns:a16="http://schemas.microsoft.com/office/drawing/2014/main" id="{B7E70A1D-0A71-88E3-3125-569E5583B790}"/>
                  </a:ext>
                </a:extLst>
              </p:cNvPr>
              <p:cNvSpPr/>
              <p:nvPr/>
            </p:nvSpPr>
            <p:spPr>
              <a:xfrm>
                <a:off x="6419978" y="2482755"/>
                <a:ext cx="232790" cy="232790"/>
              </a:xfrm>
              <a:custGeom>
                <a:avLst/>
                <a:gdLst>
                  <a:gd name="connsiteX0" fmla="*/ 232791 w 232790"/>
                  <a:gd name="connsiteY0" fmla="*/ 116396 h 232790"/>
                  <a:gd name="connsiteX1" fmla="*/ 116395 w 232790"/>
                  <a:gd name="connsiteY1" fmla="*/ 232791 h 232790"/>
                  <a:gd name="connsiteX2" fmla="*/ 0 w 232790"/>
                  <a:gd name="connsiteY2" fmla="*/ 116396 h 232790"/>
                  <a:gd name="connsiteX3" fmla="*/ 116395 w 232790"/>
                  <a:gd name="connsiteY3" fmla="*/ 0 h 232790"/>
                  <a:gd name="connsiteX4" fmla="*/ 232791 w 232790"/>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6"/>
                    </a:moveTo>
                    <a:cubicBezTo>
                      <a:pt x="232791" y="180679"/>
                      <a:pt x="180679" y="232791"/>
                      <a:pt x="116395" y="232791"/>
                    </a:cubicBezTo>
                    <a:cubicBezTo>
                      <a:pt x="52112" y="232791"/>
                      <a:pt x="0" y="180679"/>
                      <a:pt x="0" y="116396"/>
                    </a:cubicBezTo>
                    <a:cubicBezTo>
                      <a:pt x="0" y="52112"/>
                      <a:pt x="52112" y="0"/>
                      <a:pt x="116395" y="0"/>
                    </a:cubicBezTo>
                    <a:cubicBezTo>
                      <a:pt x="180679" y="0"/>
                      <a:pt x="232791" y="52112"/>
                      <a:pt x="232791" y="116396"/>
                    </a:cubicBezTo>
                    <a:close/>
                  </a:path>
                </a:pathLst>
              </a:custGeom>
              <a:solidFill>
                <a:schemeClr val="bg2"/>
              </a:solidFill>
              <a:ln w="9525" cap="flat">
                <a:solidFill>
                  <a:schemeClr val="bg1"/>
                </a:solidFill>
                <a:prstDash val="solid"/>
                <a:miter/>
              </a:ln>
            </p:spPr>
            <p:txBody>
              <a:bodyPr rtlCol="0" anchor="ctr"/>
              <a:lstStyle/>
              <a:p>
                <a:endParaRPr lang="de-AT"/>
              </a:p>
            </p:txBody>
          </p:sp>
          <p:sp>
            <p:nvSpPr>
              <p:cNvPr id="133" name="Freihandform: Form 120">
                <a:extLst>
                  <a:ext uri="{FF2B5EF4-FFF2-40B4-BE49-F238E27FC236}">
                    <a16:creationId xmlns:a16="http://schemas.microsoft.com/office/drawing/2014/main" id="{A9C77CE7-DC59-7D03-FCAB-4902FA0F81CD}"/>
                  </a:ext>
                </a:extLst>
              </p:cNvPr>
              <p:cNvSpPr/>
              <p:nvPr/>
            </p:nvSpPr>
            <p:spPr>
              <a:xfrm>
                <a:off x="6489510" y="2757551"/>
                <a:ext cx="232790" cy="232790"/>
              </a:xfrm>
              <a:custGeom>
                <a:avLst/>
                <a:gdLst>
                  <a:gd name="connsiteX0" fmla="*/ 232791 w 232790"/>
                  <a:gd name="connsiteY0" fmla="*/ 116396 h 232790"/>
                  <a:gd name="connsiteX1" fmla="*/ 116395 w 232790"/>
                  <a:gd name="connsiteY1" fmla="*/ 232791 h 232790"/>
                  <a:gd name="connsiteX2" fmla="*/ 0 w 232790"/>
                  <a:gd name="connsiteY2" fmla="*/ 116396 h 232790"/>
                  <a:gd name="connsiteX3" fmla="*/ 116395 w 232790"/>
                  <a:gd name="connsiteY3" fmla="*/ 0 h 232790"/>
                  <a:gd name="connsiteX4" fmla="*/ 232791 w 232790"/>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6"/>
                    </a:moveTo>
                    <a:cubicBezTo>
                      <a:pt x="232791" y="180679"/>
                      <a:pt x="180679" y="232791"/>
                      <a:pt x="116395" y="232791"/>
                    </a:cubicBezTo>
                    <a:cubicBezTo>
                      <a:pt x="52112" y="232791"/>
                      <a:pt x="0" y="180679"/>
                      <a:pt x="0" y="116396"/>
                    </a:cubicBezTo>
                    <a:cubicBezTo>
                      <a:pt x="0" y="52112"/>
                      <a:pt x="52112" y="0"/>
                      <a:pt x="116395" y="0"/>
                    </a:cubicBezTo>
                    <a:cubicBezTo>
                      <a:pt x="180679" y="0"/>
                      <a:pt x="232791" y="52112"/>
                      <a:pt x="232791" y="116396"/>
                    </a:cubicBezTo>
                    <a:close/>
                  </a:path>
                </a:pathLst>
              </a:custGeom>
              <a:solidFill>
                <a:schemeClr val="accent6">
                  <a:lumMod val="60000"/>
                  <a:lumOff val="40000"/>
                </a:schemeClr>
              </a:solidFill>
              <a:ln w="9525" cap="flat">
                <a:solidFill>
                  <a:schemeClr val="bg1"/>
                </a:solidFill>
                <a:prstDash val="solid"/>
                <a:miter/>
              </a:ln>
            </p:spPr>
            <p:txBody>
              <a:bodyPr rtlCol="0" anchor="ctr"/>
              <a:lstStyle/>
              <a:p>
                <a:endParaRPr lang="de-AT"/>
              </a:p>
            </p:txBody>
          </p:sp>
          <p:sp>
            <p:nvSpPr>
              <p:cNvPr id="134" name="Freihandform: Form 121">
                <a:extLst>
                  <a:ext uri="{FF2B5EF4-FFF2-40B4-BE49-F238E27FC236}">
                    <a16:creationId xmlns:a16="http://schemas.microsoft.com/office/drawing/2014/main" id="{623C8D3C-BBD6-C4CD-8B1F-BB8143BDB633}"/>
                  </a:ext>
                </a:extLst>
              </p:cNvPr>
              <p:cNvSpPr/>
              <p:nvPr/>
            </p:nvSpPr>
            <p:spPr>
              <a:xfrm>
                <a:off x="6644577" y="2994819"/>
                <a:ext cx="232790" cy="232790"/>
              </a:xfrm>
              <a:custGeom>
                <a:avLst/>
                <a:gdLst>
                  <a:gd name="connsiteX0" fmla="*/ 232791 w 232790"/>
                  <a:gd name="connsiteY0" fmla="*/ 116395 h 232790"/>
                  <a:gd name="connsiteX1" fmla="*/ 116396 w 232790"/>
                  <a:gd name="connsiteY1" fmla="*/ 232791 h 232790"/>
                  <a:gd name="connsiteX2" fmla="*/ 0 w 232790"/>
                  <a:gd name="connsiteY2" fmla="*/ 116395 h 232790"/>
                  <a:gd name="connsiteX3" fmla="*/ 116396 w 232790"/>
                  <a:gd name="connsiteY3" fmla="*/ 0 h 232790"/>
                  <a:gd name="connsiteX4" fmla="*/ 232791 w 232790"/>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5"/>
                    </a:moveTo>
                    <a:cubicBezTo>
                      <a:pt x="232791" y="180679"/>
                      <a:pt x="180679" y="232791"/>
                      <a:pt x="116396" y="232791"/>
                    </a:cubicBezTo>
                    <a:cubicBezTo>
                      <a:pt x="52112" y="232791"/>
                      <a:pt x="0" y="180679"/>
                      <a:pt x="0" y="116395"/>
                    </a:cubicBezTo>
                    <a:cubicBezTo>
                      <a:pt x="0" y="52112"/>
                      <a:pt x="52112" y="0"/>
                      <a:pt x="116396" y="0"/>
                    </a:cubicBezTo>
                    <a:cubicBezTo>
                      <a:pt x="180679" y="0"/>
                      <a:pt x="232791" y="52112"/>
                      <a:pt x="232791" y="116395"/>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135" name="Freihandform: Form 122">
                <a:extLst>
                  <a:ext uri="{FF2B5EF4-FFF2-40B4-BE49-F238E27FC236}">
                    <a16:creationId xmlns:a16="http://schemas.microsoft.com/office/drawing/2014/main" id="{66442C63-D67C-0E07-0664-F2DEDC061DAB}"/>
                  </a:ext>
                </a:extLst>
              </p:cNvPr>
              <p:cNvSpPr/>
              <p:nvPr/>
            </p:nvSpPr>
            <p:spPr>
              <a:xfrm>
                <a:off x="6868320" y="3168936"/>
                <a:ext cx="232790" cy="232790"/>
              </a:xfrm>
              <a:custGeom>
                <a:avLst/>
                <a:gdLst>
                  <a:gd name="connsiteX0" fmla="*/ 232791 w 232790"/>
                  <a:gd name="connsiteY0" fmla="*/ 116395 h 232790"/>
                  <a:gd name="connsiteX1" fmla="*/ 116395 w 232790"/>
                  <a:gd name="connsiteY1" fmla="*/ 232791 h 232790"/>
                  <a:gd name="connsiteX2" fmla="*/ 0 w 232790"/>
                  <a:gd name="connsiteY2" fmla="*/ 116395 h 232790"/>
                  <a:gd name="connsiteX3" fmla="*/ 116395 w 232790"/>
                  <a:gd name="connsiteY3" fmla="*/ 0 h 232790"/>
                  <a:gd name="connsiteX4" fmla="*/ 232791 w 232790"/>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5"/>
                    </a:moveTo>
                    <a:cubicBezTo>
                      <a:pt x="232791" y="180679"/>
                      <a:pt x="180679" y="232791"/>
                      <a:pt x="116395" y="232791"/>
                    </a:cubicBezTo>
                    <a:cubicBezTo>
                      <a:pt x="52112" y="232791"/>
                      <a:pt x="0" y="180679"/>
                      <a:pt x="0" y="116395"/>
                    </a:cubicBezTo>
                    <a:cubicBezTo>
                      <a:pt x="0" y="52112"/>
                      <a:pt x="52112" y="0"/>
                      <a:pt x="116395" y="0"/>
                    </a:cubicBezTo>
                    <a:cubicBezTo>
                      <a:pt x="180679" y="0"/>
                      <a:pt x="232791" y="52112"/>
                      <a:pt x="232791" y="116395"/>
                    </a:cubicBezTo>
                    <a:close/>
                  </a:path>
                </a:pathLst>
              </a:custGeom>
              <a:solidFill>
                <a:schemeClr val="accent6">
                  <a:lumMod val="75000"/>
                </a:schemeClr>
              </a:solidFill>
              <a:ln w="9525" cap="flat">
                <a:solidFill>
                  <a:schemeClr val="bg1"/>
                </a:solidFill>
                <a:prstDash val="solid"/>
                <a:miter/>
              </a:ln>
            </p:spPr>
            <p:txBody>
              <a:bodyPr rtlCol="0" anchor="ctr"/>
              <a:lstStyle/>
              <a:p>
                <a:endParaRPr lang="de-AT"/>
              </a:p>
            </p:txBody>
          </p:sp>
          <p:sp>
            <p:nvSpPr>
              <p:cNvPr id="136" name="Freihandform: Form 123">
                <a:extLst>
                  <a:ext uri="{FF2B5EF4-FFF2-40B4-BE49-F238E27FC236}">
                    <a16:creationId xmlns:a16="http://schemas.microsoft.com/office/drawing/2014/main" id="{A1E74D05-B31C-A111-0BC6-52A8F0464593}"/>
                  </a:ext>
                </a:extLst>
              </p:cNvPr>
              <p:cNvSpPr/>
              <p:nvPr/>
            </p:nvSpPr>
            <p:spPr>
              <a:xfrm>
                <a:off x="7136353" y="3260947"/>
                <a:ext cx="232790" cy="232791"/>
              </a:xfrm>
              <a:custGeom>
                <a:avLst/>
                <a:gdLst>
                  <a:gd name="connsiteX0" fmla="*/ 232791 w 232790"/>
                  <a:gd name="connsiteY0" fmla="*/ 116396 h 232791"/>
                  <a:gd name="connsiteX1" fmla="*/ 116395 w 232790"/>
                  <a:gd name="connsiteY1" fmla="*/ 232791 h 232791"/>
                  <a:gd name="connsiteX2" fmla="*/ 0 w 232790"/>
                  <a:gd name="connsiteY2" fmla="*/ 116396 h 232791"/>
                  <a:gd name="connsiteX3" fmla="*/ 116395 w 232790"/>
                  <a:gd name="connsiteY3" fmla="*/ 0 h 232791"/>
                  <a:gd name="connsiteX4" fmla="*/ 232791 w 232790"/>
                  <a:gd name="connsiteY4" fmla="*/ 116396 h 2327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1">
                    <a:moveTo>
                      <a:pt x="232791" y="116396"/>
                    </a:moveTo>
                    <a:cubicBezTo>
                      <a:pt x="232791" y="180679"/>
                      <a:pt x="180679" y="232791"/>
                      <a:pt x="116395" y="232791"/>
                    </a:cubicBezTo>
                    <a:cubicBezTo>
                      <a:pt x="52112" y="232791"/>
                      <a:pt x="0" y="180679"/>
                      <a:pt x="0" y="116396"/>
                    </a:cubicBezTo>
                    <a:cubicBezTo>
                      <a:pt x="0" y="52112"/>
                      <a:pt x="52112" y="0"/>
                      <a:pt x="116395" y="0"/>
                    </a:cubicBezTo>
                    <a:cubicBezTo>
                      <a:pt x="180679" y="0"/>
                      <a:pt x="232791" y="52112"/>
                      <a:pt x="232791" y="116396"/>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137" name="Freihandform: Form 124">
                <a:extLst>
                  <a:ext uri="{FF2B5EF4-FFF2-40B4-BE49-F238E27FC236}">
                    <a16:creationId xmlns:a16="http://schemas.microsoft.com/office/drawing/2014/main" id="{FBFC0663-AF3A-8874-D0FF-7A0623CDB37D}"/>
                  </a:ext>
                </a:extLst>
              </p:cNvPr>
              <p:cNvSpPr/>
              <p:nvPr/>
            </p:nvSpPr>
            <p:spPr>
              <a:xfrm>
                <a:off x="7419817" y="3260947"/>
                <a:ext cx="232790" cy="232791"/>
              </a:xfrm>
              <a:custGeom>
                <a:avLst/>
                <a:gdLst>
                  <a:gd name="connsiteX0" fmla="*/ 232791 w 232790"/>
                  <a:gd name="connsiteY0" fmla="*/ 116396 h 232791"/>
                  <a:gd name="connsiteX1" fmla="*/ 116396 w 232790"/>
                  <a:gd name="connsiteY1" fmla="*/ 232791 h 232791"/>
                  <a:gd name="connsiteX2" fmla="*/ 0 w 232790"/>
                  <a:gd name="connsiteY2" fmla="*/ 116396 h 232791"/>
                  <a:gd name="connsiteX3" fmla="*/ 116396 w 232790"/>
                  <a:gd name="connsiteY3" fmla="*/ 0 h 232791"/>
                  <a:gd name="connsiteX4" fmla="*/ 232791 w 232790"/>
                  <a:gd name="connsiteY4" fmla="*/ 116396 h 2327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1">
                    <a:moveTo>
                      <a:pt x="232791" y="116396"/>
                    </a:moveTo>
                    <a:cubicBezTo>
                      <a:pt x="232791" y="180679"/>
                      <a:pt x="180679" y="232791"/>
                      <a:pt x="116396" y="232791"/>
                    </a:cubicBezTo>
                    <a:cubicBezTo>
                      <a:pt x="52112" y="232791"/>
                      <a:pt x="0" y="180679"/>
                      <a:pt x="0" y="116396"/>
                    </a:cubicBezTo>
                    <a:cubicBezTo>
                      <a:pt x="0" y="52112"/>
                      <a:pt x="52112" y="0"/>
                      <a:pt x="116396" y="0"/>
                    </a:cubicBezTo>
                    <a:cubicBezTo>
                      <a:pt x="180679" y="0"/>
                      <a:pt x="232791" y="52112"/>
                      <a:pt x="232791" y="116396"/>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138" name="Freihandform: Form 125">
                <a:extLst>
                  <a:ext uri="{FF2B5EF4-FFF2-40B4-BE49-F238E27FC236}">
                    <a16:creationId xmlns:a16="http://schemas.microsoft.com/office/drawing/2014/main" id="{B5A551EE-9D80-7193-6EE3-7B1C17CA0C12}"/>
                  </a:ext>
                </a:extLst>
              </p:cNvPr>
              <p:cNvSpPr/>
              <p:nvPr/>
            </p:nvSpPr>
            <p:spPr>
              <a:xfrm>
                <a:off x="7687946" y="3168936"/>
                <a:ext cx="232790" cy="232790"/>
              </a:xfrm>
              <a:custGeom>
                <a:avLst/>
                <a:gdLst>
                  <a:gd name="connsiteX0" fmla="*/ 232791 w 232790"/>
                  <a:gd name="connsiteY0" fmla="*/ 116395 h 232790"/>
                  <a:gd name="connsiteX1" fmla="*/ 116395 w 232790"/>
                  <a:gd name="connsiteY1" fmla="*/ 232791 h 232790"/>
                  <a:gd name="connsiteX2" fmla="*/ 0 w 232790"/>
                  <a:gd name="connsiteY2" fmla="*/ 116395 h 232790"/>
                  <a:gd name="connsiteX3" fmla="*/ 116395 w 232790"/>
                  <a:gd name="connsiteY3" fmla="*/ 0 h 232790"/>
                  <a:gd name="connsiteX4" fmla="*/ 232791 w 232790"/>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5"/>
                    </a:moveTo>
                    <a:cubicBezTo>
                      <a:pt x="232791" y="180679"/>
                      <a:pt x="180679" y="232791"/>
                      <a:pt x="116395" y="232791"/>
                    </a:cubicBezTo>
                    <a:cubicBezTo>
                      <a:pt x="52112" y="232791"/>
                      <a:pt x="0" y="180679"/>
                      <a:pt x="0" y="116395"/>
                    </a:cubicBezTo>
                    <a:cubicBezTo>
                      <a:pt x="0" y="52112"/>
                      <a:pt x="52112" y="0"/>
                      <a:pt x="116395" y="0"/>
                    </a:cubicBezTo>
                    <a:cubicBezTo>
                      <a:pt x="180679" y="0"/>
                      <a:pt x="232791" y="52112"/>
                      <a:pt x="232791" y="116395"/>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139" name="Freihandform: Form 126">
                <a:extLst>
                  <a:ext uri="{FF2B5EF4-FFF2-40B4-BE49-F238E27FC236}">
                    <a16:creationId xmlns:a16="http://schemas.microsoft.com/office/drawing/2014/main" id="{C65FF417-5144-1CB7-AFF4-B7934C2F7CF7}"/>
                  </a:ext>
                </a:extLst>
              </p:cNvPr>
              <p:cNvSpPr/>
              <p:nvPr/>
            </p:nvSpPr>
            <p:spPr>
              <a:xfrm>
                <a:off x="7911593" y="2994819"/>
                <a:ext cx="232791" cy="232790"/>
              </a:xfrm>
              <a:custGeom>
                <a:avLst/>
                <a:gdLst>
                  <a:gd name="connsiteX0" fmla="*/ 232791 w 232791"/>
                  <a:gd name="connsiteY0" fmla="*/ 116395 h 232790"/>
                  <a:gd name="connsiteX1" fmla="*/ 116396 w 232791"/>
                  <a:gd name="connsiteY1" fmla="*/ 232791 h 232790"/>
                  <a:gd name="connsiteX2" fmla="*/ 0 w 232791"/>
                  <a:gd name="connsiteY2" fmla="*/ 116395 h 232790"/>
                  <a:gd name="connsiteX3" fmla="*/ 116396 w 232791"/>
                  <a:gd name="connsiteY3" fmla="*/ 0 h 232790"/>
                  <a:gd name="connsiteX4" fmla="*/ 232791 w 232791"/>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1" h="232790">
                    <a:moveTo>
                      <a:pt x="232791" y="116395"/>
                    </a:moveTo>
                    <a:cubicBezTo>
                      <a:pt x="232791" y="180679"/>
                      <a:pt x="180679" y="232791"/>
                      <a:pt x="116396" y="232791"/>
                    </a:cubicBezTo>
                    <a:cubicBezTo>
                      <a:pt x="52112" y="232791"/>
                      <a:pt x="0" y="180679"/>
                      <a:pt x="0" y="116395"/>
                    </a:cubicBezTo>
                    <a:cubicBezTo>
                      <a:pt x="0" y="52112"/>
                      <a:pt x="52112" y="0"/>
                      <a:pt x="116396" y="0"/>
                    </a:cubicBezTo>
                    <a:cubicBezTo>
                      <a:pt x="180679" y="0"/>
                      <a:pt x="232791" y="52112"/>
                      <a:pt x="232791" y="116395"/>
                    </a:cubicBezTo>
                    <a:close/>
                  </a:path>
                </a:pathLst>
              </a:custGeom>
              <a:solidFill>
                <a:schemeClr val="bg2"/>
              </a:solidFill>
              <a:ln w="9525" cap="flat">
                <a:solidFill>
                  <a:schemeClr val="bg1"/>
                </a:solidFill>
                <a:prstDash val="solid"/>
                <a:miter/>
              </a:ln>
            </p:spPr>
            <p:txBody>
              <a:bodyPr rtlCol="0" anchor="ctr"/>
              <a:lstStyle/>
              <a:p>
                <a:endParaRPr lang="de-AT"/>
              </a:p>
            </p:txBody>
          </p:sp>
          <p:sp>
            <p:nvSpPr>
              <p:cNvPr id="140" name="Freihandform: Form 127">
                <a:extLst>
                  <a:ext uri="{FF2B5EF4-FFF2-40B4-BE49-F238E27FC236}">
                    <a16:creationId xmlns:a16="http://schemas.microsoft.com/office/drawing/2014/main" id="{82B809D7-DA2D-6F9A-7E97-A8C07F432C17}"/>
                  </a:ext>
                </a:extLst>
              </p:cNvPr>
              <p:cNvSpPr/>
              <p:nvPr/>
            </p:nvSpPr>
            <p:spPr>
              <a:xfrm>
                <a:off x="8066660" y="2757551"/>
                <a:ext cx="232791" cy="232790"/>
              </a:xfrm>
              <a:custGeom>
                <a:avLst/>
                <a:gdLst>
                  <a:gd name="connsiteX0" fmla="*/ 232791 w 232791"/>
                  <a:gd name="connsiteY0" fmla="*/ 116396 h 232790"/>
                  <a:gd name="connsiteX1" fmla="*/ 116396 w 232791"/>
                  <a:gd name="connsiteY1" fmla="*/ 232791 h 232790"/>
                  <a:gd name="connsiteX2" fmla="*/ 0 w 232791"/>
                  <a:gd name="connsiteY2" fmla="*/ 116396 h 232790"/>
                  <a:gd name="connsiteX3" fmla="*/ 116396 w 232791"/>
                  <a:gd name="connsiteY3" fmla="*/ 0 h 232790"/>
                  <a:gd name="connsiteX4" fmla="*/ 232791 w 232791"/>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1" h="232790">
                    <a:moveTo>
                      <a:pt x="232791" y="116396"/>
                    </a:moveTo>
                    <a:cubicBezTo>
                      <a:pt x="232791" y="180679"/>
                      <a:pt x="180679" y="232791"/>
                      <a:pt x="116396" y="232791"/>
                    </a:cubicBezTo>
                    <a:cubicBezTo>
                      <a:pt x="52112" y="232791"/>
                      <a:pt x="0" y="180679"/>
                      <a:pt x="0" y="116396"/>
                    </a:cubicBezTo>
                    <a:cubicBezTo>
                      <a:pt x="0" y="52112"/>
                      <a:pt x="52112" y="0"/>
                      <a:pt x="116396" y="0"/>
                    </a:cubicBezTo>
                    <a:cubicBezTo>
                      <a:pt x="180679" y="0"/>
                      <a:pt x="232791" y="52112"/>
                      <a:pt x="232791" y="116396"/>
                    </a:cubicBezTo>
                    <a:close/>
                  </a:path>
                </a:pathLst>
              </a:custGeom>
              <a:solidFill>
                <a:srgbClr val="FF8DA1"/>
              </a:solidFill>
              <a:ln w="9525" cap="flat">
                <a:solidFill>
                  <a:schemeClr val="bg1"/>
                </a:solidFill>
                <a:prstDash val="solid"/>
                <a:miter/>
              </a:ln>
            </p:spPr>
            <p:txBody>
              <a:bodyPr rtlCol="0" anchor="ctr"/>
              <a:lstStyle/>
              <a:p>
                <a:endParaRPr lang="de-AT"/>
              </a:p>
            </p:txBody>
          </p:sp>
          <p:sp>
            <p:nvSpPr>
              <p:cNvPr id="141" name="Freihandform: Form 128">
                <a:extLst>
                  <a:ext uri="{FF2B5EF4-FFF2-40B4-BE49-F238E27FC236}">
                    <a16:creationId xmlns:a16="http://schemas.microsoft.com/office/drawing/2014/main" id="{F2BCFF2F-5935-61F3-07CB-63F1FEF8718E}"/>
                  </a:ext>
                </a:extLst>
              </p:cNvPr>
              <p:cNvSpPr/>
              <p:nvPr/>
            </p:nvSpPr>
            <p:spPr>
              <a:xfrm>
                <a:off x="8136192" y="2482755"/>
                <a:ext cx="232791" cy="232790"/>
              </a:xfrm>
              <a:custGeom>
                <a:avLst/>
                <a:gdLst>
                  <a:gd name="connsiteX0" fmla="*/ 232791 w 232791"/>
                  <a:gd name="connsiteY0" fmla="*/ 116396 h 232790"/>
                  <a:gd name="connsiteX1" fmla="*/ 116395 w 232791"/>
                  <a:gd name="connsiteY1" fmla="*/ 232791 h 232790"/>
                  <a:gd name="connsiteX2" fmla="*/ 0 w 232791"/>
                  <a:gd name="connsiteY2" fmla="*/ 116396 h 232790"/>
                  <a:gd name="connsiteX3" fmla="*/ 116395 w 232791"/>
                  <a:gd name="connsiteY3" fmla="*/ 0 h 232790"/>
                  <a:gd name="connsiteX4" fmla="*/ 232791 w 232791"/>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1" h="232790">
                    <a:moveTo>
                      <a:pt x="232791" y="116396"/>
                    </a:moveTo>
                    <a:cubicBezTo>
                      <a:pt x="232791" y="180679"/>
                      <a:pt x="180679" y="232791"/>
                      <a:pt x="116395" y="232791"/>
                    </a:cubicBezTo>
                    <a:cubicBezTo>
                      <a:pt x="52112" y="232791"/>
                      <a:pt x="0" y="180679"/>
                      <a:pt x="0" y="116396"/>
                    </a:cubicBezTo>
                    <a:cubicBezTo>
                      <a:pt x="0" y="52112"/>
                      <a:pt x="52112" y="0"/>
                      <a:pt x="116395" y="0"/>
                    </a:cubicBezTo>
                    <a:cubicBezTo>
                      <a:pt x="180679" y="0"/>
                      <a:pt x="232791" y="52112"/>
                      <a:pt x="232791" y="116396"/>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142" name="Freihandform: Form 129">
                <a:extLst>
                  <a:ext uri="{FF2B5EF4-FFF2-40B4-BE49-F238E27FC236}">
                    <a16:creationId xmlns:a16="http://schemas.microsoft.com/office/drawing/2014/main" id="{08127B85-9FB9-7CC0-6734-342E5B73F015}"/>
                  </a:ext>
                </a:extLst>
              </p:cNvPr>
              <p:cNvSpPr/>
              <p:nvPr/>
            </p:nvSpPr>
            <p:spPr>
              <a:xfrm>
                <a:off x="8112761" y="2200243"/>
                <a:ext cx="232791" cy="232790"/>
              </a:xfrm>
              <a:custGeom>
                <a:avLst/>
                <a:gdLst>
                  <a:gd name="connsiteX0" fmla="*/ 232791 w 232791"/>
                  <a:gd name="connsiteY0" fmla="*/ 116395 h 232790"/>
                  <a:gd name="connsiteX1" fmla="*/ 116396 w 232791"/>
                  <a:gd name="connsiteY1" fmla="*/ 232791 h 232790"/>
                  <a:gd name="connsiteX2" fmla="*/ 0 w 232791"/>
                  <a:gd name="connsiteY2" fmla="*/ 116395 h 232790"/>
                  <a:gd name="connsiteX3" fmla="*/ 116396 w 232791"/>
                  <a:gd name="connsiteY3" fmla="*/ 0 h 232790"/>
                  <a:gd name="connsiteX4" fmla="*/ 232791 w 232791"/>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1" h="232790">
                    <a:moveTo>
                      <a:pt x="232791" y="116395"/>
                    </a:moveTo>
                    <a:cubicBezTo>
                      <a:pt x="232791" y="180679"/>
                      <a:pt x="180679" y="232791"/>
                      <a:pt x="116396" y="232791"/>
                    </a:cubicBezTo>
                    <a:cubicBezTo>
                      <a:pt x="52112" y="232791"/>
                      <a:pt x="0" y="180679"/>
                      <a:pt x="0" y="116395"/>
                    </a:cubicBezTo>
                    <a:cubicBezTo>
                      <a:pt x="0" y="52112"/>
                      <a:pt x="52112" y="0"/>
                      <a:pt x="116396" y="0"/>
                    </a:cubicBezTo>
                    <a:cubicBezTo>
                      <a:pt x="180679" y="0"/>
                      <a:pt x="232791" y="52112"/>
                      <a:pt x="232791" y="116395"/>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143" name="Freihandform: Form 130">
                <a:extLst>
                  <a:ext uri="{FF2B5EF4-FFF2-40B4-BE49-F238E27FC236}">
                    <a16:creationId xmlns:a16="http://schemas.microsoft.com/office/drawing/2014/main" id="{D33131EA-6A74-0DEC-7BEF-F481DB794E08}"/>
                  </a:ext>
                </a:extLst>
              </p:cNvPr>
              <p:cNvSpPr/>
              <p:nvPr/>
            </p:nvSpPr>
            <p:spPr>
              <a:xfrm>
                <a:off x="7998937" y="1940687"/>
                <a:ext cx="232791" cy="232790"/>
              </a:xfrm>
              <a:custGeom>
                <a:avLst/>
                <a:gdLst>
                  <a:gd name="connsiteX0" fmla="*/ 232791 w 232791"/>
                  <a:gd name="connsiteY0" fmla="*/ 116395 h 232790"/>
                  <a:gd name="connsiteX1" fmla="*/ 116395 w 232791"/>
                  <a:gd name="connsiteY1" fmla="*/ 232791 h 232790"/>
                  <a:gd name="connsiteX2" fmla="*/ 0 w 232791"/>
                  <a:gd name="connsiteY2" fmla="*/ 116395 h 232790"/>
                  <a:gd name="connsiteX3" fmla="*/ 116395 w 232791"/>
                  <a:gd name="connsiteY3" fmla="*/ 0 h 232790"/>
                  <a:gd name="connsiteX4" fmla="*/ 232791 w 232791"/>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1" h="232790">
                    <a:moveTo>
                      <a:pt x="232791" y="116395"/>
                    </a:moveTo>
                    <a:cubicBezTo>
                      <a:pt x="232791" y="180679"/>
                      <a:pt x="180679" y="232791"/>
                      <a:pt x="116395" y="232791"/>
                    </a:cubicBezTo>
                    <a:cubicBezTo>
                      <a:pt x="52112" y="232791"/>
                      <a:pt x="0" y="180679"/>
                      <a:pt x="0" y="116395"/>
                    </a:cubicBezTo>
                    <a:cubicBezTo>
                      <a:pt x="0" y="52112"/>
                      <a:pt x="52112" y="0"/>
                      <a:pt x="116395" y="0"/>
                    </a:cubicBezTo>
                    <a:cubicBezTo>
                      <a:pt x="180679" y="0"/>
                      <a:pt x="232791" y="52112"/>
                      <a:pt x="232791" y="116395"/>
                    </a:cubicBezTo>
                    <a:close/>
                  </a:path>
                </a:pathLst>
              </a:custGeom>
              <a:solidFill>
                <a:schemeClr val="accent6">
                  <a:lumMod val="60000"/>
                  <a:lumOff val="40000"/>
                </a:schemeClr>
              </a:solidFill>
              <a:ln w="9525" cap="flat">
                <a:solidFill>
                  <a:schemeClr val="bg1"/>
                </a:solidFill>
                <a:prstDash val="solid"/>
                <a:miter/>
              </a:ln>
            </p:spPr>
            <p:txBody>
              <a:bodyPr rtlCol="0" anchor="ctr"/>
              <a:lstStyle/>
              <a:p>
                <a:endParaRPr lang="de-AT"/>
              </a:p>
            </p:txBody>
          </p:sp>
          <p:sp>
            <p:nvSpPr>
              <p:cNvPr id="144" name="Freihandform: Form 131">
                <a:extLst>
                  <a:ext uri="{FF2B5EF4-FFF2-40B4-BE49-F238E27FC236}">
                    <a16:creationId xmlns:a16="http://schemas.microsoft.com/office/drawing/2014/main" id="{BB45D870-5A04-A22D-8593-5821AEBF4072}"/>
                  </a:ext>
                </a:extLst>
              </p:cNvPr>
              <p:cNvSpPr/>
              <p:nvPr/>
            </p:nvSpPr>
            <p:spPr>
              <a:xfrm>
                <a:off x="7807008" y="1732185"/>
                <a:ext cx="232790" cy="232790"/>
              </a:xfrm>
              <a:custGeom>
                <a:avLst/>
                <a:gdLst>
                  <a:gd name="connsiteX0" fmla="*/ 232791 w 232790"/>
                  <a:gd name="connsiteY0" fmla="*/ 116395 h 232790"/>
                  <a:gd name="connsiteX1" fmla="*/ 116395 w 232790"/>
                  <a:gd name="connsiteY1" fmla="*/ 232791 h 232790"/>
                  <a:gd name="connsiteX2" fmla="*/ 0 w 232790"/>
                  <a:gd name="connsiteY2" fmla="*/ 116395 h 232790"/>
                  <a:gd name="connsiteX3" fmla="*/ 116395 w 232790"/>
                  <a:gd name="connsiteY3" fmla="*/ 0 h 232790"/>
                  <a:gd name="connsiteX4" fmla="*/ 232791 w 232790"/>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5"/>
                    </a:moveTo>
                    <a:cubicBezTo>
                      <a:pt x="232791" y="180679"/>
                      <a:pt x="180679" y="232791"/>
                      <a:pt x="116395" y="232791"/>
                    </a:cubicBezTo>
                    <a:cubicBezTo>
                      <a:pt x="52112" y="232791"/>
                      <a:pt x="0" y="180679"/>
                      <a:pt x="0" y="116395"/>
                    </a:cubicBezTo>
                    <a:cubicBezTo>
                      <a:pt x="0" y="52112"/>
                      <a:pt x="52112" y="0"/>
                      <a:pt x="116395" y="0"/>
                    </a:cubicBezTo>
                    <a:cubicBezTo>
                      <a:pt x="180679" y="0"/>
                      <a:pt x="232791" y="52112"/>
                      <a:pt x="232791" y="116395"/>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145" name="Freihandform: Form 132">
                <a:extLst>
                  <a:ext uri="{FF2B5EF4-FFF2-40B4-BE49-F238E27FC236}">
                    <a16:creationId xmlns:a16="http://schemas.microsoft.com/office/drawing/2014/main" id="{F53A57F4-ECCF-C47B-9C30-F98B2CF9247F}"/>
                  </a:ext>
                </a:extLst>
              </p:cNvPr>
              <p:cNvSpPr/>
              <p:nvPr/>
            </p:nvSpPr>
            <p:spPr>
              <a:xfrm>
                <a:off x="7557644" y="1597311"/>
                <a:ext cx="232790" cy="232790"/>
              </a:xfrm>
              <a:custGeom>
                <a:avLst/>
                <a:gdLst>
                  <a:gd name="connsiteX0" fmla="*/ 232791 w 232790"/>
                  <a:gd name="connsiteY0" fmla="*/ 116396 h 232790"/>
                  <a:gd name="connsiteX1" fmla="*/ 116396 w 232790"/>
                  <a:gd name="connsiteY1" fmla="*/ 232791 h 232790"/>
                  <a:gd name="connsiteX2" fmla="*/ 0 w 232790"/>
                  <a:gd name="connsiteY2" fmla="*/ 116396 h 232790"/>
                  <a:gd name="connsiteX3" fmla="*/ 116396 w 232790"/>
                  <a:gd name="connsiteY3" fmla="*/ 0 h 232790"/>
                  <a:gd name="connsiteX4" fmla="*/ 232791 w 232790"/>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6"/>
                    </a:moveTo>
                    <a:cubicBezTo>
                      <a:pt x="232791" y="180679"/>
                      <a:pt x="180679" y="232791"/>
                      <a:pt x="116396" y="232791"/>
                    </a:cubicBezTo>
                    <a:cubicBezTo>
                      <a:pt x="52112" y="232791"/>
                      <a:pt x="0" y="180679"/>
                      <a:pt x="0" y="116396"/>
                    </a:cubicBezTo>
                    <a:cubicBezTo>
                      <a:pt x="0" y="52112"/>
                      <a:pt x="52112" y="0"/>
                      <a:pt x="116396" y="0"/>
                    </a:cubicBezTo>
                    <a:cubicBezTo>
                      <a:pt x="180679" y="0"/>
                      <a:pt x="232791" y="52112"/>
                      <a:pt x="232791" y="116396"/>
                    </a:cubicBezTo>
                    <a:close/>
                  </a:path>
                </a:pathLst>
              </a:custGeom>
              <a:solidFill>
                <a:schemeClr val="bg1"/>
              </a:solidFill>
              <a:ln w="9525" cap="flat">
                <a:solidFill>
                  <a:schemeClr val="tx1"/>
                </a:solidFill>
                <a:prstDash val="solid"/>
                <a:miter/>
              </a:ln>
            </p:spPr>
            <p:txBody>
              <a:bodyPr rtlCol="0" anchor="ctr"/>
              <a:lstStyle/>
              <a:p>
                <a:endParaRPr lang="de-AT"/>
              </a:p>
            </p:txBody>
          </p:sp>
        </p:grpSp>
        <p:grpSp>
          <p:nvGrpSpPr>
            <p:cNvPr id="105" name="Grafik 15">
              <a:extLst>
                <a:ext uri="{FF2B5EF4-FFF2-40B4-BE49-F238E27FC236}">
                  <a16:creationId xmlns:a16="http://schemas.microsoft.com/office/drawing/2014/main" id="{A53D97A2-F89F-49AD-024F-1BDB8CCEF8D7}"/>
                </a:ext>
              </a:extLst>
            </p:cNvPr>
            <p:cNvGrpSpPr/>
            <p:nvPr/>
          </p:nvGrpSpPr>
          <p:grpSpPr>
            <a:xfrm>
              <a:off x="6725064" y="1854200"/>
              <a:ext cx="1338834" cy="1335975"/>
              <a:chOff x="6725064" y="1854200"/>
              <a:chExt cx="1338834" cy="1335975"/>
            </a:xfrm>
          </p:grpSpPr>
          <p:sp>
            <p:nvSpPr>
              <p:cNvPr id="114" name="Freihandform: Form 134">
                <a:extLst>
                  <a:ext uri="{FF2B5EF4-FFF2-40B4-BE49-F238E27FC236}">
                    <a16:creationId xmlns:a16="http://schemas.microsoft.com/office/drawing/2014/main" id="{EE5F9405-1B75-D7DD-2486-F60E3E09747C}"/>
                  </a:ext>
                </a:extLst>
              </p:cNvPr>
              <p:cNvSpPr/>
              <p:nvPr/>
            </p:nvSpPr>
            <p:spPr>
              <a:xfrm>
                <a:off x="7388099" y="1854200"/>
                <a:ext cx="232790" cy="232791"/>
              </a:xfrm>
              <a:custGeom>
                <a:avLst/>
                <a:gdLst>
                  <a:gd name="connsiteX0" fmla="*/ 232791 w 232790"/>
                  <a:gd name="connsiteY0" fmla="*/ 116396 h 232791"/>
                  <a:gd name="connsiteX1" fmla="*/ 116396 w 232790"/>
                  <a:gd name="connsiteY1" fmla="*/ 232791 h 232791"/>
                  <a:gd name="connsiteX2" fmla="*/ 0 w 232790"/>
                  <a:gd name="connsiteY2" fmla="*/ 116395 h 232791"/>
                  <a:gd name="connsiteX3" fmla="*/ 116396 w 232790"/>
                  <a:gd name="connsiteY3" fmla="*/ 0 h 232791"/>
                  <a:gd name="connsiteX4" fmla="*/ 232791 w 232790"/>
                  <a:gd name="connsiteY4" fmla="*/ 116396 h 2327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1">
                    <a:moveTo>
                      <a:pt x="232791" y="116396"/>
                    </a:moveTo>
                    <a:cubicBezTo>
                      <a:pt x="232791" y="180679"/>
                      <a:pt x="180679" y="232791"/>
                      <a:pt x="116396" y="232791"/>
                    </a:cubicBezTo>
                    <a:cubicBezTo>
                      <a:pt x="52112" y="232791"/>
                      <a:pt x="0" y="180679"/>
                      <a:pt x="0" y="116395"/>
                    </a:cubicBezTo>
                    <a:cubicBezTo>
                      <a:pt x="0" y="52112"/>
                      <a:pt x="52112" y="0"/>
                      <a:pt x="116396" y="0"/>
                    </a:cubicBezTo>
                    <a:cubicBezTo>
                      <a:pt x="180679" y="0"/>
                      <a:pt x="232791" y="52112"/>
                      <a:pt x="232791" y="116396"/>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115" name="Freihandform: Form 135">
                <a:extLst>
                  <a:ext uri="{FF2B5EF4-FFF2-40B4-BE49-F238E27FC236}">
                    <a16:creationId xmlns:a16="http://schemas.microsoft.com/office/drawing/2014/main" id="{FA5C2C2F-A5B1-2FC3-907A-EDA5DDDCD683}"/>
                  </a:ext>
                </a:extLst>
              </p:cNvPr>
              <p:cNvSpPr/>
              <p:nvPr/>
            </p:nvSpPr>
            <p:spPr>
              <a:xfrm>
                <a:off x="7121399" y="1864487"/>
                <a:ext cx="232790" cy="232790"/>
              </a:xfrm>
              <a:custGeom>
                <a:avLst/>
                <a:gdLst>
                  <a:gd name="connsiteX0" fmla="*/ 232791 w 232790"/>
                  <a:gd name="connsiteY0" fmla="*/ 116395 h 232790"/>
                  <a:gd name="connsiteX1" fmla="*/ 116396 w 232790"/>
                  <a:gd name="connsiteY1" fmla="*/ 232791 h 232790"/>
                  <a:gd name="connsiteX2" fmla="*/ 0 w 232790"/>
                  <a:gd name="connsiteY2" fmla="*/ 116395 h 232790"/>
                  <a:gd name="connsiteX3" fmla="*/ 116396 w 232790"/>
                  <a:gd name="connsiteY3" fmla="*/ 0 h 232790"/>
                  <a:gd name="connsiteX4" fmla="*/ 232791 w 232790"/>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5"/>
                    </a:moveTo>
                    <a:cubicBezTo>
                      <a:pt x="232791" y="180679"/>
                      <a:pt x="180679" y="232791"/>
                      <a:pt x="116396" y="232791"/>
                    </a:cubicBezTo>
                    <a:cubicBezTo>
                      <a:pt x="52112" y="232791"/>
                      <a:pt x="0" y="180679"/>
                      <a:pt x="0" y="116395"/>
                    </a:cubicBezTo>
                    <a:cubicBezTo>
                      <a:pt x="0" y="52112"/>
                      <a:pt x="52112" y="0"/>
                      <a:pt x="116396" y="0"/>
                    </a:cubicBezTo>
                    <a:cubicBezTo>
                      <a:pt x="180679" y="0"/>
                      <a:pt x="232791" y="52112"/>
                      <a:pt x="232791" y="116395"/>
                    </a:cubicBezTo>
                    <a:close/>
                  </a:path>
                </a:pathLst>
              </a:custGeom>
              <a:solidFill>
                <a:schemeClr val="accent2"/>
              </a:solidFill>
              <a:ln w="9525" cap="flat">
                <a:solidFill>
                  <a:schemeClr val="bg1"/>
                </a:solidFill>
                <a:prstDash val="solid"/>
                <a:miter/>
              </a:ln>
            </p:spPr>
            <p:txBody>
              <a:bodyPr rtlCol="0" anchor="ctr"/>
              <a:lstStyle/>
              <a:p>
                <a:endParaRPr lang="de-AT"/>
              </a:p>
            </p:txBody>
          </p:sp>
          <p:sp>
            <p:nvSpPr>
              <p:cNvPr id="116" name="Freihandform: Form 136">
                <a:extLst>
                  <a:ext uri="{FF2B5EF4-FFF2-40B4-BE49-F238E27FC236}">
                    <a16:creationId xmlns:a16="http://schemas.microsoft.com/office/drawing/2014/main" id="{42F0956B-DCBA-54A8-65CD-272A44E64B42}"/>
                  </a:ext>
                </a:extLst>
              </p:cNvPr>
              <p:cNvSpPr/>
              <p:nvPr/>
            </p:nvSpPr>
            <p:spPr>
              <a:xfrm>
                <a:off x="6890037" y="1997456"/>
                <a:ext cx="232790" cy="232790"/>
              </a:xfrm>
              <a:custGeom>
                <a:avLst/>
                <a:gdLst>
                  <a:gd name="connsiteX0" fmla="*/ 232791 w 232790"/>
                  <a:gd name="connsiteY0" fmla="*/ 116396 h 232790"/>
                  <a:gd name="connsiteX1" fmla="*/ 116395 w 232790"/>
                  <a:gd name="connsiteY1" fmla="*/ 232791 h 232790"/>
                  <a:gd name="connsiteX2" fmla="*/ 0 w 232790"/>
                  <a:gd name="connsiteY2" fmla="*/ 116396 h 232790"/>
                  <a:gd name="connsiteX3" fmla="*/ 116395 w 232790"/>
                  <a:gd name="connsiteY3" fmla="*/ 0 h 232790"/>
                  <a:gd name="connsiteX4" fmla="*/ 232791 w 232790"/>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6"/>
                    </a:moveTo>
                    <a:cubicBezTo>
                      <a:pt x="232791" y="180679"/>
                      <a:pt x="180679" y="232791"/>
                      <a:pt x="116395" y="232791"/>
                    </a:cubicBezTo>
                    <a:cubicBezTo>
                      <a:pt x="52112" y="232791"/>
                      <a:pt x="0" y="180679"/>
                      <a:pt x="0" y="116396"/>
                    </a:cubicBezTo>
                    <a:cubicBezTo>
                      <a:pt x="0" y="52112"/>
                      <a:pt x="52112" y="0"/>
                      <a:pt x="116395" y="0"/>
                    </a:cubicBezTo>
                    <a:cubicBezTo>
                      <a:pt x="180679" y="0"/>
                      <a:pt x="232791" y="52112"/>
                      <a:pt x="232791" y="116396"/>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117" name="Freihandform: Form 137">
                <a:extLst>
                  <a:ext uri="{FF2B5EF4-FFF2-40B4-BE49-F238E27FC236}">
                    <a16:creationId xmlns:a16="http://schemas.microsoft.com/office/drawing/2014/main" id="{829BB8FC-AE5C-EFDC-2B2F-C6AEF2A1F5C1}"/>
                  </a:ext>
                </a:extLst>
              </p:cNvPr>
              <p:cNvSpPr/>
              <p:nvPr/>
            </p:nvSpPr>
            <p:spPr>
              <a:xfrm>
                <a:off x="6747066" y="2222722"/>
                <a:ext cx="232790" cy="232790"/>
              </a:xfrm>
              <a:custGeom>
                <a:avLst/>
                <a:gdLst>
                  <a:gd name="connsiteX0" fmla="*/ 232791 w 232790"/>
                  <a:gd name="connsiteY0" fmla="*/ 116395 h 232790"/>
                  <a:gd name="connsiteX1" fmla="*/ 116396 w 232790"/>
                  <a:gd name="connsiteY1" fmla="*/ 232791 h 232790"/>
                  <a:gd name="connsiteX2" fmla="*/ 0 w 232790"/>
                  <a:gd name="connsiteY2" fmla="*/ 116395 h 232790"/>
                  <a:gd name="connsiteX3" fmla="*/ 116396 w 232790"/>
                  <a:gd name="connsiteY3" fmla="*/ 0 h 232790"/>
                  <a:gd name="connsiteX4" fmla="*/ 232791 w 232790"/>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5"/>
                    </a:moveTo>
                    <a:cubicBezTo>
                      <a:pt x="232791" y="180679"/>
                      <a:pt x="180679" y="232791"/>
                      <a:pt x="116396" y="232791"/>
                    </a:cubicBezTo>
                    <a:cubicBezTo>
                      <a:pt x="52112" y="232791"/>
                      <a:pt x="0" y="180679"/>
                      <a:pt x="0" y="116395"/>
                    </a:cubicBezTo>
                    <a:cubicBezTo>
                      <a:pt x="0" y="52112"/>
                      <a:pt x="52112" y="0"/>
                      <a:pt x="116396" y="0"/>
                    </a:cubicBezTo>
                    <a:cubicBezTo>
                      <a:pt x="180679" y="0"/>
                      <a:pt x="232791" y="52112"/>
                      <a:pt x="232791" y="116395"/>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118" name="Freihandform: Form 138">
                <a:extLst>
                  <a:ext uri="{FF2B5EF4-FFF2-40B4-BE49-F238E27FC236}">
                    <a16:creationId xmlns:a16="http://schemas.microsoft.com/office/drawing/2014/main" id="{59E5C81E-9108-A79B-B908-5EFE290DA6BB}"/>
                  </a:ext>
                </a:extLst>
              </p:cNvPr>
              <p:cNvSpPr/>
              <p:nvPr/>
            </p:nvSpPr>
            <p:spPr>
              <a:xfrm>
                <a:off x="6725064" y="2488660"/>
                <a:ext cx="232790" cy="232790"/>
              </a:xfrm>
              <a:custGeom>
                <a:avLst/>
                <a:gdLst>
                  <a:gd name="connsiteX0" fmla="*/ 232791 w 232790"/>
                  <a:gd name="connsiteY0" fmla="*/ 116395 h 232790"/>
                  <a:gd name="connsiteX1" fmla="*/ 116396 w 232790"/>
                  <a:gd name="connsiteY1" fmla="*/ 232791 h 232790"/>
                  <a:gd name="connsiteX2" fmla="*/ 0 w 232790"/>
                  <a:gd name="connsiteY2" fmla="*/ 116395 h 232790"/>
                  <a:gd name="connsiteX3" fmla="*/ 116396 w 232790"/>
                  <a:gd name="connsiteY3" fmla="*/ 0 h 232790"/>
                  <a:gd name="connsiteX4" fmla="*/ 232791 w 232790"/>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5"/>
                    </a:moveTo>
                    <a:cubicBezTo>
                      <a:pt x="232791" y="180679"/>
                      <a:pt x="180679" y="232791"/>
                      <a:pt x="116396" y="232791"/>
                    </a:cubicBezTo>
                    <a:cubicBezTo>
                      <a:pt x="52112" y="232791"/>
                      <a:pt x="0" y="180679"/>
                      <a:pt x="0" y="116395"/>
                    </a:cubicBezTo>
                    <a:cubicBezTo>
                      <a:pt x="0" y="52112"/>
                      <a:pt x="52112" y="0"/>
                      <a:pt x="116396" y="0"/>
                    </a:cubicBezTo>
                    <a:cubicBezTo>
                      <a:pt x="180679" y="0"/>
                      <a:pt x="232791" y="52112"/>
                      <a:pt x="232791" y="116395"/>
                    </a:cubicBezTo>
                    <a:close/>
                  </a:path>
                </a:pathLst>
              </a:custGeom>
              <a:solidFill>
                <a:schemeClr val="accent3"/>
              </a:solidFill>
              <a:ln w="9525" cap="flat">
                <a:solidFill>
                  <a:schemeClr val="bg1"/>
                </a:solidFill>
                <a:prstDash val="solid"/>
                <a:miter/>
              </a:ln>
            </p:spPr>
            <p:txBody>
              <a:bodyPr rtlCol="0" anchor="ctr"/>
              <a:lstStyle/>
              <a:p>
                <a:endParaRPr lang="de-AT"/>
              </a:p>
            </p:txBody>
          </p:sp>
          <p:sp>
            <p:nvSpPr>
              <p:cNvPr id="119" name="Freihandform: Form 139">
                <a:extLst>
                  <a:ext uri="{FF2B5EF4-FFF2-40B4-BE49-F238E27FC236}">
                    <a16:creationId xmlns:a16="http://schemas.microsoft.com/office/drawing/2014/main" id="{208B173F-B57C-AC91-D90C-7F11E535D690}"/>
                  </a:ext>
                </a:extLst>
              </p:cNvPr>
              <p:cNvSpPr/>
              <p:nvPr/>
            </p:nvSpPr>
            <p:spPr>
              <a:xfrm>
                <a:off x="6829172" y="2734310"/>
                <a:ext cx="232790" cy="232790"/>
              </a:xfrm>
              <a:custGeom>
                <a:avLst/>
                <a:gdLst>
                  <a:gd name="connsiteX0" fmla="*/ 232791 w 232790"/>
                  <a:gd name="connsiteY0" fmla="*/ 116396 h 232790"/>
                  <a:gd name="connsiteX1" fmla="*/ 116395 w 232790"/>
                  <a:gd name="connsiteY1" fmla="*/ 232791 h 232790"/>
                  <a:gd name="connsiteX2" fmla="*/ 0 w 232790"/>
                  <a:gd name="connsiteY2" fmla="*/ 116396 h 232790"/>
                  <a:gd name="connsiteX3" fmla="*/ 116395 w 232790"/>
                  <a:gd name="connsiteY3" fmla="*/ 0 h 232790"/>
                  <a:gd name="connsiteX4" fmla="*/ 232791 w 232790"/>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6"/>
                    </a:moveTo>
                    <a:cubicBezTo>
                      <a:pt x="232791" y="180679"/>
                      <a:pt x="180679" y="232791"/>
                      <a:pt x="116395" y="232791"/>
                    </a:cubicBezTo>
                    <a:cubicBezTo>
                      <a:pt x="52112" y="232791"/>
                      <a:pt x="0" y="180679"/>
                      <a:pt x="0" y="116396"/>
                    </a:cubicBezTo>
                    <a:cubicBezTo>
                      <a:pt x="0" y="52112"/>
                      <a:pt x="52112" y="0"/>
                      <a:pt x="116395" y="0"/>
                    </a:cubicBezTo>
                    <a:cubicBezTo>
                      <a:pt x="180679" y="0"/>
                      <a:pt x="232791" y="52112"/>
                      <a:pt x="232791" y="116396"/>
                    </a:cubicBezTo>
                    <a:close/>
                  </a:path>
                </a:pathLst>
              </a:custGeom>
              <a:solidFill>
                <a:schemeClr val="accent2">
                  <a:lumMod val="60000"/>
                  <a:lumOff val="40000"/>
                </a:schemeClr>
              </a:solidFill>
              <a:ln w="9525" cap="flat">
                <a:solidFill>
                  <a:schemeClr val="bg1"/>
                </a:solidFill>
                <a:prstDash val="solid"/>
                <a:miter/>
              </a:ln>
            </p:spPr>
            <p:txBody>
              <a:bodyPr rtlCol="0" anchor="ctr"/>
              <a:lstStyle/>
              <a:p>
                <a:endParaRPr lang="de-AT"/>
              </a:p>
            </p:txBody>
          </p:sp>
          <p:sp>
            <p:nvSpPr>
              <p:cNvPr id="120" name="Freihandform: Form 140">
                <a:extLst>
                  <a:ext uri="{FF2B5EF4-FFF2-40B4-BE49-F238E27FC236}">
                    <a16:creationId xmlns:a16="http://schemas.microsoft.com/office/drawing/2014/main" id="{AF71F14E-4330-85D4-2378-68CBAD3D18CE}"/>
                  </a:ext>
                </a:extLst>
              </p:cNvPr>
              <p:cNvSpPr/>
              <p:nvPr/>
            </p:nvSpPr>
            <p:spPr>
              <a:xfrm>
                <a:off x="7035579" y="2903474"/>
                <a:ext cx="232790" cy="232790"/>
              </a:xfrm>
              <a:custGeom>
                <a:avLst/>
                <a:gdLst>
                  <a:gd name="connsiteX0" fmla="*/ 232791 w 232790"/>
                  <a:gd name="connsiteY0" fmla="*/ 116395 h 232790"/>
                  <a:gd name="connsiteX1" fmla="*/ 116395 w 232790"/>
                  <a:gd name="connsiteY1" fmla="*/ 232791 h 232790"/>
                  <a:gd name="connsiteX2" fmla="*/ 0 w 232790"/>
                  <a:gd name="connsiteY2" fmla="*/ 116395 h 232790"/>
                  <a:gd name="connsiteX3" fmla="*/ 116395 w 232790"/>
                  <a:gd name="connsiteY3" fmla="*/ 0 h 232790"/>
                  <a:gd name="connsiteX4" fmla="*/ 232791 w 232790"/>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5"/>
                    </a:moveTo>
                    <a:cubicBezTo>
                      <a:pt x="232791" y="180679"/>
                      <a:pt x="180679" y="232791"/>
                      <a:pt x="116395" y="232791"/>
                    </a:cubicBezTo>
                    <a:cubicBezTo>
                      <a:pt x="52112" y="232791"/>
                      <a:pt x="0" y="180679"/>
                      <a:pt x="0" y="116395"/>
                    </a:cubicBezTo>
                    <a:cubicBezTo>
                      <a:pt x="0" y="52112"/>
                      <a:pt x="52112" y="0"/>
                      <a:pt x="116395" y="0"/>
                    </a:cubicBezTo>
                    <a:cubicBezTo>
                      <a:pt x="180679" y="0"/>
                      <a:pt x="232791" y="52112"/>
                      <a:pt x="232791" y="116395"/>
                    </a:cubicBezTo>
                    <a:close/>
                  </a:path>
                </a:pathLst>
              </a:custGeom>
              <a:solidFill>
                <a:schemeClr val="accent3">
                  <a:lumMod val="60000"/>
                  <a:lumOff val="40000"/>
                </a:schemeClr>
              </a:solidFill>
              <a:ln w="9525" cap="flat">
                <a:solidFill>
                  <a:schemeClr val="bg1"/>
                </a:solidFill>
                <a:prstDash val="solid"/>
                <a:miter/>
              </a:ln>
            </p:spPr>
            <p:txBody>
              <a:bodyPr rtlCol="0" anchor="ctr"/>
              <a:lstStyle/>
              <a:p>
                <a:endParaRPr lang="de-AT"/>
              </a:p>
            </p:txBody>
          </p:sp>
          <p:sp>
            <p:nvSpPr>
              <p:cNvPr id="121" name="Freihandform: Form 141">
                <a:extLst>
                  <a:ext uri="{FF2B5EF4-FFF2-40B4-BE49-F238E27FC236}">
                    <a16:creationId xmlns:a16="http://schemas.microsoft.com/office/drawing/2014/main" id="{24879B43-39D5-B673-59DC-BA608552D30D}"/>
                  </a:ext>
                </a:extLst>
              </p:cNvPr>
              <p:cNvSpPr/>
              <p:nvPr/>
            </p:nvSpPr>
            <p:spPr>
              <a:xfrm>
                <a:off x="7296849" y="2957385"/>
                <a:ext cx="232790" cy="232790"/>
              </a:xfrm>
              <a:custGeom>
                <a:avLst/>
                <a:gdLst>
                  <a:gd name="connsiteX0" fmla="*/ 232791 w 232790"/>
                  <a:gd name="connsiteY0" fmla="*/ 116396 h 232790"/>
                  <a:gd name="connsiteX1" fmla="*/ 116396 w 232790"/>
                  <a:gd name="connsiteY1" fmla="*/ 232791 h 232790"/>
                  <a:gd name="connsiteX2" fmla="*/ 0 w 232790"/>
                  <a:gd name="connsiteY2" fmla="*/ 116396 h 232790"/>
                  <a:gd name="connsiteX3" fmla="*/ 116396 w 232790"/>
                  <a:gd name="connsiteY3" fmla="*/ 0 h 232790"/>
                  <a:gd name="connsiteX4" fmla="*/ 232791 w 232790"/>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6"/>
                    </a:moveTo>
                    <a:cubicBezTo>
                      <a:pt x="232791" y="180679"/>
                      <a:pt x="180679" y="232791"/>
                      <a:pt x="116396" y="232791"/>
                    </a:cubicBezTo>
                    <a:cubicBezTo>
                      <a:pt x="52112" y="232791"/>
                      <a:pt x="0" y="180679"/>
                      <a:pt x="0" y="116396"/>
                    </a:cubicBezTo>
                    <a:cubicBezTo>
                      <a:pt x="0" y="52112"/>
                      <a:pt x="52112" y="0"/>
                      <a:pt x="116396" y="0"/>
                    </a:cubicBezTo>
                    <a:cubicBezTo>
                      <a:pt x="180679" y="0"/>
                      <a:pt x="232791" y="52112"/>
                      <a:pt x="232791" y="116396"/>
                    </a:cubicBezTo>
                    <a:close/>
                  </a:path>
                </a:pathLst>
              </a:custGeom>
              <a:solidFill>
                <a:schemeClr val="accent6">
                  <a:lumMod val="60000"/>
                  <a:lumOff val="40000"/>
                </a:schemeClr>
              </a:solidFill>
              <a:ln w="9525" cap="flat">
                <a:solidFill>
                  <a:schemeClr val="bg1"/>
                </a:solidFill>
                <a:prstDash val="solid"/>
                <a:miter/>
              </a:ln>
            </p:spPr>
            <p:txBody>
              <a:bodyPr rtlCol="0" anchor="ctr"/>
              <a:lstStyle/>
              <a:p>
                <a:endParaRPr lang="de-AT"/>
              </a:p>
            </p:txBody>
          </p:sp>
          <p:sp>
            <p:nvSpPr>
              <p:cNvPr id="122" name="Freihandform: Form 142">
                <a:extLst>
                  <a:ext uri="{FF2B5EF4-FFF2-40B4-BE49-F238E27FC236}">
                    <a16:creationId xmlns:a16="http://schemas.microsoft.com/office/drawing/2014/main" id="{151A26C6-B6DA-86B8-5739-3821C541DCBD}"/>
                  </a:ext>
                </a:extLst>
              </p:cNvPr>
              <p:cNvSpPr/>
              <p:nvPr/>
            </p:nvSpPr>
            <p:spPr>
              <a:xfrm>
                <a:off x="7553358" y="2883662"/>
                <a:ext cx="232790" cy="232790"/>
              </a:xfrm>
              <a:custGeom>
                <a:avLst/>
                <a:gdLst>
                  <a:gd name="connsiteX0" fmla="*/ 232791 w 232790"/>
                  <a:gd name="connsiteY0" fmla="*/ 116395 h 232790"/>
                  <a:gd name="connsiteX1" fmla="*/ 116395 w 232790"/>
                  <a:gd name="connsiteY1" fmla="*/ 232791 h 232790"/>
                  <a:gd name="connsiteX2" fmla="*/ 0 w 232790"/>
                  <a:gd name="connsiteY2" fmla="*/ 116395 h 232790"/>
                  <a:gd name="connsiteX3" fmla="*/ 116395 w 232790"/>
                  <a:gd name="connsiteY3" fmla="*/ 0 h 232790"/>
                  <a:gd name="connsiteX4" fmla="*/ 232791 w 232790"/>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5"/>
                    </a:moveTo>
                    <a:cubicBezTo>
                      <a:pt x="232791" y="180679"/>
                      <a:pt x="180679" y="232791"/>
                      <a:pt x="116395" y="232791"/>
                    </a:cubicBezTo>
                    <a:cubicBezTo>
                      <a:pt x="52112" y="232791"/>
                      <a:pt x="0" y="180679"/>
                      <a:pt x="0" y="116395"/>
                    </a:cubicBezTo>
                    <a:cubicBezTo>
                      <a:pt x="0" y="52112"/>
                      <a:pt x="52112" y="0"/>
                      <a:pt x="116395" y="0"/>
                    </a:cubicBezTo>
                    <a:cubicBezTo>
                      <a:pt x="180679" y="0"/>
                      <a:pt x="232791" y="52112"/>
                      <a:pt x="232791" y="116395"/>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123" name="Freihandform: Form 143">
                <a:extLst>
                  <a:ext uri="{FF2B5EF4-FFF2-40B4-BE49-F238E27FC236}">
                    <a16:creationId xmlns:a16="http://schemas.microsoft.com/office/drawing/2014/main" id="{7B10C5B6-DF69-A5D5-D08D-E3124EB97F57}"/>
                  </a:ext>
                </a:extLst>
              </p:cNvPr>
              <p:cNvSpPr/>
              <p:nvPr/>
            </p:nvSpPr>
            <p:spPr>
              <a:xfrm>
                <a:off x="7746144" y="2699163"/>
                <a:ext cx="232791" cy="232790"/>
              </a:xfrm>
              <a:custGeom>
                <a:avLst/>
                <a:gdLst>
                  <a:gd name="connsiteX0" fmla="*/ 232791 w 232791"/>
                  <a:gd name="connsiteY0" fmla="*/ 116396 h 232790"/>
                  <a:gd name="connsiteX1" fmla="*/ 116395 w 232791"/>
                  <a:gd name="connsiteY1" fmla="*/ 232791 h 232790"/>
                  <a:gd name="connsiteX2" fmla="*/ 0 w 232791"/>
                  <a:gd name="connsiteY2" fmla="*/ 116396 h 232790"/>
                  <a:gd name="connsiteX3" fmla="*/ 116395 w 232791"/>
                  <a:gd name="connsiteY3" fmla="*/ 0 h 232790"/>
                  <a:gd name="connsiteX4" fmla="*/ 232791 w 232791"/>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1" h="232790">
                    <a:moveTo>
                      <a:pt x="232791" y="116396"/>
                    </a:moveTo>
                    <a:cubicBezTo>
                      <a:pt x="232791" y="180679"/>
                      <a:pt x="180679" y="232791"/>
                      <a:pt x="116395" y="232791"/>
                    </a:cubicBezTo>
                    <a:cubicBezTo>
                      <a:pt x="52112" y="232791"/>
                      <a:pt x="0" y="180679"/>
                      <a:pt x="0" y="116396"/>
                    </a:cubicBezTo>
                    <a:cubicBezTo>
                      <a:pt x="0" y="52112"/>
                      <a:pt x="52112" y="0"/>
                      <a:pt x="116395" y="0"/>
                    </a:cubicBezTo>
                    <a:cubicBezTo>
                      <a:pt x="180679" y="0"/>
                      <a:pt x="232791" y="52112"/>
                      <a:pt x="232791" y="116396"/>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124" name="Freihandform: Form 144">
                <a:extLst>
                  <a:ext uri="{FF2B5EF4-FFF2-40B4-BE49-F238E27FC236}">
                    <a16:creationId xmlns:a16="http://schemas.microsoft.com/office/drawing/2014/main" id="{0775763F-3DEC-C7A9-4499-E56FC6F57F48}"/>
                  </a:ext>
                </a:extLst>
              </p:cNvPr>
              <p:cNvSpPr/>
              <p:nvPr/>
            </p:nvSpPr>
            <p:spPr>
              <a:xfrm>
                <a:off x="7831107" y="2446179"/>
                <a:ext cx="232791" cy="232790"/>
              </a:xfrm>
              <a:custGeom>
                <a:avLst/>
                <a:gdLst>
                  <a:gd name="connsiteX0" fmla="*/ 232791 w 232791"/>
                  <a:gd name="connsiteY0" fmla="*/ 116396 h 232790"/>
                  <a:gd name="connsiteX1" fmla="*/ 116395 w 232791"/>
                  <a:gd name="connsiteY1" fmla="*/ 232791 h 232790"/>
                  <a:gd name="connsiteX2" fmla="*/ 0 w 232791"/>
                  <a:gd name="connsiteY2" fmla="*/ 116396 h 232790"/>
                  <a:gd name="connsiteX3" fmla="*/ 116395 w 232791"/>
                  <a:gd name="connsiteY3" fmla="*/ 0 h 232790"/>
                  <a:gd name="connsiteX4" fmla="*/ 232791 w 232791"/>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1" h="232790">
                    <a:moveTo>
                      <a:pt x="232791" y="116396"/>
                    </a:moveTo>
                    <a:cubicBezTo>
                      <a:pt x="232791" y="180679"/>
                      <a:pt x="180679" y="232791"/>
                      <a:pt x="116395" y="232791"/>
                    </a:cubicBezTo>
                    <a:cubicBezTo>
                      <a:pt x="52112" y="232791"/>
                      <a:pt x="0" y="180679"/>
                      <a:pt x="0" y="116396"/>
                    </a:cubicBezTo>
                    <a:cubicBezTo>
                      <a:pt x="0" y="52112"/>
                      <a:pt x="52112" y="0"/>
                      <a:pt x="116395" y="0"/>
                    </a:cubicBezTo>
                    <a:cubicBezTo>
                      <a:pt x="180679" y="0"/>
                      <a:pt x="232791" y="52112"/>
                      <a:pt x="232791" y="116396"/>
                    </a:cubicBezTo>
                    <a:close/>
                  </a:path>
                </a:pathLst>
              </a:custGeom>
              <a:solidFill>
                <a:schemeClr val="accent4"/>
              </a:solidFill>
              <a:ln w="9525" cap="flat">
                <a:solidFill>
                  <a:schemeClr val="bg1"/>
                </a:solidFill>
                <a:prstDash val="solid"/>
                <a:miter/>
              </a:ln>
            </p:spPr>
            <p:txBody>
              <a:bodyPr rtlCol="0" anchor="ctr"/>
              <a:lstStyle/>
              <a:p>
                <a:endParaRPr lang="de-AT"/>
              </a:p>
            </p:txBody>
          </p:sp>
          <p:sp>
            <p:nvSpPr>
              <p:cNvPr id="125" name="Freihandform: Form 145">
                <a:extLst>
                  <a:ext uri="{FF2B5EF4-FFF2-40B4-BE49-F238E27FC236}">
                    <a16:creationId xmlns:a16="http://schemas.microsoft.com/office/drawing/2014/main" id="{A47579E5-9F0F-7F8D-29E8-658DFA881903}"/>
                  </a:ext>
                </a:extLst>
              </p:cNvPr>
              <p:cNvSpPr/>
              <p:nvPr/>
            </p:nvSpPr>
            <p:spPr>
              <a:xfrm>
                <a:off x="7788816" y="2182717"/>
                <a:ext cx="232791" cy="232790"/>
              </a:xfrm>
              <a:custGeom>
                <a:avLst/>
                <a:gdLst>
                  <a:gd name="connsiteX0" fmla="*/ 232791 w 232791"/>
                  <a:gd name="connsiteY0" fmla="*/ 116396 h 232790"/>
                  <a:gd name="connsiteX1" fmla="*/ 116395 w 232791"/>
                  <a:gd name="connsiteY1" fmla="*/ 232791 h 232790"/>
                  <a:gd name="connsiteX2" fmla="*/ 0 w 232791"/>
                  <a:gd name="connsiteY2" fmla="*/ 116396 h 232790"/>
                  <a:gd name="connsiteX3" fmla="*/ 116395 w 232791"/>
                  <a:gd name="connsiteY3" fmla="*/ 0 h 232790"/>
                  <a:gd name="connsiteX4" fmla="*/ 232791 w 232791"/>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1" h="232790">
                    <a:moveTo>
                      <a:pt x="232791" y="116396"/>
                    </a:moveTo>
                    <a:cubicBezTo>
                      <a:pt x="232791" y="180679"/>
                      <a:pt x="180679" y="232791"/>
                      <a:pt x="116395" y="232791"/>
                    </a:cubicBezTo>
                    <a:cubicBezTo>
                      <a:pt x="52112" y="232791"/>
                      <a:pt x="0" y="180679"/>
                      <a:pt x="0" y="116396"/>
                    </a:cubicBezTo>
                    <a:cubicBezTo>
                      <a:pt x="0" y="52112"/>
                      <a:pt x="52112" y="0"/>
                      <a:pt x="116395" y="0"/>
                    </a:cubicBezTo>
                    <a:cubicBezTo>
                      <a:pt x="180679" y="0"/>
                      <a:pt x="232791" y="52112"/>
                      <a:pt x="232791" y="116396"/>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126" name="Freihandform: Form 146">
                <a:extLst>
                  <a:ext uri="{FF2B5EF4-FFF2-40B4-BE49-F238E27FC236}">
                    <a16:creationId xmlns:a16="http://schemas.microsoft.com/office/drawing/2014/main" id="{EF9926D6-DBD4-6A30-162A-BBB707CF663A}"/>
                  </a:ext>
                </a:extLst>
              </p:cNvPr>
              <p:cNvSpPr/>
              <p:nvPr/>
            </p:nvSpPr>
            <p:spPr>
              <a:xfrm>
                <a:off x="7628986" y="1969071"/>
                <a:ext cx="232790" cy="232790"/>
              </a:xfrm>
              <a:custGeom>
                <a:avLst/>
                <a:gdLst>
                  <a:gd name="connsiteX0" fmla="*/ 232791 w 232790"/>
                  <a:gd name="connsiteY0" fmla="*/ 116396 h 232790"/>
                  <a:gd name="connsiteX1" fmla="*/ 116395 w 232790"/>
                  <a:gd name="connsiteY1" fmla="*/ 232791 h 232790"/>
                  <a:gd name="connsiteX2" fmla="*/ 0 w 232790"/>
                  <a:gd name="connsiteY2" fmla="*/ 116396 h 232790"/>
                  <a:gd name="connsiteX3" fmla="*/ 116395 w 232790"/>
                  <a:gd name="connsiteY3" fmla="*/ 0 h 232790"/>
                  <a:gd name="connsiteX4" fmla="*/ 232791 w 232790"/>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6"/>
                    </a:moveTo>
                    <a:cubicBezTo>
                      <a:pt x="232791" y="180679"/>
                      <a:pt x="180679" y="232791"/>
                      <a:pt x="116395" y="232791"/>
                    </a:cubicBezTo>
                    <a:cubicBezTo>
                      <a:pt x="52112" y="232791"/>
                      <a:pt x="0" y="180679"/>
                      <a:pt x="0" y="116396"/>
                    </a:cubicBezTo>
                    <a:cubicBezTo>
                      <a:pt x="0" y="52112"/>
                      <a:pt x="52112" y="0"/>
                      <a:pt x="116395" y="0"/>
                    </a:cubicBezTo>
                    <a:cubicBezTo>
                      <a:pt x="180679" y="0"/>
                      <a:pt x="232791" y="52112"/>
                      <a:pt x="232791" y="116396"/>
                    </a:cubicBezTo>
                    <a:close/>
                  </a:path>
                </a:pathLst>
              </a:custGeom>
              <a:solidFill>
                <a:schemeClr val="accent4">
                  <a:lumMod val="60000"/>
                  <a:lumOff val="40000"/>
                </a:schemeClr>
              </a:solidFill>
              <a:ln w="9525" cap="flat">
                <a:solidFill>
                  <a:schemeClr val="bg1"/>
                </a:solidFill>
                <a:prstDash val="solid"/>
                <a:miter/>
              </a:ln>
            </p:spPr>
            <p:txBody>
              <a:bodyPr rtlCol="0" anchor="ctr"/>
              <a:lstStyle/>
              <a:p>
                <a:endParaRPr lang="de-AT"/>
              </a:p>
            </p:txBody>
          </p:sp>
        </p:grpSp>
        <p:grpSp>
          <p:nvGrpSpPr>
            <p:cNvPr id="106" name="Grafik 15">
              <a:extLst>
                <a:ext uri="{FF2B5EF4-FFF2-40B4-BE49-F238E27FC236}">
                  <a16:creationId xmlns:a16="http://schemas.microsoft.com/office/drawing/2014/main" id="{D41B84A2-6133-7238-545D-AA8A81A846B1}"/>
                </a:ext>
              </a:extLst>
            </p:cNvPr>
            <p:cNvGrpSpPr/>
            <p:nvPr/>
          </p:nvGrpSpPr>
          <p:grpSpPr>
            <a:xfrm>
              <a:off x="7016529" y="2145379"/>
              <a:ext cx="756094" cy="786383"/>
              <a:chOff x="7016529" y="2145379"/>
              <a:chExt cx="756094" cy="786383"/>
            </a:xfrm>
          </p:grpSpPr>
          <p:sp>
            <p:nvSpPr>
              <p:cNvPr id="108" name="Freihandform: Form 148">
                <a:extLst>
                  <a:ext uri="{FF2B5EF4-FFF2-40B4-BE49-F238E27FC236}">
                    <a16:creationId xmlns:a16="http://schemas.microsoft.com/office/drawing/2014/main" id="{071449EF-13AF-BEDB-5B46-631D1C545CD3}"/>
                  </a:ext>
                </a:extLst>
              </p:cNvPr>
              <p:cNvSpPr/>
              <p:nvPr/>
            </p:nvSpPr>
            <p:spPr>
              <a:xfrm>
                <a:off x="7496017" y="2245868"/>
                <a:ext cx="232790" cy="232790"/>
              </a:xfrm>
              <a:custGeom>
                <a:avLst/>
                <a:gdLst>
                  <a:gd name="connsiteX0" fmla="*/ 232791 w 232790"/>
                  <a:gd name="connsiteY0" fmla="*/ 116396 h 232790"/>
                  <a:gd name="connsiteX1" fmla="*/ 116396 w 232790"/>
                  <a:gd name="connsiteY1" fmla="*/ 232791 h 232790"/>
                  <a:gd name="connsiteX2" fmla="*/ 0 w 232790"/>
                  <a:gd name="connsiteY2" fmla="*/ 116396 h 232790"/>
                  <a:gd name="connsiteX3" fmla="*/ 116396 w 232790"/>
                  <a:gd name="connsiteY3" fmla="*/ 0 h 232790"/>
                  <a:gd name="connsiteX4" fmla="*/ 232791 w 232790"/>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6"/>
                    </a:moveTo>
                    <a:cubicBezTo>
                      <a:pt x="232791" y="180679"/>
                      <a:pt x="180679" y="232791"/>
                      <a:pt x="116396" y="232791"/>
                    </a:cubicBezTo>
                    <a:cubicBezTo>
                      <a:pt x="52112" y="232791"/>
                      <a:pt x="0" y="180679"/>
                      <a:pt x="0" y="116396"/>
                    </a:cubicBezTo>
                    <a:cubicBezTo>
                      <a:pt x="0" y="52112"/>
                      <a:pt x="52112" y="0"/>
                      <a:pt x="116396" y="0"/>
                    </a:cubicBezTo>
                    <a:cubicBezTo>
                      <a:pt x="180679" y="0"/>
                      <a:pt x="232791" y="52112"/>
                      <a:pt x="232791" y="116396"/>
                    </a:cubicBezTo>
                    <a:close/>
                  </a:path>
                </a:pathLst>
              </a:custGeom>
              <a:solidFill>
                <a:schemeClr val="accent2"/>
              </a:solidFill>
              <a:ln w="9525" cap="flat">
                <a:solidFill>
                  <a:schemeClr val="bg1"/>
                </a:solidFill>
                <a:prstDash val="solid"/>
                <a:miter/>
              </a:ln>
            </p:spPr>
            <p:txBody>
              <a:bodyPr rtlCol="0" anchor="ctr"/>
              <a:lstStyle/>
              <a:p>
                <a:endParaRPr lang="de-AT"/>
              </a:p>
            </p:txBody>
          </p:sp>
          <p:sp>
            <p:nvSpPr>
              <p:cNvPr id="109" name="Freihandform: Form 149">
                <a:extLst>
                  <a:ext uri="{FF2B5EF4-FFF2-40B4-BE49-F238E27FC236}">
                    <a16:creationId xmlns:a16="http://schemas.microsoft.com/office/drawing/2014/main" id="{BA901DBE-518E-586B-57CF-20188100FAC7}"/>
                  </a:ext>
                </a:extLst>
              </p:cNvPr>
              <p:cNvSpPr/>
              <p:nvPr/>
            </p:nvSpPr>
            <p:spPr>
              <a:xfrm>
                <a:off x="7234365" y="2145379"/>
                <a:ext cx="232790" cy="232790"/>
              </a:xfrm>
              <a:custGeom>
                <a:avLst/>
                <a:gdLst>
                  <a:gd name="connsiteX0" fmla="*/ 232791 w 232790"/>
                  <a:gd name="connsiteY0" fmla="*/ 116396 h 232790"/>
                  <a:gd name="connsiteX1" fmla="*/ 116396 w 232790"/>
                  <a:gd name="connsiteY1" fmla="*/ 232791 h 232790"/>
                  <a:gd name="connsiteX2" fmla="*/ 0 w 232790"/>
                  <a:gd name="connsiteY2" fmla="*/ 116396 h 232790"/>
                  <a:gd name="connsiteX3" fmla="*/ 116396 w 232790"/>
                  <a:gd name="connsiteY3" fmla="*/ 0 h 232790"/>
                  <a:gd name="connsiteX4" fmla="*/ 232791 w 232790"/>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6"/>
                    </a:moveTo>
                    <a:cubicBezTo>
                      <a:pt x="232791" y="180679"/>
                      <a:pt x="180679" y="232791"/>
                      <a:pt x="116396" y="232791"/>
                    </a:cubicBezTo>
                    <a:cubicBezTo>
                      <a:pt x="52112" y="232791"/>
                      <a:pt x="0" y="180679"/>
                      <a:pt x="0" y="116396"/>
                    </a:cubicBezTo>
                    <a:cubicBezTo>
                      <a:pt x="0" y="52112"/>
                      <a:pt x="52112" y="0"/>
                      <a:pt x="116396" y="0"/>
                    </a:cubicBezTo>
                    <a:cubicBezTo>
                      <a:pt x="180679" y="0"/>
                      <a:pt x="232791" y="52112"/>
                      <a:pt x="232791" y="116396"/>
                    </a:cubicBezTo>
                    <a:close/>
                  </a:path>
                </a:pathLst>
              </a:custGeom>
              <a:solidFill>
                <a:schemeClr val="accent6"/>
              </a:solidFill>
              <a:ln w="9525" cap="flat">
                <a:solidFill>
                  <a:schemeClr val="bg1"/>
                </a:solidFill>
                <a:prstDash val="solid"/>
                <a:miter/>
              </a:ln>
            </p:spPr>
            <p:txBody>
              <a:bodyPr rtlCol="0" anchor="ctr"/>
              <a:lstStyle/>
              <a:p>
                <a:endParaRPr lang="de-AT"/>
              </a:p>
            </p:txBody>
          </p:sp>
          <p:sp>
            <p:nvSpPr>
              <p:cNvPr id="110" name="Freihandform: Form 150">
                <a:extLst>
                  <a:ext uri="{FF2B5EF4-FFF2-40B4-BE49-F238E27FC236}">
                    <a16:creationId xmlns:a16="http://schemas.microsoft.com/office/drawing/2014/main" id="{AD589B66-7D10-BD0B-32FE-28607A67E416}"/>
                  </a:ext>
                </a:extLst>
              </p:cNvPr>
              <p:cNvSpPr/>
              <p:nvPr/>
            </p:nvSpPr>
            <p:spPr>
              <a:xfrm>
                <a:off x="7016529" y="2321687"/>
                <a:ext cx="232790" cy="232790"/>
              </a:xfrm>
              <a:custGeom>
                <a:avLst/>
                <a:gdLst>
                  <a:gd name="connsiteX0" fmla="*/ 232791 w 232790"/>
                  <a:gd name="connsiteY0" fmla="*/ 116395 h 232790"/>
                  <a:gd name="connsiteX1" fmla="*/ 116395 w 232790"/>
                  <a:gd name="connsiteY1" fmla="*/ 232791 h 232790"/>
                  <a:gd name="connsiteX2" fmla="*/ 0 w 232790"/>
                  <a:gd name="connsiteY2" fmla="*/ 116395 h 232790"/>
                  <a:gd name="connsiteX3" fmla="*/ 116395 w 232790"/>
                  <a:gd name="connsiteY3" fmla="*/ 0 h 232790"/>
                  <a:gd name="connsiteX4" fmla="*/ 232791 w 232790"/>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5"/>
                    </a:moveTo>
                    <a:cubicBezTo>
                      <a:pt x="232791" y="180679"/>
                      <a:pt x="180679" y="232791"/>
                      <a:pt x="116395" y="232791"/>
                    </a:cubicBezTo>
                    <a:cubicBezTo>
                      <a:pt x="52112" y="232791"/>
                      <a:pt x="0" y="180679"/>
                      <a:pt x="0" y="116395"/>
                    </a:cubicBezTo>
                    <a:cubicBezTo>
                      <a:pt x="0" y="52112"/>
                      <a:pt x="52112" y="0"/>
                      <a:pt x="116395" y="0"/>
                    </a:cubicBezTo>
                    <a:cubicBezTo>
                      <a:pt x="180679" y="0"/>
                      <a:pt x="232791" y="52112"/>
                      <a:pt x="232791" y="116395"/>
                    </a:cubicBezTo>
                    <a:close/>
                  </a:path>
                </a:pathLst>
              </a:custGeom>
              <a:solidFill>
                <a:schemeClr val="accent4"/>
              </a:solidFill>
              <a:ln w="9525" cap="flat">
                <a:solidFill>
                  <a:schemeClr val="bg1"/>
                </a:solidFill>
                <a:prstDash val="solid"/>
                <a:miter/>
              </a:ln>
            </p:spPr>
            <p:txBody>
              <a:bodyPr rtlCol="0" anchor="ctr"/>
              <a:lstStyle/>
              <a:p>
                <a:endParaRPr lang="de-AT"/>
              </a:p>
            </p:txBody>
          </p:sp>
          <p:sp>
            <p:nvSpPr>
              <p:cNvPr id="111" name="Freihandform: Form 151">
                <a:extLst>
                  <a:ext uri="{FF2B5EF4-FFF2-40B4-BE49-F238E27FC236}">
                    <a16:creationId xmlns:a16="http://schemas.microsoft.com/office/drawing/2014/main" id="{03BA49A2-CF81-9A8B-3AF6-276E5479383D}"/>
                  </a:ext>
                </a:extLst>
              </p:cNvPr>
              <p:cNvSpPr/>
              <p:nvPr/>
            </p:nvSpPr>
            <p:spPr>
              <a:xfrm>
                <a:off x="7060344" y="2598579"/>
                <a:ext cx="232790" cy="232790"/>
              </a:xfrm>
              <a:custGeom>
                <a:avLst/>
                <a:gdLst>
                  <a:gd name="connsiteX0" fmla="*/ 232791 w 232790"/>
                  <a:gd name="connsiteY0" fmla="*/ 116396 h 232790"/>
                  <a:gd name="connsiteX1" fmla="*/ 116395 w 232790"/>
                  <a:gd name="connsiteY1" fmla="*/ 232791 h 232790"/>
                  <a:gd name="connsiteX2" fmla="*/ 0 w 232790"/>
                  <a:gd name="connsiteY2" fmla="*/ 116396 h 232790"/>
                  <a:gd name="connsiteX3" fmla="*/ 116395 w 232790"/>
                  <a:gd name="connsiteY3" fmla="*/ 0 h 232790"/>
                  <a:gd name="connsiteX4" fmla="*/ 232791 w 232790"/>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6"/>
                    </a:moveTo>
                    <a:cubicBezTo>
                      <a:pt x="232791" y="180679"/>
                      <a:pt x="180679" y="232791"/>
                      <a:pt x="116395" y="232791"/>
                    </a:cubicBezTo>
                    <a:cubicBezTo>
                      <a:pt x="52112" y="232791"/>
                      <a:pt x="0" y="180679"/>
                      <a:pt x="0" y="116396"/>
                    </a:cubicBezTo>
                    <a:cubicBezTo>
                      <a:pt x="0" y="52112"/>
                      <a:pt x="52112" y="0"/>
                      <a:pt x="116395" y="0"/>
                    </a:cubicBezTo>
                    <a:cubicBezTo>
                      <a:pt x="180679" y="0"/>
                      <a:pt x="232791" y="52112"/>
                      <a:pt x="232791" y="116396"/>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112" name="Freihandform: Form 152">
                <a:extLst>
                  <a:ext uri="{FF2B5EF4-FFF2-40B4-BE49-F238E27FC236}">
                    <a16:creationId xmlns:a16="http://schemas.microsoft.com/office/drawing/2014/main" id="{8B5A19D4-2B30-A848-FEE9-716B45247A35}"/>
                  </a:ext>
                </a:extLst>
              </p:cNvPr>
              <p:cNvSpPr/>
              <p:nvPr/>
            </p:nvSpPr>
            <p:spPr>
              <a:xfrm>
                <a:off x="7321995" y="2698972"/>
                <a:ext cx="232790" cy="232790"/>
              </a:xfrm>
              <a:custGeom>
                <a:avLst/>
                <a:gdLst>
                  <a:gd name="connsiteX0" fmla="*/ 232791 w 232790"/>
                  <a:gd name="connsiteY0" fmla="*/ 116395 h 232790"/>
                  <a:gd name="connsiteX1" fmla="*/ 116396 w 232790"/>
                  <a:gd name="connsiteY1" fmla="*/ 232791 h 232790"/>
                  <a:gd name="connsiteX2" fmla="*/ 0 w 232790"/>
                  <a:gd name="connsiteY2" fmla="*/ 116395 h 232790"/>
                  <a:gd name="connsiteX3" fmla="*/ 116396 w 232790"/>
                  <a:gd name="connsiteY3" fmla="*/ 0 h 232790"/>
                  <a:gd name="connsiteX4" fmla="*/ 232791 w 232790"/>
                  <a:gd name="connsiteY4" fmla="*/ 116395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5"/>
                    </a:moveTo>
                    <a:cubicBezTo>
                      <a:pt x="232791" y="180679"/>
                      <a:pt x="180679" y="232791"/>
                      <a:pt x="116396" y="232791"/>
                    </a:cubicBezTo>
                    <a:cubicBezTo>
                      <a:pt x="52112" y="232791"/>
                      <a:pt x="0" y="180679"/>
                      <a:pt x="0" y="116395"/>
                    </a:cubicBezTo>
                    <a:cubicBezTo>
                      <a:pt x="0" y="52112"/>
                      <a:pt x="52112" y="0"/>
                      <a:pt x="116396" y="0"/>
                    </a:cubicBezTo>
                    <a:cubicBezTo>
                      <a:pt x="180679" y="0"/>
                      <a:pt x="232791" y="52112"/>
                      <a:pt x="232791" y="116395"/>
                    </a:cubicBezTo>
                    <a:close/>
                  </a:path>
                </a:pathLst>
              </a:custGeom>
              <a:solidFill>
                <a:schemeClr val="bg1"/>
              </a:solidFill>
              <a:ln w="9525" cap="flat">
                <a:solidFill>
                  <a:schemeClr val="tx1"/>
                </a:solidFill>
                <a:prstDash val="solid"/>
                <a:miter/>
              </a:ln>
            </p:spPr>
            <p:txBody>
              <a:bodyPr rtlCol="0" anchor="ctr"/>
              <a:lstStyle/>
              <a:p>
                <a:endParaRPr lang="de-AT"/>
              </a:p>
            </p:txBody>
          </p:sp>
          <p:sp>
            <p:nvSpPr>
              <p:cNvPr id="113" name="Freihandform: Form 153">
                <a:extLst>
                  <a:ext uri="{FF2B5EF4-FFF2-40B4-BE49-F238E27FC236}">
                    <a16:creationId xmlns:a16="http://schemas.microsoft.com/office/drawing/2014/main" id="{67F22B36-C4C4-84E6-9C9C-0B6AC1265906}"/>
                  </a:ext>
                </a:extLst>
              </p:cNvPr>
              <p:cNvSpPr/>
              <p:nvPr/>
            </p:nvSpPr>
            <p:spPr>
              <a:xfrm>
                <a:off x="7539832" y="2522664"/>
                <a:ext cx="232790" cy="232790"/>
              </a:xfrm>
              <a:custGeom>
                <a:avLst/>
                <a:gdLst>
                  <a:gd name="connsiteX0" fmla="*/ 232791 w 232790"/>
                  <a:gd name="connsiteY0" fmla="*/ 116396 h 232790"/>
                  <a:gd name="connsiteX1" fmla="*/ 116395 w 232790"/>
                  <a:gd name="connsiteY1" fmla="*/ 232791 h 232790"/>
                  <a:gd name="connsiteX2" fmla="*/ 0 w 232790"/>
                  <a:gd name="connsiteY2" fmla="*/ 116396 h 232790"/>
                  <a:gd name="connsiteX3" fmla="*/ 116395 w 232790"/>
                  <a:gd name="connsiteY3" fmla="*/ 0 h 232790"/>
                  <a:gd name="connsiteX4" fmla="*/ 232791 w 232790"/>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6"/>
                    </a:moveTo>
                    <a:cubicBezTo>
                      <a:pt x="232791" y="180679"/>
                      <a:pt x="180679" y="232791"/>
                      <a:pt x="116395" y="232791"/>
                    </a:cubicBezTo>
                    <a:cubicBezTo>
                      <a:pt x="52112" y="232791"/>
                      <a:pt x="0" y="180679"/>
                      <a:pt x="0" y="116396"/>
                    </a:cubicBezTo>
                    <a:cubicBezTo>
                      <a:pt x="0" y="52112"/>
                      <a:pt x="52112" y="0"/>
                      <a:pt x="116395" y="0"/>
                    </a:cubicBezTo>
                    <a:cubicBezTo>
                      <a:pt x="180679" y="0"/>
                      <a:pt x="232791" y="52112"/>
                      <a:pt x="232791" y="116396"/>
                    </a:cubicBezTo>
                    <a:close/>
                  </a:path>
                </a:pathLst>
              </a:custGeom>
              <a:solidFill>
                <a:schemeClr val="accent1"/>
              </a:solidFill>
              <a:ln w="9525" cap="flat">
                <a:solidFill>
                  <a:schemeClr val="bg1"/>
                </a:solidFill>
                <a:prstDash val="solid"/>
                <a:miter/>
              </a:ln>
            </p:spPr>
            <p:txBody>
              <a:bodyPr rtlCol="0" anchor="ctr"/>
              <a:lstStyle/>
              <a:p>
                <a:endParaRPr lang="de-AT"/>
              </a:p>
            </p:txBody>
          </p:sp>
        </p:grpSp>
        <p:sp>
          <p:nvSpPr>
            <p:cNvPr id="107" name="Freihandform: Form 154">
              <a:extLst>
                <a:ext uri="{FF2B5EF4-FFF2-40B4-BE49-F238E27FC236}">
                  <a16:creationId xmlns:a16="http://schemas.microsoft.com/office/drawing/2014/main" id="{88CDB8BE-4783-D611-AEA6-A2FAB0308442}"/>
                </a:ext>
              </a:extLst>
            </p:cNvPr>
            <p:cNvSpPr/>
            <p:nvPr/>
          </p:nvSpPr>
          <p:spPr>
            <a:xfrm>
              <a:off x="7279323" y="2423414"/>
              <a:ext cx="232790" cy="232790"/>
            </a:xfrm>
            <a:custGeom>
              <a:avLst/>
              <a:gdLst>
                <a:gd name="connsiteX0" fmla="*/ 232791 w 232790"/>
                <a:gd name="connsiteY0" fmla="*/ 116396 h 232790"/>
                <a:gd name="connsiteX1" fmla="*/ 116396 w 232790"/>
                <a:gd name="connsiteY1" fmla="*/ 232791 h 232790"/>
                <a:gd name="connsiteX2" fmla="*/ 0 w 232790"/>
                <a:gd name="connsiteY2" fmla="*/ 116396 h 232790"/>
                <a:gd name="connsiteX3" fmla="*/ 116396 w 232790"/>
                <a:gd name="connsiteY3" fmla="*/ 0 h 232790"/>
                <a:gd name="connsiteX4" fmla="*/ 232791 w 232790"/>
                <a:gd name="connsiteY4" fmla="*/ 116396 h 232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 h="232790">
                  <a:moveTo>
                    <a:pt x="232791" y="116396"/>
                  </a:moveTo>
                  <a:cubicBezTo>
                    <a:pt x="232791" y="180679"/>
                    <a:pt x="180679" y="232791"/>
                    <a:pt x="116396" y="232791"/>
                  </a:cubicBezTo>
                  <a:cubicBezTo>
                    <a:pt x="52112" y="232791"/>
                    <a:pt x="0" y="180679"/>
                    <a:pt x="0" y="116396"/>
                  </a:cubicBezTo>
                  <a:cubicBezTo>
                    <a:pt x="0" y="52112"/>
                    <a:pt x="52112" y="0"/>
                    <a:pt x="116396" y="0"/>
                  </a:cubicBezTo>
                  <a:cubicBezTo>
                    <a:pt x="180679" y="0"/>
                    <a:pt x="232791" y="52112"/>
                    <a:pt x="232791" y="116396"/>
                  </a:cubicBezTo>
                  <a:close/>
                </a:path>
              </a:pathLst>
            </a:custGeom>
            <a:solidFill>
              <a:schemeClr val="bg1"/>
            </a:solidFill>
            <a:ln w="9525" cap="flat">
              <a:solidFill>
                <a:schemeClr val="tx1"/>
              </a:solidFill>
              <a:prstDash val="solid"/>
              <a:miter/>
            </a:ln>
          </p:spPr>
          <p:txBody>
            <a:bodyPr rtlCol="0" anchor="ctr"/>
            <a:lstStyle/>
            <a:p>
              <a:endParaRPr lang="de-AT"/>
            </a:p>
          </p:txBody>
        </p:sp>
      </p:grpSp>
      <p:sp>
        <p:nvSpPr>
          <p:cNvPr id="19" name="Textfeld 4">
            <a:extLst>
              <a:ext uri="{FF2B5EF4-FFF2-40B4-BE49-F238E27FC236}">
                <a16:creationId xmlns:a16="http://schemas.microsoft.com/office/drawing/2014/main" id="{329225FD-4AFD-0742-6722-7B020181931D}"/>
              </a:ext>
            </a:extLst>
          </p:cNvPr>
          <p:cNvSpPr txBox="1"/>
          <p:nvPr/>
        </p:nvSpPr>
        <p:spPr>
          <a:xfrm>
            <a:off x="6937702" y="3813633"/>
            <a:ext cx="1135247" cy="369332"/>
          </a:xfrm>
          <a:prstGeom prst="rect">
            <a:avLst/>
          </a:prstGeom>
          <a:noFill/>
        </p:spPr>
        <p:txBody>
          <a:bodyPr wrap="none" rtlCol="0">
            <a:spAutoFit/>
          </a:bodyPr>
          <a:lstStyle/>
          <a:p>
            <a:r>
              <a:rPr lang="de-AT" b="1">
                <a:solidFill>
                  <a:schemeClr val="bg1"/>
                </a:solidFill>
              </a:rPr>
              <a:t>Inklusion</a:t>
            </a:r>
          </a:p>
        </p:txBody>
      </p:sp>
    </p:spTree>
    <p:extLst>
      <p:ext uri="{BB962C8B-B14F-4D97-AF65-F5344CB8AC3E}">
        <p14:creationId xmlns:p14="http://schemas.microsoft.com/office/powerpoint/2010/main" val="136069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el 12">
            <a:extLst>
              <a:ext uri="{FF2B5EF4-FFF2-40B4-BE49-F238E27FC236}">
                <a16:creationId xmlns:a16="http://schemas.microsoft.com/office/drawing/2014/main" id="{13021922-9517-48D0-BFA0-6E3D95F85A48}"/>
              </a:ext>
            </a:extLst>
          </p:cNvPr>
          <p:cNvSpPr>
            <a:spLocks noGrp="1"/>
          </p:cNvSpPr>
          <p:nvPr>
            <p:ph type="ctrTitle"/>
          </p:nvPr>
        </p:nvSpPr>
        <p:spPr/>
        <p:txBody>
          <a:bodyPr/>
          <a:lstStyle/>
          <a:p>
            <a:r>
              <a:rPr lang="de-DE"/>
              <a:t>Talent-Workshop</a:t>
            </a:r>
          </a:p>
        </p:txBody>
      </p:sp>
      <p:sp>
        <p:nvSpPr>
          <p:cNvPr id="14" name="Untertitel 13">
            <a:extLst>
              <a:ext uri="{FF2B5EF4-FFF2-40B4-BE49-F238E27FC236}">
                <a16:creationId xmlns:a16="http://schemas.microsoft.com/office/drawing/2014/main" id="{7311FC99-55DE-4A31-A0EA-EE9137DD21FA}"/>
              </a:ext>
            </a:extLst>
          </p:cNvPr>
          <p:cNvSpPr>
            <a:spLocks noGrp="1"/>
          </p:cNvSpPr>
          <p:nvPr>
            <p:ph type="subTitle" idx="1"/>
          </p:nvPr>
        </p:nvSpPr>
        <p:spPr/>
        <p:txBody>
          <a:bodyPr/>
          <a:lstStyle/>
          <a:p>
            <a:r>
              <a:rPr lang="de-DE"/>
              <a:t>16. &amp; 19. Januar 2026</a:t>
            </a:r>
          </a:p>
        </p:txBody>
      </p:sp>
      <p:pic>
        <p:nvPicPr>
          <p:cNvPr id="3" name="Inhaltsplatzhalter 2" descr="Das Logo des Talent Programms. Die Schrift zeigt &quot;myAbility Talent&quot;, darunter sind 5 Bilder: 1 Akademischer Hut, 1 Rollstuhl, 2 Hände für Dolmetschung, 1 Person mit Rollstuhl als Schatten für unsichtbare Erkrankungen und eine Brille für Blindheit">
            <a:extLst>
              <a:ext uri="{FF2B5EF4-FFF2-40B4-BE49-F238E27FC236}">
                <a16:creationId xmlns:a16="http://schemas.microsoft.com/office/drawing/2014/main" id="{F605D71D-46CD-47A7-AA50-80BE4FD034BF}"/>
              </a:ext>
              <a:ext uri="{C183D7F6-B498-43B3-948B-1728B52AA6E4}">
                <adec:decorative xmlns:adec="http://schemas.microsoft.com/office/drawing/2017/decorative" val="0"/>
              </a:ext>
            </a:extLst>
          </p:cNvPr>
          <p:cNvPicPr>
            <a:picLocks noGrp="1" noChangeAspect="1"/>
          </p:cNvPicPr>
          <p:nvPr>
            <p:ph sz="quarter" idx="13"/>
          </p:nvPr>
        </p:nvPicPr>
        <p:blipFill>
          <a:blip r:embed="rId3" cstate="print">
            <a:extLst>
              <a:ext uri="{28A0092B-C50C-407E-A947-70E740481C1C}">
                <a14:useLocalDpi xmlns:a14="http://schemas.microsoft.com/office/drawing/2010/main" val="0"/>
              </a:ext>
            </a:extLst>
          </a:blip>
          <a:stretch>
            <a:fillRect/>
          </a:stretch>
        </p:blipFill>
        <p:spPr>
          <a:xfrm>
            <a:off x="792163" y="2466337"/>
            <a:ext cx="1698625" cy="618814"/>
          </a:xfrm>
        </p:spPr>
      </p:pic>
    </p:spTree>
    <p:extLst>
      <p:ext uri="{BB962C8B-B14F-4D97-AF65-F5344CB8AC3E}">
        <p14:creationId xmlns:p14="http://schemas.microsoft.com/office/powerpoint/2010/main" val="11508673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D065E8A-7CFA-BFD2-04E8-75DCBD234600}"/>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19199113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95" imgH="394" progId="TCLayout.ActiveDocument.1">
                  <p:embed/>
                </p:oleObj>
              </mc:Choice>
              <mc:Fallback>
                <p:oleObj name="think-cell Folie" r:id="rId4" imgW="395" imgH="394" progId="TCLayout.ActiveDocument.1">
                  <p:embed/>
                  <p:pic>
                    <p:nvPicPr>
                      <p:cNvPr id="3" name="think-cell data - do not delete" hidden="1">
                        <a:extLst>
                          <a:ext uri="{FF2B5EF4-FFF2-40B4-BE49-F238E27FC236}">
                            <a16:creationId xmlns:a16="http://schemas.microsoft.com/office/drawing/2014/main" id="{7D065E8A-7CFA-BFD2-04E8-75DCBD234600}"/>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1" name="Grafik 10">
            <a:extLst>
              <a:ext uri="{FF2B5EF4-FFF2-40B4-BE49-F238E27FC236}">
                <a16:creationId xmlns:a16="http://schemas.microsoft.com/office/drawing/2014/main" id="{0089D59B-C5A7-D993-DA9F-1F992997B2DB}"/>
              </a:ext>
              <a:ext uri="{C183D7F6-B498-43B3-948B-1728B52AA6E4}">
                <adec:decorative xmlns:adec="http://schemas.microsoft.com/office/drawing/2017/decorative" val="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3375102" y="1125487"/>
            <a:ext cx="3444716" cy="3053826"/>
          </a:xfrm>
          <a:prstGeom prst="ellipse">
            <a:avLst/>
          </a:prstGeom>
          <a:ln>
            <a:noFill/>
          </a:ln>
          <a:effectLst>
            <a:softEdge rad="112500"/>
          </a:effectLst>
        </p:spPr>
      </p:pic>
      <p:sp>
        <p:nvSpPr>
          <p:cNvPr id="2" name="Titel 1">
            <a:extLst>
              <a:ext uri="{FF2B5EF4-FFF2-40B4-BE49-F238E27FC236}">
                <a16:creationId xmlns:a16="http://schemas.microsoft.com/office/drawing/2014/main" id="{423C7267-F492-F2E2-5EA8-FECE20D28AB1}"/>
              </a:ext>
            </a:extLst>
          </p:cNvPr>
          <p:cNvSpPr>
            <a:spLocks noGrp="1"/>
          </p:cNvSpPr>
          <p:nvPr>
            <p:ph type="title"/>
          </p:nvPr>
        </p:nvSpPr>
        <p:spPr/>
        <p:txBody>
          <a:bodyPr vert="horz"/>
          <a:lstStyle/>
          <a:p>
            <a:r>
              <a:rPr lang="de-AT"/>
              <a:t>Wir stehen für Transparenz!</a:t>
            </a:r>
          </a:p>
        </p:txBody>
      </p:sp>
      <p:sp>
        <p:nvSpPr>
          <p:cNvPr id="13" name="Textfeld 12">
            <a:extLst>
              <a:ext uri="{FF2B5EF4-FFF2-40B4-BE49-F238E27FC236}">
                <a16:creationId xmlns:a16="http://schemas.microsoft.com/office/drawing/2014/main" id="{506D9F25-1EB9-B1DF-2EF6-F3D66F708D81}"/>
              </a:ext>
            </a:extLst>
          </p:cNvPr>
          <p:cNvSpPr txBox="1"/>
          <p:nvPr/>
        </p:nvSpPr>
        <p:spPr>
          <a:xfrm>
            <a:off x="422032" y="1023004"/>
            <a:ext cx="3556655" cy="3139321"/>
          </a:xfrm>
          <a:prstGeom prst="rect">
            <a:avLst/>
          </a:prstGeom>
          <a:noFill/>
        </p:spPr>
        <p:txBody>
          <a:bodyPr wrap="square" rtlCol="0">
            <a:spAutoFit/>
          </a:bodyPr>
          <a:lstStyle/>
          <a:p>
            <a:r>
              <a:rPr lang="de-AT" b="1">
                <a:solidFill>
                  <a:schemeClr val="accent1"/>
                </a:solidFill>
              </a:rPr>
              <a:t>Unternehmen suchen</a:t>
            </a:r>
            <a:r>
              <a:rPr lang="de-AT" b="1">
                <a:solidFill>
                  <a:schemeClr val="bg1">
                    <a:lumMod val="85000"/>
                  </a:schemeClr>
                </a:solidFill>
              </a:rPr>
              <a:t>:</a:t>
            </a:r>
            <a:endParaRPr lang="de-AT">
              <a:solidFill>
                <a:schemeClr val="bg1">
                  <a:lumMod val="85000"/>
                </a:schemeClr>
              </a:solidFill>
            </a:endParaRPr>
          </a:p>
          <a:p>
            <a:pPr marL="285750" indent="-285750">
              <a:buFont typeface="Arial" panose="020B0604020202020204" pitchFamily="34" charset="0"/>
              <a:buChar char="•"/>
            </a:pPr>
            <a:r>
              <a:rPr lang="de-AT">
                <a:solidFill>
                  <a:schemeClr val="bg1"/>
                </a:solidFill>
              </a:rPr>
              <a:t>Einen neuen </a:t>
            </a:r>
            <a:r>
              <a:rPr lang="de-AT" b="1">
                <a:solidFill>
                  <a:schemeClr val="bg1"/>
                </a:solidFill>
              </a:rPr>
              <a:t>Talent-Pool</a:t>
            </a:r>
          </a:p>
          <a:p>
            <a:pPr marL="285750" indent="-285750">
              <a:buFont typeface="Arial" panose="020B0604020202020204" pitchFamily="34" charset="0"/>
              <a:buChar char="•"/>
            </a:pPr>
            <a:r>
              <a:rPr lang="de-AT" err="1">
                <a:solidFill>
                  <a:schemeClr val="bg1"/>
                </a:solidFill>
              </a:rPr>
              <a:t>Expert:innen</a:t>
            </a:r>
            <a:r>
              <a:rPr lang="de-AT">
                <a:solidFill>
                  <a:schemeClr val="bg1"/>
                </a:solidFill>
              </a:rPr>
              <a:t> </a:t>
            </a:r>
            <a:r>
              <a:rPr lang="de-AT" b="1">
                <a:solidFill>
                  <a:schemeClr val="bg1"/>
                </a:solidFill>
              </a:rPr>
              <a:t>in eigener Sache</a:t>
            </a:r>
          </a:p>
          <a:p>
            <a:pPr marL="285750" indent="-285750">
              <a:buFont typeface="Arial" panose="020B0604020202020204" pitchFamily="34" charset="0"/>
              <a:buChar char="•"/>
            </a:pPr>
            <a:r>
              <a:rPr lang="de-AT">
                <a:solidFill>
                  <a:schemeClr val="bg1"/>
                </a:solidFill>
              </a:rPr>
              <a:t>Unterstützung in deren </a:t>
            </a:r>
            <a:r>
              <a:rPr lang="de-AT" b="1">
                <a:solidFill>
                  <a:schemeClr val="bg1"/>
                </a:solidFill>
              </a:rPr>
              <a:t>Inklusionsstrategie</a:t>
            </a:r>
            <a:endParaRPr lang="de-AT" b="1">
              <a:solidFill>
                <a:schemeClr val="bg1">
                  <a:lumMod val="85000"/>
                </a:schemeClr>
              </a:solidFill>
            </a:endParaRPr>
          </a:p>
          <a:p>
            <a:endParaRPr lang="de-AT">
              <a:solidFill>
                <a:schemeClr val="bg1">
                  <a:lumMod val="85000"/>
                </a:schemeClr>
              </a:solidFill>
            </a:endParaRPr>
          </a:p>
          <a:p>
            <a:r>
              <a:rPr lang="de-AT" b="1">
                <a:solidFill>
                  <a:schemeClr val="accent1"/>
                </a:solidFill>
              </a:rPr>
              <a:t>Talents suchen</a:t>
            </a:r>
            <a:r>
              <a:rPr lang="de-AT" b="1">
                <a:solidFill>
                  <a:schemeClr val="bg1">
                    <a:lumMod val="85000"/>
                  </a:schemeClr>
                </a:solidFill>
              </a:rPr>
              <a:t>:</a:t>
            </a:r>
          </a:p>
          <a:p>
            <a:pPr marL="285750" indent="-285750">
              <a:buFont typeface="Arial" panose="020B0604020202020204" pitchFamily="34" charset="0"/>
              <a:buChar char="•"/>
            </a:pPr>
            <a:r>
              <a:rPr lang="de-AT" b="1">
                <a:solidFill>
                  <a:schemeClr val="bg1"/>
                </a:solidFill>
              </a:rPr>
              <a:t>Inklusive </a:t>
            </a:r>
            <a:r>
              <a:rPr lang="de-AT">
                <a:solidFill>
                  <a:schemeClr val="bg1"/>
                </a:solidFill>
              </a:rPr>
              <a:t>Unternehmen</a:t>
            </a:r>
          </a:p>
          <a:p>
            <a:pPr marL="285750" indent="-285750">
              <a:buFont typeface="Arial" panose="020B0604020202020204" pitchFamily="34" charset="0"/>
              <a:buChar char="•"/>
            </a:pPr>
            <a:r>
              <a:rPr lang="de-AT">
                <a:solidFill>
                  <a:schemeClr val="bg1"/>
                </a:solidFill>
              </a:rPr>
              <a:t>Ein </a:t>
            </a:r>
            <a:r>
              <a:rPr lang="de-AT" b="1">
                <a:solidFill>
                  <a:schemeClr val="bg1"/>
                </a:solidFill>
              </a:rPr>
              <a:t>inklusives Netzwerk</a:t>
            </a:r>
          </a:p>
          <a:p>
            <a:pPr marL="285750" indent="-285750">
              <a:buFont typeface="Arial" panose="020B0604020202020204" pitchFamily="34" charset="0"/>
              <a:buChar char="•"/>
            </a:pPr>
            <a:r>
              <a:rPr lang="de-AT" b="1">
                <a:solidFill>
                  <a:schemeClr val="bg1"/>
                </a:solidFill>
              </a:rPr>
              <a:t>Coaching &amp; Beratung </a:t>
            </a:r>
            <a:r>
              <a:rPr lang="de-AT">
                <a:solidFill>
                  <a:schemeClr val="bg1"/>
                </a:solidFill>
              </a:rPr>
              <a:t>über ihre eigene Strategie</a:t>
            </a:r>
          </a:p>
        </p:txBody>
      </p:sp>
      <p:sp>
        <p:nvSpPr>
          <p:cNvPr id="14" name="Textfeld 13">
            <a:extLst>
              <a:ext uri="{FF2B5EF4-FFF2-40B4-BE49-F238E27FC236}">
                <a16:creationId xmlns:a16="http://schemas.microsoft.com/office/drawing/2014/main" id="{8593FA4C-D87C-D3C8-444A-A7F17B9BF029}"/>
              </a:ext>
            </a:extLst>
          </p:cNvPr>
          <p:cNvSpPr txBox="1"/>
          <p:nvPr/>
        </p:nvSpPr>
        <p:spPr>
          <a:xfrm>
            <a:off x="6308167" y="2269498"/>
            <a:ext cx="2647369" cy="1200329"/>
          </a:xfrm>
          <a:prstGeom prst="rect">
            <a:avLst/>
          </a:prstGeom>
          <a:noFill/>
        </p:spPr>
        <p:txBody>
          <a:bodyPr wrap="square" rtlCol="0">
            <a:spAutoFit/>
          </a:bodyPr>
          <a:lstStyle/>
          <a:p>
            <a:pPr algn="ctr"/>
            <a:r>
              <a:rPr lang="de-AT" b="1">
                <a:solidFill>
                  <a:schemeClr val="bg1"/>
                </a:solidFill>
              </a:rPr>
              <a:t>Unsere gemeinsame Währung ist </a:t>
            </a:r>
            <a:r>
              <a:rPr lang="de-AT" b="1">
                <a:solidFill>
                  <a:schemeClr val="accent1"/>
                </a:solidFill>
              </a:rPr>
              <a:t>Expertise</a:t>
            </a:r>
            <a:r>
              <a:rPr lang="de-AT" b="1">
                <a:solidFill>
                  <a:schemeClr val="bg2"/>
                </a:solidFill>
              </a:rPr>
              <a:t> </a:t>
            </a:r>
            <a:r>
              <a:rPr lang="de-AT" b="1">
                <a:solidFill>
                  <a:schemeClr val="bg1"/>
                </a:solidFill>
              </a:rPr>
              <a:t>&amp;</a:t>
            </a:r>
            <a:r>
              <a:rPr lang="de-AT" b="1">
                <a:solidFill>
                  <a:schemeClr val="bg2"/>
                </a:solidFill>
              </a:rPr>
              <a:t> </a:t>
            </a:r>
            <a:r>
              <a:rPr lang="de-AT" b="1">
                <a:solidFill>
                  <a:schemeClr val="accent1"/>
                </a:solidFill>
              </a:rPr>
              <a:t>Feedback</a:t>
            </a:r>
            <a:r>
              <a:rPr lang="de-AT" b="1">
                <a:solidFill>
                  <a:schemeClr val="bg1"/>
                </a:solidFill>
              </a:rPr>
              <a:t>!</a:t>
            </a:r>
          </a:p>
          <a:p>
            <a:endParaRPr lang="de-AT">
              <a:solidFill>
                <a:schemeClr val="bg1">
                  <a:lumMod val="85000"/>
                </a:schemeClr>
              </a:solidFill>
            </a:endParaRPr>
          </a:p>
        </p:txBody>
      </p:sp>
      <p:sp>
        <p:nvSpPr>
          <p:cNvPr id="15" name="Textfeld 14">
            <a:extLst>
              <a:ext uri="{FF2B5EF4-FFF2-40B4-BE49-F238E27FC236}">
                <a16:creationId xmlns:a16="http://schemas.microsoft.com/office/drawing/2014/main" id="{11607B4E-C91D-8661-EA64-1A4DA93E79E4}"/>
              </a:ext>
            </a:extLst>
          </p:cNvPr>
          <p:cNvSpPr txBox="1"/>
          <p:nvPr/>
        </p:nvSpPr>
        <p:spPr>
          <a:xfrm>
            <a:off x="4348636" y="4688311"/>
            <a:ext cx="5451499" cy="646331"/>
          </a:xfrm>
          <a:prstGeom prst="rect">
            <a:avLst/>
          </a:prstGeom>
          <a:noFill/>
        </p:spPr>
        <p:txBody>
          <a:bodyPr wrap="square" rtlCol="0">
            <a:spAutoFit/>
          </a:bodyPr>
          <a:lstStyle/>
          <a:p>
            <a:pPr algn="ctr"/>
            <a:r>
              <a:rPr lang="de-AT" b="1">
                <a:solidFill>
                  <a:schemeClr val="bg1"/>
                </a:solidFill>
              </a:rPr>
              <a:t>Stellt jederzeit Fragen!</a:t>
            </a:r>
          </a:p>
          <a:p>
            <a:endParaRPr lang="de-AT">
              <a:solidFill>
                <a:schemeClr val="bg1">
                  <a:lumMod val="85000"/>
                </a:schemeClr>
              </a:solidFill>
            </a:endParaRPr>
          </a:p>
        </p:txBody>
      </p:sp>
    </p:spTree>
    <p:extLst>
      <p:ext uri="{BB962C8B-B14F-4D97-AF65-F5344CB8AC3E}">
        <p14:creationId xmlns:p14="http://schemas.microsoft.com/office/powerpoint/2010/main" val="1569019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49150839-21D5-1C13-45F0-CA543E4A7DDD}"/>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41713610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95" imgH="394" progId="TCLayout.ActiveDocument.1">
                  <p:embed/>
                </p:oleObj>
              </mc:Choice>
              <mc:Fallback>
                <p:oleObj name="think-cell Folie" r:id="rId4" imgW="395" imgH="394" progId="TCLayout.ActiveDocument.1">
                  <p:embed/>
                  <p:pic>
                    <p:nvPicPr>
                      <p:cNvPr id="11" name="think-cell data - do not delete" hidden="1">
                        <a:extLst>
                          <a:ext uri="{FF2B5EF4-FFF2-40B4-BE49-F238E27FC236}">
                            <a16:creationId xmlns:a16="http://schemas.microsoft.com/office/drawing/2014/main" id="{49150839-21D5-1C13-45F0-CA543E4A7DDD}"/>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440BFB85-0707-F998-E4D6-0DB69B53ABF1}"/>
              </a:ext>
            </a:extLst>
          </p:cNvPr>
          <p:cNvSpPr>
            <a:spLocks noGrp="1"/>
          </p:cNvSpPr>
          <p:nvPr>
            <p:ph type="ctrTitle"/>
          </p:nvPr>
        </p:nvSpPr>
        <p:spPr/>
        <p:txBody>
          <a:bodyPr vert="horz"/>
          <a:lstStyle/>
          <a:p>
            <a:r>
              <a:rPr lang="de-AT"/>
              <a:t>Das Talent Programm</a:t>
            </a:r>
          </a:p>
        </p:txBody>
      </p:sp>
      <p:sp>
        <p:nvSpPr>
          <p:cNvPr id="3" name="Textplatzhalter 2">
            <a:extLst>
              <a:ext uri="{FF2B5EF4-FFF2-40B4-BE49-F238E27FC236}">
                <a16:creationId xmlns:a16="http://schemas.microsoft.com/office/drawing/2014/main" id="{6EC5E2B8-9029-D6FA-B2FC-522EBEB97C09}"/>
              </a:ext>
            </a:extLst>
          </p:cNvPr>
          <p:cNvSpPr>
            <a:spLocks noGrp="1"/>
          </p:cNvSpPr>
          <p:nvPr>
            <p:ph type="body" sz="quarter" idx="26"/>
          </p:nvPr>
        </p:nvSpPr>
        <p:spPr>
          <a:xfrm>
            <a:off x="645297" y="931395"/>
            <a:ext cx="5737574" cy="382588"/>
          </a:xfrm>
        </p:spPr>
        <p:txBody>
          <a:bodyPr/>
          <a:lstStyle/>
          <a:p>
            <a:r>
              <a:rPr lang="de-DE"/>
              <a:t>Ein inklusives Netzwerk auf- oder ausbauen</a:t>
            </a:r>
            <a:endParaRPr lang="de-AT"/>
          </a:p>
        </p:txBody>
      </p:sp>
      <p:pic>
        <p:nvPicPr>
          <p:cNvPr id="19" name="Bildplatzhalter 18">
            <a:extLst>
              <a:ext uri="{FF2B5EF4-FFF2-40B4-BE49-F238E27FC236}">
                <a16:creationId xmlns:a16="http://schemas.microsoft.com/office/drawing/2014/main" id="{292B8201-85C2-8086-1E36-0A4D1797A590}"/>
              </a:ext>
              <a:ext uri="{C183D7F6-B498-43B3-948B-1728B52AA6E4}">
                <adec:decorative xmlns:adec="http://schemas.microsoft.com/office/drawing/2017/decorative" val="1"/>
              </a:ext>
            </a:extLst>
          </p:cNvPr>
          <p:cNvPicPr>
            <a:picLocks noGrp="1" noChangeAspect="1"/>
          </p:cNvPicPr>
          <p:nvPr>
            <p:ph type="pic" sz="quarter" idx="17"/>
          </p:nvPr>
        </p:nvPicPr>
        <p:blipFill>
          <a:blip r:embed="rId6">
            <a:extLst>
              <a:ext uri="{96DAC541-7B7A-43D3-8B79-37D633B846F1}">
                <asvg:svgBlip xmlns:asvg="http://schemas.microsoft.com/office/drawing/2016/SVG/main" r:embed="rId7"/>
              </a:ext>
            </a:extLst>
          </a:blip>
          <a:srcRect t="126" b="126"/>
          <a:stretch>
            <a:fillRect/>
          </a:stretch>
        </p:blipFill>
        <p:spPr>
          <a:xfrm>
            <a:off x="55779" y="1296100"/>
            <a:ext cx="895035" cy="891935"/>
          </a:xfrm>
        </p:spPr>
      </p:pic>
      <p:sp>
        <p:nvSpPr>
          <p:cNvPr id="13" name="Inhaltsplatzhalter 2">
            <a:extLst>
              <a:ext uri="{FF2B5EF4-FFF2-40B4-BE49-F238E27FC236}">
                <a16:creationId xmlns:a16="http://schemas.microsoft.com/office/drawing/2014/main" id="{97865F05-1BEC-E178-D61D-74B881A2AFF4}"/>
              </a:ext>
            </a:extLst>
          </p:cNvPr>
          <p:cNvSpPr txBox="1">
            <a:spLocks noGrp="1"/>
          </p:cNvSpPr>
          <p:nvPr>
            <p:ph idx="14"/>
          </p:nvPr>
        </p:nvSpPr>
        <p:spPr>
          <a:xfrm>
            <a:off x="932928" y="1568870"/>
            <a:ext cx="5449943" cy="2935648"/>
          </a:xfrm>
          <a:prstGeom prst="rect">
            <a:avLst/>
          </a:prstGeom>
        </p:spPr>
        <p:txBody>
          <a:bodyPr/>
          <a:lstStyle>
            <a:lvl1pPr marL="0" indent="0" algn="l" defTabSz="685800" rtl="0" eaLnBrk="1" latinLnBrk="0" hangingPunct="1">
              <a:lnSpc>
                <a:spcPct val="80000"/>
              </a:lnSpc>
              <a:spcBef>
                <a:spcPts val="750"/>
              </a:spcBef>
              <a:buFont typeface="Arial" panose="020B0604020202020204" pitchFamily="34" charset="0"/>
              <a:buNone/>
              <a:defRPr sz="1800" b="0" kern="1200">
                <a:solidFill>
                  <a:schemeClr val="bg1"/>
                </a:solidFill>
                <a:latin typeface="Source Sans Pro" panose="020B0503030403020204" pitchFamily="34" charset="0"/>
                <a:ea typeface="Source Sans Pro" panose="020B0503030403020204" pitchFamily="34" charset="0"/>
                <a:cs typeface="+mn-cs"/>
              </a:defRPr>
            </a:lvl1pPr>
            <a:lvl2pPr marL="182563" indent="-182563"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2pPr>
            <a:lvl3pPr marL="358775" indent="-176213"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3pPr>
            <a:lvl4pPr marL="538163" indent="-179388"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4pPr>
            <a:lvl5pPr marL="715963" indent="-177800" algn="l" defTabSz="685800" rtl="0" eaLnBrk="1" latinLnBrk="0" hangingPunct="1">
              <a:lnSpc>
                <a:spcPct val="80000"/>
              </a:lnSpc>
              <a:spcBef>
                <a:spcPts val="375"/>
              </a:spcBef>
              <a:buFont typeface="Arial" panose="020B0604020202020204" pitchFamily="34" charset="0"/>
              <a:buChar char="•"/>
              <a:defRPr sz="1800" kern="1200">
                <a:solidFill>
                  <a:schemeClr val="bg1"/>
                </a:solidFill>
                <a:latin typeface="Source Sans Pro" panose="020B0503030403020204" pitchFamily="34" charset="0"/>
                <a:ea typeface="Source Sans Pro" panose="020B0503030403020204" pitchFamily="34" charset="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pPr>
            <a:r>
              <a:rPr lang="de-DE"/>
              <a:t>Booste deine Karriere
Erhalte kostenlose Top-Coaching-Sitzungen
Baue ein Netzwerk mit Unternehmen auf
Erlebe einzigartige Schnuppermöglichkeiten
Unterstützung im Umgang mit Behinderungen und/oder chronischen Erkrankungen erhalten
Tausche dich mit anderen Talents aus und vernetze dich</a:t>
            </a:r>
            <a:endParaRPr lang="de-AT"/>
          </a:p>
        </p:txBody>
      </p:sp>
      <p:sp>
        <p:nvSpPr>
          <p:cNvPr id="20" name="Textfeld 19">
            <a:extLst>
              <a:ext uri="{FF2B5EF4-FFF2-40B4-BE49-F238E27FC236}">
                <a16:creationId xmlns:a16="http://schemas.microsoft.com/office/drawing/2014/main" id="{511024CA-0D7B-AFDA-2761-1222B37B5DD9}"/>
              </a:ext>
            </a:extLst>
          </p:cNvPr>
          <p:cNvSpPr txBox="1"/>
          <p:nvPr/>
        </p:nvSpPr>
        <p:spPr>
          <a:xfrm>
            <a:off x="6466300" y="2914229"/>
            <a:ext cx="1920480" cy="1169551"/>
          </a:xfrm>
          <a:prstGeom prst="rect">
            <a:avLst/>
          </a:prstGeom>
          <a:noFill/>
        </p:spPr>
        <p:txBody>
          <a:bodyPr wrap="square" rtlCol="0">
            <a:spAutoFit/>
          </a:bodyPr>
          <a:lstStyle/>
          <a:p>
            <a:pPr algn="ctr"/>
            <a:r>
              <a:rPr lang="de-DE" sz="1400"/>
              <a:t>Wir </a:t>
            </a:r>
            <a:r>
              <a:rPr lang="de-DE" sz="1400" b="1"/>
              <a:t>sind kein Vermittlungs-programm</a:t>
            </a:r>
            <a:r>
              <a:rPr lang="de-DE" sz="1400"/>
              <a:t>.</a:t>
            </a:r>
          </a:p>
          <a:p>
            <a:pPr algn="ctr"/>
            <a:r>
              <a:rPr lang="de-DE" sz="1400"/>
              <a:t>Jobs/Praktika können wir </a:t>
            </a:r>
            <a:r>
              <a:rPr lang="de-DE" sz="1400" b="1"/>
              <a:t>nicht versprechen</a:t>
            </a:r>
            <a:r>
              <a:rPr lang="de-DE" sz="1400"/>
              <a:t>.</a:t>
            </a:r>
            <a:endParaRPr lang="de-AT" sz="1400" b="1"/>
          </a:p>
        </p:txBody>
      </p:sp>
      <p:pic>
        <p:nvPicPr>
          <p:cNvPr id="22" name="Grafik 21">
            <a:extLst>
              <a:ext uri="{FF2B5EF4-FFF2-40B4-BE49-F238E27FC236}">
                <a16:creationId xmlns:a16="http://schemas.microsoft.com/office/drawing/2014/main" id="{F542D9DB-113C-5BB8-F256-E17C2E64F278}"/>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466300" y="611510"/>
            <a:ext cx="1803341" cy="1803341"/>
          </a:xfrm>
          <a:prstGeom prst="rect">
            <a:avLst/>
          </a:prstGeom>
        </p:spPr>
      </p:pic>
    </p:spTree>
    <p:extLst>
      <p:ext uri="{BB962C8B-B14F-4D97-AF65-F5344CB8AC3E}">
        <p14:creationId xmlns:p14="http://schemas.microsoft.com/office/powerpoint/2010/main" val="3926611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220398F-C6F4-6433-DE35-DE95D40DC05F}"/>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20469139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95" imgH="394" progId="TCLayout.ActiveDocument.1">
                  <p:embed/>
                </p:oleObj>
              </mc:Choice>
              <mc:Fallback>
                <p:oleObj name="think-cell Folie" r:id="rId4" imgW="395" imgH="394" progId="TCLayout.ActiveDocument.1">
                  <p:embed/>
                  <p:pic>
                    <p:nvPicPr>
                      <p:cNvPr id="8" name="think-cell data - do not delete" hidden="1">
                        <a:extLst>
                          <a:ext uri="{FF2B5EF4-FFF2-40B4-BE49-F238E27FC236}">
                            <a16:creationId xmlns:a16="http://schemas.microsoft.com/office/drawing/2014/main" id="{4220398F-C6F4-6433-DE35-DE95D40DC05F}"/>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8209D292-E759-55C1-BB90-1C60CDB2031E}"/>
              </a:ext>
            </a:extLst>
          </p:cNvPr>
          <p:cNvSpPr>
            <a:spLocks noGrp="1"/>
          </p:cNvSpPr>
          <p:nvPr>
            <p:ph type="ctrTitle"/>
          </p:nvPr>
        </p:nvSpPr>
        <p:spPr/>
        <p:txBody>
          <a:bodyPr vert="horz"/>
          <a:lstStyle/>
          <a:p>
            <a:r>
              <a:rPr lang="de-AT"/>
              <a:t>Partnerunternehmen</a:t>
            </a:r>
          </a:p>
        </p:txBody>
      </p:sp>
      <p:sp>
        <p:nvSpPr>
          <p:cNvPr id="3" name="Textplatzhalter 2">
            <a:extLst>
              <a:ext uri="{FF2B5EF4-FFF2-40B4-BE49-F238E27FC236}">
                <a16:creationId xmlns:a16="http://schemas.microsoft.com/office/drawing/2014/main" id="{AB9005A1-34F5-B9B8-4F9F-C229A172D833}"/>
              </a:ext>
            </a:extLst>
          </p:cNvPr>
          <p:cNvSpPr>
            <a:spLocks noGrp="1"/>
          </p:cNvSpPr>
          <p:nvPr>
            <p:ph type="body" sz="quarter" idx="26"/>
          </p:nvPr>
        </p:nvSpPr>
        <p:spPr>
          <a:xfrm>
            <a:off x="645297" y="931395"/>
            <a:ext cx="5253479" cy="382588"/>
          </a:xfrm>
        </p:spPr>
        <p:txBody>
          <a:bodyPr/>
          <a:lstStyle/>
          <a:p>
            <a:r>
              <a:rPr lang="de-AT"/>
              <a:t>Diese Unternehmen werdet ihr kennenlernen</a:t>
            </a:r>
          </a:p>
        </p:txBody>
      </p:sp>
      <p:sp>
        <p:nvSpPr>
          <p:cNvPr id="9" name="Textfeld 8">
            <a:extLst>
              <a:ext uri="{FF2B5EF4-FFF2-40B4-BE49-F238E27FC236}">
                <a16:creationId xmlns:a16="http://schemas.microsoft.com/office/drawing/2014/main" id="{71C1930B-61E2-B6F4-E03E-37E171B8D5CB}"/>
              </a:ext>
            </a:extLst>
          </p:cNvPr>
          <p:cNvSpPr txBox="1"/>
          <p:nvPr/>
        </p:nvSpPr>
        <p:spPr>
          <a:xfrm>
            <a:off x="757003" y="4399613"/>
            <a:ext cx="7315200" cy="523220"/>
          </a:xfrm>
          <a:prstGeom prst="rect">
            <a:avLst/>
          </a:prstGeom>
          <a:noFill/>
        </p:spPr>
        <p:txBody>
          <a:bodyPr wrap="square" rtlCol="0">
            <a:spAutoFit/>
          </a:bodyPr>
          <a:lstStyle/>
          <a:p>
            <a:r>
              <a:rPr lang="de-AT" sz="1400"/>
              <a:t>Die teilnehmenden Unternehmen: Beiersdorf, KFW, AXA, Google, EON, Sartorius, </a:t>
            </a:r>
            <a:r>
              <a:rPr lang="de-AT" sz="1400" err="1"/>
              <a:t>Genoverband</a:t>
            </a:r>
            <a:r>
              <a:rPr lang="de-AT" sz="1400"/>
              <a:t>, UCB, Adidas, Allianz, </a:t>
            </a:r>
            <a:r>
              <a:rPr lang="de-AT" sz="1400" err="1"/>
              <a:t>Generali</a:t>
            </a:r>
            <a:r>
              <a:rPr lang="de-AT" sz="1400"/>
              <a:t> (Mobilitätspartner: EPO, PWC, Page Group)</a:t>
            </a:r>
          </a:p>
        </p:txBody>
      </p:sp>
      <p:sp>
        <p:nvSpPr>
          <p:cNvPr id="12" name="Textfeld 11">
            <a:extLst>
              <a:ext uri="{FF2B5EF4-FFF2-40B4-BE49-F238E27FC236}">
                <a16:creationId xmlns:a16="http://schemas.microsoft.com/office/drawing/2014/main" id="{7D762374-DF6E-636D-8649-8F4ACD51F119}"/>
              </a:ext>
              <a:ext uri="{C183D7F6-B498-43B3-948B-1728B52AA6E4}">
                <adec:decorative xmlns:adec="http://schemas.microsoft.com/office/drawing/2017/decorative" val="1"/>
              </a:ext>
            </a:extLst>
          </p:cNvPr>
          <p:cNvSpPr txBox="1"/>
          <p:nvPr/>
        </p:nvSpPr>
        <p:spPr>
          <a:xfrm>
            <a:off x="644986" y="3807905"/>
            <a:ext cx="2416914" cy="369332"/>
          </a:xfrm>
          <a:prstGeom prst="rect">
            <a:avLst/>
          </a:prstGeom>
          <a:noFill/>
        </p:spPr>
        <p:txBody>
          <a:bodyPr wrap="square" rtlCol="0">
            <a:spAutoFit/>
          </a:bodyPr>
          <a:lstStyle/>
          <a:p>
            <a:r>
              <a:rPr lang="de-AT"/>
              <a:t>+ IBM </a:t>
            </a:r>
          </a:p>
        </p:txBody>
      </p:sp>
      <p:pic>
        <p:nvPicPr>
          <p:cNvPr id="7" name="Grafik 6" descr="Teilnehmende Unternehmen: Beiersdorf, KFW, AXA, Google, Genoverband, Sartorius, Adidas, Allianz E-On, UCB, Generali. Mobilitätspartner: PageGroup PCW">
            <a:extLst>
              <a:ext uri="{FF2B5EF4-FFF2-40B4-BE49-F238E27FC236}">
                <a16:creationId xmlns:a16="http://schemas.microsoft.com/office/drawing/2014/main" id="{F0A147AD-34A0-635A-814E-80834996DB94}"/>
              </a:ext>
            </a:extLst>
          </p:cNvPr>
          <p:cNvPicPr>
            <a:picLocks noChangeAspect="1"/>
          </p:cNvPicPr>
          <p:nvPr/>
        </p:nvPicPr>
        <p:blipFill>
          <a:blip r:embed="rId6"/>
          <a:stretch>
            <a:fillRect/>
          </a:stretch>
        </p:blipFill>
        <p:spPr>
          <a:xfrm>
            <a:off x="1739283" y="1323688"/>
            <a:ext cx="5665433" cy="2786730"/>
          </a:xfrm>
          <a:prstGeom prst="rect">
            <a:avLst/>
          </a:prstGeom>
        </p:spPr>
      </p:pic>
    </p:spTree>
    <p:extLst>
      <p:ext uri="{BB962C8B-B14F-4D97-AF65-F5344CB8AC3E}">
        <p14:creationId xmlns:p14="http://schemas.microsoft.com/office/powerpoint/2010/main" val="10258870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458BE9F7-F2CC-426B-9498-1AD4E4D10067}"/>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28332910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54" imgH="355" progId="TCLayout.ActiveDocument.1">
                  <p:embed/>
                </p:oleObj>
              </mc:Choice>
              <mc:Fallback>
                <p:oleObj name="think-cell Folie" r:id="rId4" imgW="354" imgH="355" progId="TCLayout.ActiveDocument.1">
                  <p:embed/>
                  <p:pic>
                    <p:nvPicPr>
                      <p:cNvPr id="2" name="Objekt 1" hidden="1">
                        <a:extLst>
                          <a:ext uri="{FF2B5EF4-FFF2-40B4-BE49-F238E27FC236}">
                            <a16:creationId xmlns:a16="http://schemas.microsoft.com/office/drawing/2014/main" id="{458BE9F7-F2CC-426B-9498-1AD4E4D10067}"/>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cxnSp>
        <p:nvCxnSpPr>
          <p:cNvPr id="5" name="Gerader Verbinder 4">
            <a:extLst>
              <a:ext uri="{FF2B5EF4-FFF2-40B4-BE49-F238E27FC236}">
                <a16:creationId xmlns:a16="http://schemas.microsoft.com/office/drawing/2014/main" id="{93DCE08A-1EA8-4FB4-A031-92235C4B48F6}"/>
              </a:ext>
              <a:ext uri="{C183D7F6-B498-43B3-948B-1728B52AA6E4}">
                <adec:decorative xmlns:adec="http://schemas.microsoft.com/office/drawing/2017/decorative" val="1"/>
              </a:ext>
            </a:extLst>
          </p:cNvPr>
          <p:cNvCxnSpPr>
            <a:cxnSpLocks/>
          </p:cNvCxnSpPr>
          <p:nvPr/>
        </p:nvCxnSpPr>
        <p:spPr>
          <a:xfrm>
            <a:off x="1547672" y="3993107"/>
            <a:ext cx="0" cy="738822"/>
          </a:xfrm>
          <a:prstGeom prst="line">
            <a:avLst/>
          </a:prstGeom>
          <a:ln w="25400">
            <a:solidFill>
              <a:schemeClr val="accent1"/>
            </a:solidFill>
          </a:ln>
        </p:spPr>
      </p:cxnSp>
      <p:cxnSp>
        <p:nvCxnSpPr>
          <p:cNvPr id="6" name="Gerader Verbinder 5">
            <a:extLst>
              <a:ext uri="{FF2B5EF4-FFF2-40B4-BE49-F238E27FC236}">
                <a16:creationId xmlns:a16="http://schemas.microsoft.com/office/drawing/2014/main" id="{47779D82-3D95-44AA-AD4D-5B595890AD39}"/>
              </a:ext>
              <a:ext uri="{C183D7F6-B498-43B3-948B-1728B52AA6E4}">
                <adec:decorative xmlns:adec="http://schemas.microsoft.com/office/drawing/2017/decorative" val="1"/>
              </a:ext>
            </a:extLst>
          </p:cNvPr>
          <p:cNvCxnSpPr>
            <a:cxnSpLocks/>
          </p:cNvCxnSpPr>
          <p:nvPr/>
        </p:nvCxnSpPr>
        <p:spPr>
          <a:xfrm>
            <a:off x="610180" y="3134271"/>
            <a:ext cx="0" cy="130305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8" name="Straight Arrow Connector 33">
            <a:extLst>
              <a:ext uri="{FF2B5EF4-FFF2-40B4-BE49-F238E27FC236}">
                <a16:creationId xmlns:a16="http://schemas.microsoft.com/office/drawing/2014/main" id="{05C3FBCF-6C54-4ABD-81CC-D6C2874BD19C}"/>
              </a:ext>
              <a:ext uri="{C183D7F6-B498-43B3-948B-1728B52AA6E4}">
                <adec:decorative xmlns:adec="http://schemas.microsoft.com/office/drawing/2017/decorative" val="1"/>
              </a:ext>
            </a:extLst>
          </p:cNvPr>
          <p:cNvSpPr/>
          <p:nvPr/>
        </p:nvSpPr>
        <p:spPr>
          <a:xfrm flipH="1" flipV="1">
            <a:off x="7964871" y="816738"/>
            <a:ext cx="7035" cy="464210"/>
          </a:xfrm>
          <a:prstGeom prst="line">
            <a:avLst/>
          </a:prstGeom>
          <a:ln w="25400">
            <a:solidFill>
              <a:srgbClr val="642F44"/>
            </a:solidFill>
          </a:ln>
        </p:spPr>
        <p:txBody>
          <a:bodyPr lIns="34289" rIns="34289"/>
          <a:lstStyle/>
          <a:p>
            <a:endParaRPr sz="1350"/>
          </a:p>
        </p:txBody>
      </p:sp>
      <p:sp>
        <p:nvSpPr>
          <p:cNvPr id="9" name="Title 1">
            <a:extLst>
              <a:ext uri="{FF2B5EF4-FFF2-40B4-BE49-F238E27FC236}">
                <a16:creationId xmlns:a16="http://schemas.microsoft.com/office/drawing/2014/main" id="{7D5EF2A4-FBD7-4A04-BDD1-D00697D5A40E}"/>
              </a:ext>
            </a:extLst>
          </p:cNvPr>
          <p:cNvSpPr txBox="1">
            <a:spLocks noGrp="1"/>
          </p:cNvSpPr>
          <p:nvPr>
            <p:ph type="title"/>
          </p:nvPr>
        </p:nvSpPr>
        <p:spPr>
          <a:xfrm>
            <a:off x="1214299" y="187694"/>
            <a:ext cx="7737392" cy="709200"/>
          </a:xfrm>
        </p:spPr>
        <p:txBody>
          <a:bodyPr/>
          <a:lstStyle/>
          <a:p>
            <a:r>
              <a:rPr lang="de-AT"/>
              <a:t>Das Talent ® Programm GERMANY</a:t>
            </a:r>
          </a:p>
        </p:txBody>
      </p:sp>
      <p:sp>
        <p:nvSpPr>
          <p:cNvPr id="3" name="Textplatzhalter 2">
            <a:extLst>
              <a:ext uri="{FF2B5EF4-FFF2-40B4-BE49-F238E27FC236}">
                <a16:creationId xmlns:a16="http://schemas.microsoft.com/office/drawing/2014/main" id="{35B426B0-3E6B-49CC-939C-CDE6B2130FE6}"/>
              </a:ext>
            </a:extLst>
          </p:cNvPr>
          <p:cNvSpPr>
            <a:spLocks noGrp="1"/>
          </p:cNvSpPr>
          <p:nvPr>
            <p:ph type="body" sz="quarter" idx="12"/>
          </p:nvPr>
        </p:nvSpPr>
        <p:spPr>
          <a:xfrm>
            <a:off x="-449506" y="604716"/>
            <a:ext cx="7762039" cy="207003"/>
          </a:xfrm>
        </p:spPr>
        <p:txBody>
          <a:bodyPr/>
          <a:lstStyle/>
          <a:p>
            <a:pPr algn="ctr"/>
            <a:r>
              <a:rPr lang="de-DE" b="1"/>
              <a:t>Laufzeit: Januar 2026 bis März 2026</a:t>
            </a:r>
            <a:endParaRPr lang="de-AT" b="1"/>
          </a:p>
        </p:txBody>
      </p:sp>
      <p:sp>
        <p:nvSpPr>
          <p:cNvPr id="10" name="Straight Connector 14">
            <a:extLst>
              <a:ext uri="{FF2B5EF4-FFF2-40B4-BE49-F238E27FC236}">
                <a16:creationId xmlns:a16="http://schemas.microsoft.com/office/drawing/2014/main" id="{4F0373B6-0D07-41F5-B17D-8DB156BC26DB}"/>
              </a:ext>
              <a:ext uri="{C183D7F6-B498-43B3-948B-1728B52AA6E4}">
                <adec:decorative xmlns:adec="http://schemas.microsoft.com/office/drawing/2017/decorative" val="1"/>
              </a:ext>
            </a:extLst>
          </p:cNvPr>
          <p:cNvSpPr/>
          <p:nvPr/>
        </p:nvSpPr>
        <p:spPr>
          <a:xfrm flipV="1">
            <a:off x="582707" y="1275928"/>
            <a:ext cx="7351056" cy="3161393"/>
          </a:xfrm>
          <a:prstGeom prst="line">
            <a:avLst/>
          </a:prstGeom>
          <a:ln w="25400">
            <a:solidFill>
              <a:schemeClr val="accent1"/>
            </a:solidFill>
          </a:ln>
        </p:spPr>
        <p:txBody>
          <a:bodyPr lIns="34289" rIns="34289"/>
          <a:lstStyle/>
          <a:p>
            <a:endParaRPr sz="1350">
              <a:ln w="0"/>
              <a:solidFill>
                <a:schemeClr val="accent1"/>
              </a:solidFill>
              <a:effectLst>
                <a:outerShdw blurRad="38100" dist="25400" dir="5400000" algn="ctr" rotWithShape="0">
                  <a:srgbClr val="6E747A">
                    <a:alpha val="43000"/>
                  </a:srgbClr>
                </a:outerShdw>
              </a:effectLst>
            </a:endParaRPr>
          </a:p>
        </p:txBody>
      </p:sp>
      <p:sp>
        <p:nvSpPr>
          <p:cNvPr id="11" name="Oval 21">
            <a:extLst>
              <a:ext uri="{FF2B5EF4-FFF2-40B4-BE49-F238E27FC236}">
                <a16:creationId xmlns:a16="http://schemas.microsoft.com/office/drawing/2014/main" id="{DB834488-7C70-4B6E-AF82-5CACB4B57785}"/>
              </a:ext>
              <a:ext uri="{C183D7F6-B498-43B3-948B-1728B52AA6E4}">
                <adec:decorative xmlns:adec="http://schemas.microsoft.com/office/drawing/2017/decorative" val="1"/>
              </a:ext>
            </a:extLst>
          </p:cNvPr>
          <p:cNvSpPr/>
          <p:nvPr/>
        </p:nvSpPr>
        <p:spPr>
          <a:xfrm>
            <a:off x="6823274" y="1571338"/>
            <a:ext cx="333294" cy="330659"/>
          </a:xfrm>
          <a:prstGeom prst="ellipse">
            <a:avLst/>
          </a:prstGeom>
          <a:solidFill>
            <a:schemeClr val="accent2"/>
          </a:solidFill>
          <a:ln w="12700">
            <a:noFill/>
          </a:ln>
        </p:spPr>
        <p:txBody>
          <a:bodyPr lIns="34289" rIns="34289"/>
          <a:lstStyle/>
          <a:p>
            <a:pPr>
              <a:spcBef>
                <a:spcPts val="225"/>
              </a:spcBef>
              <a:defRPr sz="1200"/>
            </a:pPr>
            <a:endParaRPr sz="900"/>
          </a:p>
        </p:txBody>
      </p:sp>
      <p:sp>
        <p:nvSpPr>
          <p:cNvPr id="13" name="Straight Arrow Connector 25">
            <a:extLst>
              <a:ext uri="{FF2B5EF4-FFF2-40B4-BE49-F238E27FC236}">
                <a16:creationId xmlns:a16="http://schemas.microsoft.com/office/drawing/2014/main" id="{2386F9C8-2506-4D89-8DB5-5B9FE17A82F4}"/>
              </a:ext>
              <a:ext uri="{C183D7F6-B498-43B3-948B-1728B52AA6E4}">
                <adec:decorative xmlns:adec="http://schemas.microsoft.com/office/drawing/2017/decorative" val="1"/>
              </a:ext>
            </a:extLst>
          </p:cNvPr>
          <p:cNvSpPr/>
          <p:nvPr/>
        </p:nvSpPr>
        <p:spPr>
          <a:xfrm flipH="1" flipV="1">
            <a:off x="3328867" y="1769275"/>
            <a:ext cx="14764" cy="1361478"/>
          </a:xfrm>
          <a:prstGeom prst="line">
            <a:avLst/>
          </a:prstGeom>
          <a:ln w="25400">
            <a:solidFill>
              <a:srgbClr val="642F44"/>
            </a:solidFill>
          </a:ln>
        </p:spPr>
        <p:txBody>
          <a:bodyPr lIns="34289" rIns="34289"/>
          <a:lstStyle/>
          <a:p>
            <a:endParaRPr sz="1350"/>
          </a:p>
        </p:txBody>
      </p:sp>
      <p:sp>
        <p:nvSpPr>
          <p:cNvPr id="14" name="Oval 26">
            <a:extLst>
              <a:ext uri="{FF2B5EF4-FFF2-40B4-BE49-F238E27FC236}">
                <a16:creationId xmlns:a16="http://schemas.microsoft.com/office/drawing/2014/main" id="{399D8877-FCC1-417C-BD4D-D91D5020EA9C}"/>
              </a:ext>
              <a:ext uri="{C183D7F6-B498-43B3-948B-1728B52AA6E4}">
                <adec:decorative xmlns:adec="http://schemas.microsoft.com/office/drawing/2017/decorative" val="1"/>
              </a:ext>
            </a:extLst>
          </p:cNvPr>
          <p:cNvSpPr/>
          <p:nvPr/>
        </p:nvSpPr>
        <p:spPr>
          <a:xfrm>
            <a:off x="443533" y="4221161"/>
            <a:ext cx="333294" cy="330659"/>
          </a:xfrm>
          <a:prstGeom prst="ellipse">
            <a:avLst/>
          </a:prstGeom>
          <a:solidFill>
            <a:srgbClr val="A6A6A6"/>
          </a:solidFill>
          <a:ln w="12700">
            <a:noFill/>
          </a:ln>
        </p:spPr>
        <p:txBody>
          <a:bodyPr lIns="34289" rIns="34289"/>
          <a:lstStyle/>
          <a:p>
            <a:pPr>
              <a:spcBef>
                <a:spcPts val="225"/>
              </a:spcBef>
              <a:defRPr sz="1200"/>
            </a:pPr>
            <a:endParaRPr sz="900"/>
          </a:p>
        </p:txBody>
      </p:sp>
      <p:sp>
        <p:nvSpPr>
          <p:cNvPr id="18" name="Oval 50">
            <a:extLst>
              <a:ext uri="{FF2B5EF4-FFF2-40B4-BE49-F238E27FC236}">
                <a16:creationId xmlns:a16="http://schemas.microsoft.com/office/drawing/2014/main" id="{6165CCA9-3276-4C00-8DF1-4C5B4D238A66}"/>
              </a:ext>
              <a:ext uri="{C183D7F6-B498-43B3-948B-1728B52AA6E4}">
                <adec:decorative xmlns:adec="http://schemas.microsoft.com/office/drawing/2017/decorative" val="1"/>
              </a:ext>
            </a:extLst>
          </p:cNvPr>
          <p:cNvSpPr/>
          <p:nvPr/>
        </p:nvSpPr>
        <p:spPr>
          <a:xfrm>
            <a:off x="3180643" y="3093691"/>
            <a:ext cx="333294" cy="330659"/>
          </a:xfrm>
          <a:prstGeom prst="ellipse">
            <a:avLst/>
          </a:prstGeom>
          <a:solidFill>
            <a:srgbClr val="642F44"/>
          </a:solidFill>
          <a:ln w="12700">
            <a:noFill/>
          </a:ln>
        </p:spPr>
        <p:txBody>
          <a:bodyPr lIns="34289" rIns="34289"/>
          <a:lstStyle/>
          <a:p>
            <a:pPr>
              <a:spcBef>
                <a:spcPts val="225"/>
              </a:spcBef>
              <a:defRPr sz="1200"/>
            </a:pPr>
            <a:endParaRPr sz="900"/>
          </a:p>
        </p:txBody>
      </p:sp>
      <p:sp>
        <p:nvSpPr>
          <p:cNvPr id="19" name="Oval 63">
            <a:extLst>
              <a:ext uri="{FF2B5EF4-FFF2-40B4-BE49-F238E27FC236}">
                <a16:creationId xmlns:a16="http://schemas.microsoft.com/office/drawing/2014/main" id="{F6AD4129-E866-42F6-A369-7309B4B2B76E}"/>
              </a:ext>
              <a:ext uri="{C183D7F6-B498-43B3-948B-1728B52AA6E4}">
                <adec:decorative xmlns:adec="http://schemas.microsoft.com/office/drawing/2017/decorative" val="1"/>
              </a:ext>
            </a:extLst>
          </p:cNvPr>
          <p:cNvSpPr/>
          <p:nvPr/>
        </p:nvSpPr>
        <p:spPr>
          <a:xfrm>
            <a:off x="7797148" y="1066626"/>
            <a:ext cx="331200" cy="331200"/>
          </a:xfrm>
          <a:prstGeom prst="ellipse">
            <a:avLst/>
          </a:prstGeom>
          <a:solidFill>
            <a:srgbClr val="642F44"/>
          </a:solidFill>
          <a:ln w="12700">
            <a:noFill/>
          </a:ln>
        </p:spPr>
        <p:txBody>
          <a:bodyPr lIns="34289" rIns="34289"/>
          <a:lstStyle/>
          <a:p>
            <a:pPr>
              <a:spcBef>
                <a:spcPts val="225"/>
              </a:spcBef>
              <a:defRPr sz="1200"/>
            </a:pPr>
            <a:endParaRPr sz="900"/>
          </a:p>
        </p:txBody>
      </p:sp>
      <p:sp>
        <p:nvSpPr>
          <p:cNvPr id="31" name="TextBox 124">
            <a:extLst>
              <a:ext uri="{FF2B5EF4-FFF2-40B4-BE49-F238E27FC236}">
                <a16:creationId xmlns:a16="http://schemas.microsoft.com/office/drawing/2014/main" id="{533E3E70-4CA2-45F1-B215-0B869FE51014}"/>
              </a:ext>
            </a:extLst>
          </p:cNvPr>
          <p:cNvSpPr txBox="1"/>
          <p:nvPr/>
        </p:nvSpPr>
        <p:spPr>
          <a:xfrm>
            <a:off x="-25022" y="2755237"/>
            <a:ext cx="1517275" cy="338554"/>
          </a:xfrm>
          <a:prstGeom prst="rect">
            <a:avLst/>
          </a:prstGeom>
          <a:ln w="12700">
            <a:miter lim="400000"/>
          </a:ln>
          <a:extLst>
            <a:ext uri="{C572A759-6A51-4108-AA02-DFA0A04FC94B}">
              <ma14:wrappingTextBoxFlag xmlns:ma14="http://schemas.microsoft.com/office/mac/drawingml/2011/main" xmlns="" val="1"/>
            </a:ext>
          </a:extLst>
        </p:spPr>
        <p:txBody>
          <a:bodyPr wrap="square" lIns="34289" rIns="34289">
            <a:spAutoFit/>
          </a:bodyPr>
          <a:lstStyle/>
          <a:p>
            <a:pPr algn="ctr">
              <a:defRPr sz="1200" b="1"/>
            </a:pPr>
            <a:r>
              <a:rPr lang="de-AT" sz="1600">
                <a:solidFill>
                  <a:schemeClr val="bg1"/>
                </a:solidFill>
              </a:rPr>
              <a:t>1:1 Beratung</a:t>
            </a:r>
          </a:p>
        </p:txBody>
      </p:sp>
      <p:sp>
        <p:nvSpPr>
          <p:cNvPr id="12" name="TextBox 91">
            <a:extLst>
              <a:ext uri="{FF2B5EF4-FFF2-40B4-BE49-F238E27FC236}">
                <a16:creationId xmlns:a16="http://schemas.microsoft.com/office/drawing/2014/main" id="{C48C6282-143E-20A2-E976-56FBEAD45FC4}"/>
              </a:ext>
            </a:extLst>
          </p:cNvPr>
          <p:cNvSpPr txBox="1"/>
          <p:nvPr/>
        </p:nvSpPr>
        <p:spPr>
          <a:xfrm>
            <a:off x="1302670" y="2065811"/>
            <a:ext cx="1952085" cy="584775"/>
          </a:xfrm>
          <a:prstGeom prst="rect">
            <a:avLst/>
          </a:prstGeom>
          <a:ln w="12700">
            <a:miter lim="400000"/>
          </a:ln>
          <a:extLst>
            <a:ext uri="{C572A759-6A51-4108-AA02-DFA0A04FC94B}">
              <ma14:wrappingTextBoxFlag xmlns:ma14="http://schemas.microsoft.com/office/mac/drawingml/2011/main" xmlns="" val="1"/>
            </a:ext>
          </a:extLst>
        </p:spPr>
        <p:txBody>
          <a:bodyPr wrap="square" lIns="34289" rIns="34289">
            <a:spAutoFit/>
          </a:bodyPr>
          <a:lstStyle/>
          <a:p>
            <a:pPr algn="ctr">
              <a:defRPr sz="1200" b="1"/>
            </a:pPr>
            <a:r>
              <a:rPr lang="de-DE" sz="1600">
                <a:solidFill>
                  <a:schemeClr val="bg1"/>
                </a:solidFill>
              </a:rPr>
              <a:t>Selbstpräsentations-</a:t>
            </a:r>
            <a:br>
              <a:rPr lang="de-DE" sz="1600">
                <a:solidFill>
                  <a:schemeClr val="bg1"/>
                </a:solidFill>
              </a:rPr>
            </a:br>
            <a:r>
              <a:rPr lang="de-DE" sz="1600">
                <a:solidFill>
                  <a:schemeClr val="bg1"/>
                </a:solidFill>
              </a:rPr>
              <a:t>Coaching</a:t>
            </a:r>
            <a:endParaRPr lang="de-AT" sz="1600">
              <a:solidFill>
                <a:schemeClr val="bg1"/>
              </a:solidFill>
            </a:endParaRPr>
          </a:p>
        </p:txBody>
      </p:sp>
      <p:sp>
        <p:nvSpPr>
          <p:cNvPr id="32" name="TextBox 91">
            <a:extLst>
              <a:ext uri="{FF2B5EF4-FFF2-40B4-BE49-F238E27FC236}">
                <a16:creationId xmlns:a16="http://schemas.microsoft.com/office/drawing/2014/main" id="{37224395-9ABD-7D88-07FA-74C9F0795664}"/>
              </a:ext>
            </a:extLst>
          </p:cNvPr>
          <p:cNvSpPr txBox="1"/>
          <p:nvPr/>
        </p:nvSpPr>
        <p:spPr>
          <a:xfrm>
            <a:off x="2658193" y="1326170"/>
            <a:ext cx="1356111" cy="338554"/>
          </a:xfrm>
          <a:prstGeom prst="rect">
            <a:avLst/>
          </a:prstGeom>
          <a:ln w="12700">
            <a:miter lim="400000"/>
          </a:ln>
          <a:extLst>
            <a:ext uri="{C572A759-6A51-4108-AA02-DFA0A04FC94B}">
              <ma14:wrappingTextBoxFlag xmlns:ma14="http://schemas.microsoft.com/office/mac/drawingml/2011/main" xmlns="" val="1"/>
            </a:ext>
          </a:extLst>
        </p:spPr>
        <p:txBody>
          <a:bodyPr wrap="square" lIns="34289" rIns="34289">
            <a:spAutoFit/>
          </a:bodyPr>
          <a:lstStyle/>
          <a:p>
            <a:pPr algn="ctr">
              <a:defRPr sz="1200" b="1"/>
            </a:pPr>
            <a:r>
              <a:rPr lang="de-DE" sz="1600">
                <a:solidFill>
                  <a:schemeClr val="bg1"/>
                </a:solidFill>
              </a:rPr>
              <a:t>1:1 Beratung</a:t>
            </a:r>
            <a:endParaRPr lang="de-AT" sz="1600">
              <a:solidFill>
                <a:schemeClr val="bg1"/>
              </a:solidFill>
            </a:endParaRPr>
          </a:p>
        </p:txBody>
      </p:sp>
      <p:sp>
        <p:nvSpPr>
          <p:cNvPr id="26" name="Textfeld 25">
            <a:extLst>
              <a:ext uri="{FF2B5EF4-FFF2-40B4-BE49-F238E27FC236}">
                <a16:creationId xmlns:a16="http://schemas.microsoft.com/office/drawing/2014/main" id="{3EF17E49-0BDF-3662-8184-5EA62DDDAD58}"/>
              </a:ext>
            </a:extLst>
          </p:cNvPr>
          <p:cNvSpPr txBox="1"/>
          <p:nvPr/>
        </p:nvSpPr>
        <p:spPr>
          <a:xfrm rot="20189069">
            <a:off x="819011" y="3557543"/>
            <a:ext cx="1219693" cy="338554"/>
          </a:xfrm>
          <a:prstGeom prst="rect">
            <a:avLst/>
          </a:prstGeom>
          <a:noFill/>
        </p:spPr>
        <p:txBody>
          <a:bodyPr wrap="none" rtlCol="0">
            <a:spAutoFit/>
          </a:bodyPr>
          <a:lstStyle/>
          <a:p>
            <a:r>
              <a:rPr lang="de-AT" sz="1600" b="1">
                <a:solidFill>
                  <a:schemeClr val="bg1"/>
                </a:solidFill>
              </a:rPr>
              <a:t>10. Februar</a:t>
            </a:r>
          </a:p>
        </p:txBody>
      </p:sp>
      <p:sp>
        <p:nvSpPr>
          <p:cNvPr id="15" name="TextBox 124">
            <a:extLst>
              <a:ext uri="{FF2B5EF4-FFF2-40B4-BE49-F238E27FC236}">
                <a16:creationId xmlns:a16="http://schemas.microsoft.com/office/drawing/2014/main" id="{07FE656C-6FDA-9E84-B260-EED9B8F08273}"/>
              </a:ext>
            </a:extLst>
          </p:cNvPr>
          <p:cNvSpPr txBox="1"/>
          <p:nvPr/>
        </p:nvSpPr>
        <p:spPr>
          <a:xfrm>
            <a:off x="460349" y="4620280"/>
            <a:ext cx="2482528" cy="523220"/>
          </a:xfrm>
          <a:prstGeom prst="rect">
            <a:avLst/>
          </a:prstGeom>
          <a:ln w="12700">
            <a:miter lim="400000"/>
          </a:ln>
          <a:extLst>
            <a:ext uri="{C572A759-6A51-4108-AA02-DFA0A04FC94B}">
              <ma14:wrappingTextBoxFlag xmlns:ma14="http://schemas.microsoft.com/office/mac/drawingml/2011/main" xmlns="" val="1"/>
            </a:ext>
          </a:extLst>
        </p:spPr>
        <p:txBody>
          <a:bodyPr wrap="square" lIns="34289" rIns="34289">
            <a:spAutoFit/>
          </a:bodyPr>
          <a:lstStyle/>
          <a:p>
            <a:pPr algn="ctr">
              <a:defRPr sz="1200" b="1"/>
            </a:pPr>
            <a:r>
              <a:rPr lang="de-AT" sz="1400">
                <a:solidFill>
                  <a:schemeClr val="bg1"/>
                </a:solidFill>
              </a:rPr>
              <a:t>Unternehmenspräsentation</a:t>
            </a:r>
            <a:br>
              <a:rPr lang="de-AT" sz="1400">
                <a:solidFill>
                  <a:schemeClr val="bg1"/>
                </a:solidFill>
              </a:rPr>
            </a:br>
            <a:r>
              <a:rPr lang="de-AT" sz="1400">
                <a:solidFill>
                  <a:schemeClr val="bg1"/>
                </a:solidFill>
              </a:rPr>
              <a:t>(mit Pia)</a:t>
            </a:r>
          </a:p>
        </p:txBody>
      </p:sp>
      <p:sp>
        <p:nvSpPr>
          <p:cNvPr id="23" name="Textfeld 22">
            <a:extLst>
              <a:ext uri="{FF2B5EF4-FFF2-40B4-BE49-F238E27FC236}">
                <a16:creationId xmlns:a16="http://schemas.microsoft.com/office/drawing/2014/main" id="{2A5EF283-DE7E-DA0B-BBDF-74F3C250A77E}"/>
              </a:ext>
            </a:extLst>
          </p:cNvPr>
          <p:cNvSpPr txBox="1"/>
          <p:nvPr/>
        </p:nvSpPr>
        <p:spPr>
          <a:xfrm rot="20189069">
            <a:off x="4231369" y="2117958"/>
            <a:ext cx="946093" cy="338554"/>
          </a:xfrm>
          <a:prstGeom prst="rect">
            <a:avLst/>
          </a:prstGeom>
          <a:noFill/>
        </p:spPr>
        <p:txBody>
          <a:bodyPr wrap="none" rtlCol="0">
            <a:spAutoFit/>
          </a:bodyPr>
          <a:lstStyle/>
          <a:p>
            <a:r>
              <a:rPr lang="de-AT" sz="1600" b="1">
                <a:solidFill>
                  <a:schemeClr val="bg1"/>
                </a:solidFill>
              </a:rPr>
              <a:t>12. März</a:t>
            </a:r>
          </a:p>
        </p:txBody>
      </p:sp>
      <p:sp>
        <p:nvSpPr>
          <p:cNvPr id="4" name="TextBox 124">
            <a:extLst>
              <a:ext uri="{FF2B5EF4-FFF2-40B4-BE49-F238E27FC236}">
                <a16:creationId xmlns:a16="http://schemas.microsoft.com/office/drawing/2014/main" id="{AA509D65-9719-3B69-5F0E-29764B82828F}"/>
              </a:ext>
            </a:extLst>
          </p:cNvPr>
          <p:cNvSpPr txBox="1"/>
          <p:nvPr/>
        </p:nvSpPr>
        <p:spPr>
          <a:xfrm>
            <a:off x="3857846" y="3416996"/>
            <a:ext cx="1952085" cy="523220"/>
          </a:xfrm>
          <a:prstGeom prst="rect">
            <a:avLst/>
          </a:prstGeom>
          <a:ln w="12700">
            <a:miter lim="400000"/>
          </a:ln>
          <a:extLst>
            <a:ext uri="{C572A759-6A51-4108-AA02-DFA0A04FC94B}">
              <ma14:wrappingTextBoxFlag xmlns:ma14="http://schemas.microsoft.com/office/mac/drawingml/2011/main" xmlns="" val="1"/>
            </a:ext>
          </a:extLst>
        </p:spPr>
        <p:txBody>
          <a:bodyPr wrap="square" lIns="34289" rIns="34289">
            <a:spAutoFit/>
          </a:bodyPr>
          <a:lstStyle/>
          <a:p>
            <a:pPr algn="ctr">
              <a:defRPr sz="1200" b="1"/>
            </a:pPr>
            <a:r>
              <a:rPr lang="de-AT" sz="1400" err="1">
                <a:solidFill>
                  <a:schemeClr val="bg1"/>
                </a:solidFill>
              </a:rPr>
              <a:t>Matching</a:t>
            </a:r>
            <a:r>
              <a:rPr lang="de-AT" sz="1400">
                <a:solidFill>
                  <a:schemeClr val="bg1"/>
                </a:solidFill>
              </a:rPr>
              <a:t> Day </a:t>
            </a:r>
          </a:p>
          <a:p>
            <a:pPr algn="ctr">
              <a:defRPr sz="1200" b="1"/>
            </a:pPr>
            <a:r>
              <a:rPr lang="de-AT" sz="1400">
                <a:solidFill>
                  <a:schemeClr val="bg1"/>
                </a:solidFill>
              </a:rPr>
              <a:t>Briefing</a:t>
            </a:r>
          </a:p>
        </p:txBody>
      </p:sp>
      <p:sp>
        <p:nvSpPr>
          <p:cNvPr id="22" name="Textfeld 21">
            <a:extLst>
              <a:ext uri="{FF2B5EF4-FFF2-40B4-BE49-F238E27FC236}">
                <a16:creationId xmlns:a16="http://schemas.microsoft.com/office/drawing/2014/main" id="{27B9C085-B39A-6CC7-CD70-59ECA71133BC}"/>
              </a:ext>
            </a:extLst>
          </p:cNvPr>
          <p:cNvSpPr txBox="1"/>
          <p:nvPr/>
        </p:nvSpPr>
        <p:spPr>
          <a:xfrm rot="20189069">
            <a:off x="6176517" y="1280019"/>
            <a:ext cx="1444626" cy="338554"/>
          </a:xfrm>
          <a:prstGeom prst="rect">
            <a:avLst/>
          </a:prstGeom>
          <a:noFill/>
        </p:spPr>
        <p:txBody>
          <a:bodyPr wrap="none" rtlCol="0">
            <a:spAutoFit/>
          </a:bodyPr>
          <a:lstStyle/>
          <a:p>
            <a:r>
              <a:rPr lang="de-AT" sz="1600" b="1">
                <a:solidFill>
                  <a:schemeClr val="bg1"/>
                </a:solidFill>
              </a:rPr>
              <a:t>19. &amp; 20. März</a:t>
            </a:r>
          </a:p>
        </p:txBody>
      </p:sp>
      <p:sp>
        <p:nvSpPr>
          <p:cNvPr id="25" name="TextBox 91">
            <a:extLst>
              <a:ext uri="{FF2B5EF4-FFF2-40B4-BE49-F238E27FC236}">
                <a16:creationId xmlns:a16="http://schemas.microsoft.com/office/drawing/2014/main" id="{8CB460FF-E6D6-77F4-0855-C1A35F2889D7}"/>
              </a:ext>
            </a:extLst>
          </p:cNvPr>
          <p:cNvSpPr txBox="1"/>
          <p:nvPr/>
        </p:nvSpPr>
        <p:spPr>
          <a:xfrm>
            <a:off x="7008166" y="3699380"/>
            <a:ext cx="1356111" cy="830997"/>
          </a:xfrm>
          <a:prstGeom prst="rect">
            <a:avLst/>
          </a:prstGeom>
          <a:ln w="12700">
            <a:miter lim="400000"/>
          </a:ln>
          <a:extLst>
            <a:ext uri="{C572A759-6A51-4108-AA02-DFA0A04FC94B}">
              <ma14:wrappingTextBoxFlag xmlns:ma14="http://schemas.microsoft.com/office/mac/drawingml/2011/main" xmlns="" val="1"/>
            </a:ext>
          </a:extLst>
        </p:spPr>
        <p:txBody>
          <a:bodyPr wrap="square" lIns="34289" rIns="34289">
            <a:spAutoFit/>
          </a:bodyPr>
          <a:lstStyle/>
          <a:p>
            <a:pPr algn="ctr">
              <a:defRPr sz="1200" b="1"/>
            </a:pPr>
            <a:r>
              <a:rPr lang="de-DE" sz="1600">
                <a:solidFill>
                  <a:schemeClr val="bg1"/>
                </a:solidFill>
              </a:rPr>
              <a:t>LIVE </a:t>
            </a:r>
          </a:p>
          <a:p>
            <a:pPr algn="ctr">
              <a:defRPr sz="1200" b="1"/>
            </a:pPr>
            <a:r>
              <a:rPr lang="de-DE" sz="1600" err="1">
                <a:solidFill>
                  <a:schemeClr val="bg1"/>
                </a:solidFill>
              </a:rPr>
              <a:t>Matching</a:t>
            </a:r>
            <a:r>
              <a:rPr lang="de-DE" sz="1600">
                <a:solidFill>
                  <a:schemeClr val="bg1"/>
                </a:solidFill>
              </a:rPr>
              <a:t> Day München</a:t>
            </a:r>
            <a:endParaRPr lang="de-AT" sz="1600">
              <a:solidFill>
                <a:schemeClr val="bg1"/>
              </a:solidFill>
            </a:endParaRPr>
          </a:p>
        </p:txBody>
      </p:sp>
      <p:sp>
        <p:nvSpPr>
          <p:cNvPr id="34" name="TextBox 151">
            <a:extLst>
              <a:ext uri="{FF2B5EF4-FFF2-40B4-BE49-F238E27FC236}">
                <a16:creationId xmlns:a16="http://schemas.microsoft.com/office/drawing/2014/main" id="{EB339F4D-E27C-4A8A-9718-21526761F075}"/>
              </a:ext>
            </a:extLst>
          </p:cNvPr>
          <p:cNvSpPr txBox="1"/>
          <p:nvPr/>
        </p:nvSpPr>
        <p:spPr>
          <a:xfrm>
            <a:off x="6772875" y="199660"/>
            <a:ext cx="2398062" cy="584775"/>
          </a:xfrm>
          <a:prstGeom prst="rect">
            <a:avLst/>
          </a:prstGeom>
          <a:ln w="12700">
            <a:miter lim="400000"/>
          </a:ln>
          <a:extLst>
            <a:ext uri="{C572A759-6A51-4108-AA02-DFA0A04FC94B}">
              <ma14:wrappingTextBoxFlag xmlns:ma14="http://schemas.microsoft.com/office/mac/drawingml/2011/main" xmlns="" val="1"/>
            </a:ext>
          </a:extLst>
        </p:spPr>
        <p:txBody>
          <a:bodyPr wrap="square" lIns="34289" rIns="34289">
            <a:spAutoFit/>
          </a:bodyPr>
          <a:lstStyle/>
          <a:p>
            <a:pPr algn="ctr">
              <a:defRPr sz="1200" b="1"/>
            </a:pPr>
            <a:br>
              <a:rPr lang="de-DE" sz="1600">
                <a:solidFill>
                  <a:schemeClr val="bg1"/>
                </a:solidFill>
              </a:rPr>
            </a:br>
            <a:r>
              <a:rPr lang="de-DE" sz="1600">
                <a:solidFill>
                  <a:schemeClr val="bg1"/>
                </a:solidFill>
              </a:rPr>
              <a:t>Alumni Programm</a:t>
            </a:r>
          </a:p>
        </p:txBody>
      </p:sp>
      <p:cxnSp>
        <p:nvCxnSpPr>
          <p:cNvPr id="40" name="Gerader Verbinder 39">
            <a:extLst>
              <a:ext uri="{FF2B5EF4-FFF2-40B4-BE49-F238E27FC236}">
                <a16:creationId xmlns:a16="http://schemas.microsoft.com/office/drawing/2014/main" id="{5C999C40-ED50-402D-B955-8747EDAA6DFA}"/>
              </a:ext>
              <a:ext uri="{C183D7F6-B498-43B3-948B-1728B52AA6E4}">
                <adec:decorative xmlns:adec="http://schemas.microsoft.com/office/drawing/2017/decorative" val="1"/>
              </a:ext>
            </a:extLst>
          </p:cNvPr>
          <p:cNvCxnSpPr>
            <a:cxnSpLocks/>
          </p:cNvCxnSpPr>
          <p:nvPr/>
        </p:nvCxnSpPr>
        <p:spPr>
          <a:xfrm>
            <a:off x="6989921" y="1834264"/>
            <a:ext cx="9283" cy="726285"/>
          </a:xfrm>
          <a:prstGeom prst="line">
            <a:avLst/>
          </a:prstGeom>
          <a:ln w="25400">
            <a:solidFill>
              <a:schemeClr val="accent2"/>
            </a:solidFill>
          </a:ln>
        </p:spPr>
      </p:cxnSp>
      <p:sp>
        <p:nvSpPr>
          <p:cNvPr id="42" name="Oval 21">
            <a:extLst>
              <a:ext uri="{FF2B5EF4-FFF2-40B4-BE49-F238E27FC236}">
                <a16:creationId xmlns:a16="http://schemas.microsoft.com/office/drawing/2014/main" id="{A5E16E91-B077-419B-8E80-821D3E17E121}"/>
              </a:ext>
              <a:ext uri="{C183D7F6-B498-43B3-948B-1728B52AA6E4}">
                <adec:decorative xmlns:adec="http://schemas.microsoft.com/office/drawing/2017/decorative" val="1"/>
              </a:ext>
            </a:extLst>
          </p:cNvPr>
          <p:cNvSpPr/>
          <p:nvPr/>
        </p:nvSpPr>
        <p:spPr>
          <a:xfrm>
            <a:off x="1377612" y="3858408"/>
            <a:ext cx="324001" cy="324001"/>
          </a:xfrm>
          <a:prstGeom prst="ellipse">
            <a:avLst/>
          </a:prstGeom>
          <a:solidFill>
            <a:schemeClr val="accent1"/>
          </a:solidFill>
          <a:ln w="12700">
            <a:noFill/>
          </a:ln>
        </p:spPr>
        <p:txBody>
          <a:bodyPr lIns="45719" rIns="45719"/>
          <a:lstStyle/>
          <a:p>
            <a:pPr>
              <a:spcBef>
                <a:spcPts val="300"/>
              </a:spcBef>
              <a:defRPr sz="1200"/>
            </a:pPr>
            <a:endParaRPr/>
          </a:p>
        </p:txBody>
      </p:sp>
      <p:pic>
        <p:nvPicPr>
          <p:cNvPr id="17" name="Grafik 16">
            <a:extLst>
              <a:ext uri="{FF2B5EF4-FFF2-40B4-BE49-F238E27FC236}">
                <a16:creationId xmlns:a16="http://schemas.microsoft.com/office/drawing/2014/main" id="{10EE2535-02F1-9430-D5BA-D72482F37023}"/>
              </a:ext>
              <a:ext uri="{C183D7F6-B498-43B3-948B-1728B52AA6E4}">
                <adec:decorative xmlns:adec="http://schemas.microsoft.com/office/drawing/2017/decorative" val="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6646213" y="2533442"/>
            <a:ext cx="1895279" cy="1175845"/>
          </a:xfrm>
          <a:prstGeom prst="rect">
            <a:avLst/>
          </a:prstGeom>
        </p:spPr>
      </p:pic>
      <p:sp>
        <p:nvSpPr>
          <p:cNvPr id="16" name="Oval 21">
            <a:extLst>
              <a:ext uri="{FF2B5EF4-FFF2-40B4-BE49-F238E27FC236}">
                <a16:creationId xmlns:a16="http://schemas.microsoft.com/office/drawing/2014/main" id="{B2E66E9F-F403-0577-0683-2C9BDBFB0A74}"/>
              </a:ext>
              <a:ext uri="{C183D7F6-B498-43B3-948B-1728B52AA6E4}">
                <adec:decorative xmlns:adec="http://schemas.microsoft.com/office/drawing/2017/decorative" val="1"/>
              </a:ext>
            </a:extLst>
          </p:cNvPr>
          <p:cNvSpPr/>
          <p:nvPr/>
        </p:nvSpPr>
        <p:spPr>
          <a:xfrm>
            <a:off x="4684509" y="2454971"/>
            <a:ext cx="324001" cy="324001"/>
          </a:xfrm>
          <a:prstGeom prst="ellipse">
            <a:avLst/>
          </a:prstGeom>
          <a:solidFill>
            <a:srgbClr val="59BD7B"/>
          </a:solidFill>
          <a:ln w="12700">
            <a:noFill/>
          </a:ln>
        </p:spPr>
        <p:txBody>
          <a:bodyPr lIns="45719" rIns="45719"/>
          <a:lstStyle/>
          <a:p>
            <a:pPr>
              <a:spcBef>
                <a:spcPts val="300"/>
              </a:spcBef>
              <a:defRPr sz="1200"/>
            </a:pPr>
            <a:endParaRPr/>
          </a:p>
        </p:txBody>
      </p:sp>
      <p:cxnSp>
        <p:nvCxnSpPr>
          <p:cNvPr id="20" name="Gerader Verbinder 19">
            <a:extLst>
              <a:ext uri="{FF2B5EF4-FFF2-40B4-BE49-F238E27FC236}">
                <a16:creationId xmlns:a16="http://schemas.microsoft.com/office/drawing/2014/main" id="{525E8225-5959-EBD5-C7C3-C396ED3CE284}"/>
              </a:ext>
              <a:ext uri="{C183D7F6-B498-43B3-948B-1728B52AA6E4}">
                <adec:decorative xmlns:adec="http://schemas.microsoft.com/office/drawing/2017/decorative" val="1"/>
              </a:ext>
            </a:extLst>
          </p:cNvPr>
          <p:cNvCxnSpPr>
            <a:cxnSpLocks/>
          </p:cNvCxnSpPr>
          <p:nvPr/>
        </p:nvCxnSpPr>
        <p:spPr>
          <a:xfrm>
            <a:off x="4846509" y="2778972"/>
            <a:ext cx="0" cy="611134"/>
          </a:xfrm>
          <a:prstGeom prst="line">
            <a:avLst/>
          </a:prstGeom>
          <a:ln w="25400">
            <a:solidFill>
              <a:srgbClr val="59BD7B"/>
            </a:solidFill>
          </a:ln>
        </p:spPr>
      </p:cxnSp>
      <p:sp>
        <p:nvSpPr>
          <p:cNvPr id="28" name="Oval 21">
            <a:extLst>
              <a:ext uri="{FF2B5EF4-FFF2-40B4-BE49-F238E27FC236}">
                <a16:creationId xmlns:a16="http://schemas.microsoft.com/office/drawing/2014/main" id="{C0C2E2A3-D716-DDE2-20C2-E59F7B2E0D28}"/>
              </a:ext>
              <a:ext uri="{C183D7F6-B498-43B3-948B-1728B52AA6E4}">
                <adec:decorative xmlns:adec="http://schemas.microsoft.com/office/drawing/2017/decorative" val="1"/>
              </a:ext>
            </a:extLst>
          </p:cNvPr>
          <p:cNvSpPr/>
          <p:nvPr/>
        </p:nvSpPr>
        <p:spPr>
          <a:xfrm>
            <a:off x="2113759" y="2708082"/>
            <a:ext cx="333294" cy="330659"/>
          </a:xfrm>
          <a:prstGeom prst="ellipse">
            <a:avLst/>
          </a:prstGeom>
          <a:solidFill>
            <a:schemeClr val="accent2"/>
          </a:solidFill>
          <a:ln w="12700">
            <a:noFill/>
          </a:ln>
        </p:spPr>
        <p:txBody>
          <a:bodyPr lIns="34289" rIns="34289"/>
          <a:lstStyle/>
          <a:p>
            <a:pPr>
              <a:spcBef>
                <a:spcPts val="225"/>
              </a:spcBef>
              <a:defRPr sz="1200"/>
            </a:pPr>
            <a:endParaRPr sz="900"/>
          </a:p>
        </p:txBody>
      </p:sp>
      <p:cxnSp>
        <p:nvCxnSpPr>
          <p:cNvPr id="30" name="Gerader Verbinder 29">
            <a:extLst>
              <a:ext uri="{FF2B5EF4-FFF2-40B4-BE49-F238E27FC236}">
                <a16:creationId xmlns:a16="http://schemas.microsoft.com/office/drawing/2014/main" id="{6BAA051A-78B4-6E12-8F07-C57DAE51C6F9}"/>
              </a:ext>
              <a:ext uri="{C183D7F6-B498-43B3-948B-1728B52AA6E4}">
                <adec:decorative xmlns:adec="http://schemas.microsoft.com/office/drawing/2017/decorative" val="1"/>
              </a:ext>
            </a:extLst>
          </p:cNvPr>
          <p:cNvCxnSpPr>
            <a:cxnSpLocks/>
          </p:cNvCxnSpPr>
          <p:nvPr/>
        </p:nvCxnSpPr>
        <p:spPr>
          <a:xfrm>
            <a:off x="2280406" y="2971008"/>
            <a:ext cx="9283" cy="726285"/>
          </a:xfrm>
          <a:prstGeom prst="line">
            <a:avLst/>
          </a:prstGeom>
          <a:ln w="25400">
            <a:solidFill>
              <a:schemeClr val="accent2"/>
            </a:solidFill>
          </a:ln>
        </p:spPr>
      </p:cxnSp>
    </p:spTree>
    <p:extLst>
      <p:ext uri="{BB962C8B-B14F-4D97-AF65-F5344CB8AC3E}">
        <p14:creationId xmlns:p14="http://schemas.microsoft.com/office/powerpoint/2010/main" val="11594227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4549C-7BD3-745E-2E95-73B0A708FF89}"/>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E5537D33-E400-33F6-0CDD-BFE28170668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95" imgH="394" progId="TCLayout.ActiveDocument.1">
                  <p:embed/>
                </p:oleObj>
              </mc:Choice>
              <mc:Fallback>
                <p:oleObj name="think-cell Folie" r:id="rId3" imgW="395" imgH="394" progId="TCLayout.ActiveDocument.1">
                  <p:embed/>
                  <p:pic>
                    <p:nvPicPr>
                      <p:cNvPr id="6" name="think-cell data - do not delete" hidden="1">
                        <a:extLst>
                          <a:ext uri="{FF2B5EF4-FFF2-40B4-BE49-F238E27FC236}">
                            <a16:creationId xmlns:a16="http://schemas.microsoft.com/office/drawing/2014/main" id="{E5537D33-E400-33F6-0CDD-BFE28170668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174BCB7D-D606-2B3D-2DD8-06755F42BDED}"/>
              </a:ext>
            </a:extLst>
          </p:cNvPr>
          <p:cNvSpPr>
            <a:spLocks noGrp="1"/>
          </p:cNvSpPr>
          <p:nvPr>
            <p:ph type="ctrTitle"/>
          </p:nvPr>
        </p:nvSpPr>
        <p:spPr/>
        <p:txBody>
          <a:bodyPr vert="horz"/>
          <a:lstStyle/>
          <a:p>
            <a:r>
              <a:rPr lang="de-AT"/>
              <a:t>Zeit für frische Luft</a:t>
            </a:r>
          </a:p>
        </p:txBody>
      </p:sp>
      <p:pic>
        <p:nvPicPr>
          <p:cNvPr id="5" name="Bildplatzhalter 4" descr="Kind spielt mit Roboterauto">
            <a:extLst>
              <a:ext uri="{FF2B5EF4-FFF2-40B4-BE49-F238E27FC236}">
                <a16:creationId xmlns:a16="http://schemas.microsoft.com/office/drawing/2014/main" id="{137141A8-FE7F-31D0-1153-D011F072C3A0}"/>
              </a:ext>
            </a:extLst>
          </p:cNvPr>
          <p:cNvPicPr>
            <a:picLocks noGrp="1" noChangeAspect="1"/>
          </p:cNvPicPr>
          <p:nvPr>
            <p:ph type="pic" sz="quarter" idx="23"/>
          </p:nvPr>
        </p:nvPicPr>
        <p:blipFill>
          <a:blip r:embed="rId5" cstate="print">
            <a:extLst>
              <a:ext uri="{28A0092B-C50C-407E-A947-70E740481C1C}">
                <a14:useLocalDpi xmlns:a14="http://schemas.microsoft.com/office/drawing/2010/main" val="0"/>
              </a:ext>
            </a:extLst>
          </a:blip>
          <a:srcRect/>
          <a:stretch>
            <a:fillRect/>
          </a:stretch>
        </p:blipFill>
        <p:spPr>
          <a:xfrm>
            <a:off x="5278438" y="1327150"/>
            <a:ext cx="3865562" cy="2486025"/>
          </a:xfrm>
          <a:prstGeom prst="rect">
            <a:avLst/>
          </a:prstGeom>
        </p:spPr>
      </p:pic>
    </p:spTree>
    <p:extLst>
      <p:ext uri="{BB962C8B-B14F-4D97-AF65-F5344CB8AC3E}">
        <p14:creationId xmlns:p14="http://schemas.microsoft.com/office/powerpoint/2010/main" val="1627198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0954EE3D-3C83-73A2-4542-911909ECA7AC}"/>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15366853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73" imgH="473" progId="TCLayout.ActiveDocument.1">
                  <p:embed/>
                </p:oleObj>
              </mc:Choice>
              <mc:Fallback>
                <p:oleObj name="think-cell Folie" r:id="rId4" imgW="473" imgH="473" progId="TCLayout.ActiveDocument.1">
                  <p:embed/>
                  <p:pic>
                    <p:nvPicPr>
                      <p:cNvPr id="7" name="think-cell data - do not delete" hidden="1">
                        <a:extLst>
                          <a:ext uri="{FF2B5EF4-FFF2-40B4-BE49-F238E27FC236}">
                            <a16:creationId xmlns:a16="http://schemas.microsoft.com/office/drawing/2014/main" id="{0954EE3D-3C83-73A2-4542-911909ECA7AC}"/>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itel 5">
            <a:extLst>
              <a:ext uri="{FF2B5EF4-FFF2-40B4-BE49-F238E27FC236}">
                <a16:creationId xmlns:a16="http://schemas.microsoft.com/office/drawing/2014/main" id="{120B99B7-551E-A4B2-99BA-77543B132897}"/>
              </a:ext>
            </a:extLst>
          </p:cNvPr>
          <p:cNvSpPr>
            <a:spLocks noGrp="1"/>
          </p:cNvSpPr>
          <p:nvPr>
            <p:ph type="title"/>
          </p:nvPr>
        </p:nvSpPr>
        <p:spPr/>
        <p:txBody>
          <a:bodyPr vert="horz"/>
          <a:lstStyle/>
          <a:p>
            <a:r>
              <a:rPr lang="de-AT"/>
              <a:t>Das                                  Mentoring</a:t>
            </a:r>
          </a:p>
        </p:txBody>
      </p:sp>
      <p:pic>
        <p:nvPicPr>
          <p:cNvPr id="8" name="Picture 2">
            <a:extLst>
              <a:ext uri="{FF2B5EF4-FFF2-40B4-BE49-F238E27FC236}">
                <a16:creationId xmlns:a16="http://schemas.microsoft.com/office/drawing/2014/main" id="{E2C87716-7975-F08D-5171-93CD7DFCB567}"/>
              </a:ext>
              <a:ext uri="{C183D7F6-B498-43B3-948B-1728B52AA6E4}">
                <adec:decorative xmlns:adec="http://schemas.microsoft.com/office/drawing/2017/decorative" val="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03929" y="2166030"/>
            <a:ext cx="1698625" cy="452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47978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hink-cell data - do not delete" hidden="1">
            <a:extLst>
              <a:ext uri="{FF2B5EF4-FFF2-40B4-BE49-F238E27FC236}">
                <a16:creationId xmlns:a16="http://schemas.microsoft.com/office/drawing/2014/main" id="{A6317BB0-9EF2-5188-16E9-C6D1CABBDC52}"/>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21295673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95" imgH="394" progId="TCLayout.ActiveDocument.1">
                  <p:embed/>
                </p:oleObj>
              </mc:Choice>
              <mc:Fallback>
                <p:oleObj name="think-cell Folie" r:id="rId4" imgW="395" imgH="394" progId="TCLayout.ActiveDocument.1">
                  <p:embed/>
                  <p:pic>
                    <p:nvPicPr>
                      <p:cNvPr id="14" name="think-cell data - do not delete" hidden="1">
                        <a:extLst>
                          <a:ext uri="{FF2B5EF4-FFF2-40B4-BE49-F238E27FC236}">
                            <a16:creationId xmlns:a16="http://schemas.microsoft.com/office/drawing/2014/main" id="{A6317BB0-9EF2-5188-16E9-C6D1CABBDC52}"/>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E17DADAE-BA6D-DF28-39B4-DD5314AC9024}"/>
              </a:ext>
            </a:extLst>
          </p:cNvPr>
          <p:cNvSpPr>
            <a:spLocks noGrp="1"/>
          </p:cNvSpPr>
          <p:nvPr>
            <p:ph type="ctrTitle"/>
          </p:nvPr>
        </p:nvSpPr>
        <p:spPr/>
        <p:txBody>
          <a:bodyPr vert="horz"/>
          <a:lstStyle/>
          <a:p>
            <a:r>
              <a:rPr lang="de-AT"/>
              <a:t>Das HAYS Mentoring</a:t>
            </a:r>
          </a:p>
        </p:txBody>
      </p:sp>
      <p:sp>
        <p:nvSpPr>
          <p:cNvPr id="3" name="Textplatzhalter 2">
            <a:extLst>
              <a:ext uri="{FF2B5EF4-FFF2-40B4-BE49-F238E27FC236}">
                <a16:creationId xmlns:a16="http://schemas.microsoft.com/office/drawing/2014/main" id="{0DF4DB00-FD9F-889E-C7A1-4E6CFAFA7D2B}"/>
              </a:ext>
            </a:extLst>
          </p:cNvPr>
          <p:cNvSpPr>
            <a:spLocks noGrp="1"/>
          </p:cNvSpPr>
          <p:nvPr>
            <p:ph type="body" sz="quarter" idx="26"/>
          </p:nvPr>
        </p:nvSpPr>
        <p:spPr>
          <a:xfrm>
            <a:off x="645297" y="931395"/>
            <a:ext cx="6854838" cy="382588"/>
          </a:xfrm>
        </p:spPr>
        <p:txBody>
          <a:bodyPr/>
          <a:lstStyle/>
          <a:p>
            <a:r>
              <a:rPr lang="de-AT"/>
              <a:t>Was bietet HAYS im Rahmen des Talent Programm an?</a:t>
            </a:r>
          </a:p>
        </p:txBody>
      </p:sp>
      <p:sp>
        <p:nvSpPr>
          <p:cNvPr id="4" name="Textplatzhalter 3">
            <a:extLst>
              <a:ext uri="{FF2B5EF4-FFF2-40B4-BE49-F238E27FC236}">
                <a16:creationId xmlns:a16="http://schemas.microsoft.com/office/drawing/2014/main" id="{663122B2-1CD8-BAA5-C941-D0EE7F26CC60}"/>
              </a:ext>
            </a:extLst>
          </p:cNvPr>
          <p:cNvSpPr>
            <a:spLocks noGrp="1"/>
          </p:cNvSpPr>
          <p:nvPr>
            <p:ph type="body" sz="quarter" idx="36"/>
          </p:nvPr>
        </p:nvSpPr>
        <p:spPr/>
        <p:txBody>
          <a:bodyPr/>
          <a:lstStyle/>
          <a:p>
            <a:r>
              <a:rPr lang="de-AT"/>
              <a:t>Wer	</a:t>
            </a:r>
          </a:p>
        </p:txBody>
      </p:sp>
      <p:sp>
        <p:nvSpPr>
          <p:cNvPr id="5" name="Textplatzhalter 4">
            <a:extLst>
              <a:ext uri="{FF2B5EF4-FFF2-40B4-BE49-F238E27FC236}">
                <a16:creationId xmlns:a16="http://schemas.microsoft.com/office/drawing/2014/main" id="{ACA37EB8-82BB-1868-CFFD-471CF2AF2460}"/>
              </a:ext>
            </a:extLst>
          </p:cNvPr>
          <p:cNvSpPr>
            <a:spLocks noGrp="1"/>
          </p:cNvSpPr>
          <p:nvPr>
            <p:ph type="body" sz="quarter" idx="35"/>
          </p:nvPr>
        </p:nvSpPr>
        <p:spPr>
          <a:xfrm>
            <a:off x="1131090" y="3003764"/>
            <a:ext cx="2136092" cy="1506921"/>
          </a:xfrm>
        </p:spPr>
        <p:txBody>
          <a:bodyPr/>
          <a:lstStyle/>
          <a:p>
            <a:r>
              <a:rPr lang="de-DE" sz="1400">
                <a:solidFill>
                  <a:schemeClr val="tx2"/>
                </a:solidFill>
                <a:latin typeface="Source Sans Pro" panose="020B0503030403020204" pitchFamily="34" charset="0"/>
                <a:ea typeface="Source Sans Pro" panose="020B0503030403020204" pitchFamily="34" charset="0"/>
              </a:rPr>
              <a:t>Bewerbung für ein HAYS </a:t>
            </a:r>
            <a:r>
              <a:rPr lang="de-DE" sz="1400" err="1">
                <a:solidFill>
                  <a:schemeClr val="tx2"/>
                </a:solidFill>
                <a:latin typeface="Source Sans Pro" panose="020B0503030403020204" pitchFamily="34" charset="0"/>
                <a:ea typeface="Source Sans Pro" panose="020B0503030403020204" pitchFamily="34" charset="0"/>
              </a:rPr>
              <a:t>Mentor:in</a:t>
            </a:r>
            <a:r>
              <a:rPr lang="de-DE" sz="1400">
                <a:solidFill>
                  <a:schemeClr val="tx2"/>
                </a:solidFill>
                <a:latin typeface="Source Sans Pro" panose="020B0503030403020204" pitchFamily="34" charset="0"/>
                <a:ea typeface="Source Sans Pro" panose="020B0503030403020204" pitchFamily="34" charset="0"/>
              </a:rPr>
              <a:t> über Motivationsschreiben</a:t>
            </a:r>
          </a:p>
          <a:p>
            <a:r>
              <a:rPr lang="de-DE">
                <a:solidFill>
                  <a:schemeClr val="tx2"/>
                </a:solidFill>
                <a:latin typeface="Source Sans Pro" panose="020B0503030403020204" pitchFamily="34" charset="0"/>
                <a:ea typeface="Source Sans Pro" panose="020B0503030403020204" pitchFamily="34" charset="0"/>
              </a:rPr>
              <a:t>Eine</a:t>
            </a:r>
            <a:r>
              <a:rPr lang="de-DE" sz="1400">
                <a:solidFill>
                  <a:schemeClr val="tx2"/>
                </a:solidFill>
                <a:latin typeface="Source Sans Pro" panose="020B0503030403020204" pitchFamily="34" charset="0"/>
                <a:ea typeface="Source Sans Pro" panose="020B0503030403020204" pitchFamily="34" charset="0"/>
              </a:rPr>
              <a:t> Person von HAYS steht einem Talent als </a:t>
            </a:r>
            <a:r>
              <a:rPr lang="de-DE" sz="1400" err="1">
                <a:solidFill>
                  <a:schemeClr val="tx2"/>
                </a:solidFill>
                <a:latin typeface="Source Sans Pro" panose="020B0503030403020204" pitchFamily="34" charset="0"/>
                <a:ea typeface="Source Sans Pro" panose="020B0503030403020204" pitchFamily="34" charset="0"/>
              </a:rPr>
              <a:t>Mentor:in</a:t>
            </a:r>
            <a:r>
              <a:rPr lang="de-DE" sz="1400">
                <a:solidFill>
                  <a:schemeClr val="tx2"/>
                </a:solidFill>
                <a:latin typeface="Source Sans Pro" panose="020B0503030403020204" pitchFamily="34" charset="0"/>
                <a:ea typeface="Source Sans Pro" panose="020B0503030403020204" pitchFamily="34" charset="0"/>
              </a:rPr>
              <a:t> kostenfrei zur Verfügung</a:t>
            </a:r>
            <a:endParaRPr lang="de-AT"/>
          </a:p>
        </p:txBody>
      </p:sp>
      <p:sp>
        <p:nvSpPr>
          <p:cNvPr id="6" name="Textplatzhalter 5">
            <a:extLst>
              <a:ext uri="{FF2B5EF4-FFF2-40B4-BE49-F238E27FC236}">
                <a16:creationId xmlns:a16="http://schemas.microsoft.com/office/drawing/2014/main" id="{CDB7D412-41D6-8FD9-5F59-071E6B87B194}"/>
              </a:ext>
            </a:extLst>
          </p:cNvPr>
          <p:cNvSpPr>
            <a:spLocks noGrp="1"/>
          </p:cNvSpPr>
          <p:nvPr>
            <p:ph type="body" sz="quarter" idx="38"/>
          </p:nvPr>
        </p:nvSpPr>
        <p:spPr/>
        <p:txBody>
          <a:bodyPr/>
          <a:lstStyle/>
          <a:p>
            <a:r>
              <a:rPr lang="de-AT"/>
              <a:t>Zeitraum</a:t>
            </a:r>
          </a:p>
        </p:txBody>
      </p:sp>
      <p:sp>
        <p:nvSpPr>
          <p:cNvPr id="7" name="Textplatzhalter 6">
            <a:extLst>
              <a:ext uri="{FF2B5EF4-FFF2-40B4-BE49-F238E27FC236}">
                <a16:creationId xmlns:a16="http://schemas.microsoft.com/office/drawing/2014/main" id="{2AA16078-F879-BA16-0945-76E0BD124178}"/>
              </a:ext>
            </a:extLst>
          </p:cNvPr>
          <p:cNvSpPr>
            <a:spLocks noGrp="1"/>
          </p:cNvSpPr>
          <p:nvPr>
            <p:ph type="body" sz="quarter" idx="37"/>
          </p:nvPr>
        </p:nvSpPr>
        <p:spPr>
          <a:xfrm>
            <a:off x="3601154" y="3003764"/>
            <a:ext cx="2255116" cy="1506921"/>
          </a:xfrm>
        </p:spPr>
        <p:txBody>
          <a:bodyPr/>
          <a:lstStyle/>
          <a:p>
            <a:r>
              <a:rPr lang="de-AT" sz="1400">
                <a:solidFill>
                  <a:schemeClr val="tx2"/>
                </a:solidFill>
                <a:latin typeface="Source Sans Pro" panose="020B0503030403020204" pitchFamily="34" charset="0"/>
                <a:ea typeface="Source Sans Pro" panose="020B0503030403020204" pitchFamily="34" charset="0"/>
              </a:rPr>
              <a:t>während eines Talent Programms</a:t>
            </a:r>
          </a:p>
          <a:p>
            <a:endParaRPr lang="de-AT">
              <a:solidFill>
                <a:schemeClr val="tx2"/>
              </a:solidFill>
              <a:latin typeface="Source Sans Pro" panose="020B0503030403020204" pitchFamily="34" charset="0"/>
              <a:ea typeface="Source Sans Pro" panose="020B0503030403020204" pitchFamily="34" charset="0"/>
            </a:endParaRPr>
          </a:p>
          <a:p>
            <a:r>
              <a:rPr lang="de-AT">
                <a:solidFill>
                  <a:schemeClr val="tx2"/>
                </a:solidFill>
                <a:latin typeface="Source Sans Pro" panose="020B0503030403020204" pitchFamily="34" charset="0"/>
                <a:ea typeface="Source Sans Pro" panose="020B0503030403020204" pitchFamily="34" charset="0"/>
              </a:rPr>
              <a:t>Maximal fünf Treffen (Online)</a:t>
            </a:r>
            <a:endParaRPr lang="de-AT"/>
          </a:p>
        </p:txBody>
      </p:sp>
      <p:sp>
        <p:nvSpPr>
          <p:cNvPr id="8" name="Textplatzhalter 7">
            <a:extLst>
              <a:ext uri="{FF2B5EF4-FFF2-40B4-BE49-F238E27FC236}">
                <a16:creationId xmlns:a16="http://schemas.microsoft.com/office/drawing/2014/main" id="{97244AD0-3CB2-DCEC-81D7-D49B444A119B}"/>
              </a:ext>
            </a:extLst>
          </p:cNvPr>
          <p:cNvSpPr>
            <a:spLocks noGrp="1"/>
          </p:cNvSpPr>
          <p:nvPr>
            <p:ph type="body" sz="quarter" idx="40"/>
          </p:nvPr>
        </p:nvSpPr>
        <p:spPr/>
        <p:txBody>
          <a:bodyPr/>
          <a:lstStyle/>
          <a:p>
            <a:r>
              <a:rPr lang="de-AT" sz="1600" b="1">
                <a:solidFill>
                  <a:schemeClr val="tx2"/>
                </a:solidFill>
                <a:latin typeface="Source Sans Pro" panose="020B0503030403020204" pitchFamily="34" charset="0"/>
                <a:ea typeface="Source Sans Pro" panose="020B0503030403020204" pitchFamily="34" charset="0"/>
              </a:rPr>
              <a:t>Mögliche Themen</a:t>
            </a:r>
          </a:p>
          <a:p>
            <a:endParaRPr lang="de-AT"/>
          </a:p>
        </p:txBody>
      </p:sp>
      <p:sp>
        <p:nvSpPr>
          <p:cNvPr id="9" name="Textplatzhalter 8">
            <a:extLst>
              <a:ext uri="{FF2B5EF4-FFF2-40B4-BE49-F238E27FC236}">
                <a16:creationId xmlns:a16="http://schemas.microsoft.com/office/drawing/2014/main" id="{FEC6C5F9-5494-13E2-117A-CD8CE36C6E91}"/>
              </a:ext>
            </a:extLst>
          </p:cNvPr>
          <p:cNvSpPr>
            <a:spLocks noGrp="1"/>
          </p:cNvSpPr>
          <p:nvPr>
            <p:ph type="body" sz="quarter" idx="39"/>
          </p:nvPr>
        </p:nvSpPr>
        <p:spPr>
          <a:xfrm>
            <a:off x="6071217" y="3002085"/>
            <a:ext cx="2487155" cy="1506921"/>
          </a:xfrm>
        </p:spPr>
        <p:txBody>
          <a:bodyPr/>
          <a:lstStyle/>
          <a:p>
            <a:r>
              <a:rPr lang="de-AT" sz="1400">
                <a:solidFill>
                  <a:schemeClr val="tx2"/>
                </a:solidFill>
                <a:latin typeface="Source Sans Pro" panose="020B0503030403020204" pitchFamily="34" charset="0"/>
                <a:ea typeface="Source Sans Pro" panose="020B0503030403020204" pitchFamily="34" charset="0"/>
              </a:rPr>
              <a:t>CV-Check</a:t>
            </a:r>
          </a:p>
          <a:p>
            <a:r>
              <a:rPr lang="de-AT" sz="1400">
                <a:solidFill>
                  <a:schemeClr val="tx2"/>
                </a:solidFill>
                <a:latin typeface="Source Sans Pro" panose="020B0503030403020204" pitchFamily="34" charset="0"/>
                <a:ea typeface="Source Sans Pro" panose="020B0503030403020204" pitchFamily="34" charset="0"/>
              </a:rPr>
              <a:t>Bewerbungstipps</a:t>
            </a:r>
          </a:p>
          <a:p>
            <a:r>
              <a:rPr lang="de-AT" sz="1400">
                <a:solidFill>
                  <a:schemeClr val="tx2"/>
                </a:solidFill>
                <a:latin typeface="Source Sans Pro" panose="020B0503030403020204" pitchFamily="34" charset="0"/>
                <a:ea typeface="Source Sans Pro" panose="020B0503030403020204" pitchFamily="34" charset="0"/>
              </a:rPr>
              <a:t>Tipps für Interviewsituationen</a:t>
            </a:r>
          </a:p>
          <a:p>
            <a:r>
              <a:rPr lang="de-AT" sz="1400">
                <a:solidFill>
                  <a:schemeClr val="tx2"/>
                </a:solidFill>
                <a:latin typeface="Source Sans Pro" panose="020B0503030403020204" pitchFamily="34" charset="0"/>
                <a:ea typeface="Source Sans Pro" panose="020B0503030403020204" pitchFamily="34" charset="0"/>
              </a:rPr>
              <a:t>Tipps zur Bewerbung bei teilnehmenden Unternehmen</a:t>
            </a:r>
          </a:p>
          <a:p>
            <a:pPr marL="285750" indent="-285750">
              <a:buFont typeface="Arial" panose="020B0604020202020204" pitchFamily="34" charset="0"/>
              <a:buChar char="•"/>
            </a:pPr>
            <a:endParaRPr lang="de-AT"/>
          </a:p>
        </p:txBody>
      </p:sp>
      <p:sp>
        <p:nvSpPr>
          <p:cNvPr id="10" name="Textplatzhalter 9">
            <a:extLst>
              <a:ext uri="{FF2B5EF4-FFF2-40B4-BE49-F238E27FC236}">
                <a16:creationId xmlns:a16="http://schemas.microsoft.com/office/drawing/2014/main" id="{28A909EE-4052-089D-0B38-6C1E4796FE0F}"/>
              </a:ext>
              <a:ext uri="{C183D7F6-B498-43B3-948B-1728B52AA6E4}">
                <adec:decorative xmlns:adec="http://schemas.microsoft.com/office/drawing/2017/decorative" val="1"/>
              </a:ext>
            </a:extLst>
          </p:cNvPr>
          <p:cNvSpPr>
            <a:spLocks noGrp="1"/>
          </p:cNvSpPr>
          <p:nvPr>
            <p:ph type="body" sz="quarter" idx="12"/>
          </p:nvPr>
        </p:nvSpPr>
        <p:spPr/>
        <p:txBody>
          <a:bodyPr/>
          <a:lstStyle/>
          <a:p>
            <a:r>
              <a:rPr lang="de-DE">
                <a:hlinkClick r:id="rId6"/>
              </a:rPr>
              <a:t>Über Hays | Hays</a:t>
            </a:r>
            <a:endParaRPr lang="de-AT"/>
          </a:p>
        </p:txBody>
      </p:sp>
      <p:pic>
        <p:nvPicPr>
          <p:cNvPr id="19" name="Grafik 18">
            <a:extLst>
              <a:ext uri="{FF2B5EF4-FFF2-40B4-BE49-F238E27FC236}">
                <a16:creationId xmlns:a16="http://schemas.microsoft.com/office/drawing/2014/main" id="{A2FCB4E1-8AC6-3C82-DD17-0542A76DC798}"/>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90099" y="1569215"/>
            <a:ext cx="652409" cy="652409"/>
          </a:xfrm>
          <a:prstGeom prst="rect">
            <a:avLst/>
          </a:prstGeom>
        </p:spPr>
      </p:pic>
      <p:pic>
        <p:nvPicPr>
          <p:cNvPr id="21" name="Grafik 20">
            <a:extLst>
              <a:ext uri="{FF2B5EF4-FFF2-40B4-BE49-F238E27FC236}">
                <a16:creationId xmlns:a16="http://schemas.microsoft.com/office/drawing/2014/main" id="{8EABDF80-60C6-52C7-E618-B66F4B4A9B5F}"/>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119623" y="1569215"/>
            <a:ext cx="720614" cy="720614"/>
          </a:xfrm>
          <a:prstGeom prst="rect">
            <a:avLst/>
          </a:prstGeom>
        </p:spPr>
      </p:pic>
      <p:pic>
        <p:nvPicPr>
          <p:cNvPr id="23" name="Grafik 22">
            <a:extLst>
              <a:ext uri="{FF2B5EF4-FFF2-40B4-BE49-F238E27FC236}">
                <a16:creationId xmlns:a16="http://schemas.microsoft.com/office/drawing/2014/main" id="{C0B365CB-3BE9-8648-2BD0-C87C7D13352D}"/>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689271" y="1663299"/>
            <a:ext cx="558325" cy="558325"/>
          </a:xfrm>
          <a:prstGeom prst="rect">
            <a:avLst/>
          </a:prstGeom>
        </p:spPr>
      </p:pic>
    </p:spTree>
    <p:extLst>
      <p:ext uri="{BB962C8B-B14F-4D97-AF65-F5344CB8AC3E}">
        <p14:creationId xmlns:p14="http://schemas.microsoft.com/office/powerpoint/2010/main" val="6612683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C539B4CA-76D8-2BB6-C38F-F24414518A98}"/>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3577652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95" imgH="394" progId="TCLayout.ActiveDocument.1">
                  <p:embed/>
                </p:oleObj>
              </mc:Choice>
              <mc:Fallback>
                <p:oleObj name="think-cell Folie" r:id="rId4" imgW="395" imgH="394" progId="TCLayout.ActiveDocument.1">
                  <p:embed/>
                  <p:pic>
                    <p:nvPicPr>
                      <p:cNvPr id="6" name="think-cell data - do not delete" hidden="1">
                        <a:extLst>
                          <a:ext uri="{FF2B5EF4-FFF2-40B4-BE49-F238E27FC236}">
                            <a16:creationId xmlns:a16="http://schemas.microsoft.com/office/drawing/2014/main" id="{C539B4CA-76D8-2BB6-C38F-F24414518A98}"/>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el 2">
            <a:extLst>
              <a:ext uri="{FF2B5EF4-FFF2-40B4-BE49-F238E27FC236}">
                <a16:creationId xmlns:a16="http://schemas.microsoft.com/office/drawing/2014/main" id="{10183DAF-B45E-F13C-4BEB-2431E99197F9}"/>
              </a:ext>
            </a:extLst>
          </p:cNvPr>
          <p:cNvSpPr>
            <a:spLocks noGrp="1"/>
          </p:cNvSpPr>
          <p:nvPr>
            <p:ph type="ctrTitle"/>
          </p:nvPr>
        </p:nvSpPr>
        <p:spPr/>
        <p:txBody>
          <a:bodyPr vert="horz"/>
          <a:lstStyle/>
          <a:p>
            <a:r>
              <a:rPr lang="de-AT"/>
              <a:t>Das HAYS Mentoring</a:t>
            </a:r>
          </a:p>
        </p:txBody>
      </p:sp>
      <p:sp>
        <p:nvSpPr>
          <p:cNvPr id="4" name="Textplatzhalter 3">
            <a:extLst>
              <a:ext uri="{FF2B5EF4-FFF2-40B4-BE49-F238E27FC236}">
                <a16:creationId xmlns:a16="http://schemas.microsoft.com/office/drawing/2014/main" id="{D57748CD-D749-8CD3-96C0-F218C3BA93AE}"/>
              </a:ext>
            </a:extLst>
          </p:cNvPr>
          <p:cNvSpPr>
            <a:spLocks noGrp="1"/>
          </p:cNvSpPr>
          <p:nvPr>
            <p:ph type="body" sz="quarter" idx="13"/>
          </p:nvPr>
        </p:nvSpPr>
        <p:spPr>
          <a:xfrm>
            <a:off x="638174" y="831850"/>
            <a:ext cx="6954427" cy="382588"/>
          </a:xfrm>
        </p:spPr>
        <p:txBody>
          <a:bodyPr/>
          <a:lstStyle/>
          <a:p>
            <a:r>
              <a:rPr lang="de-AT"/>
              <a:t>Wie kann ich beim </a:t>
            </a:r>
            <a:r>
              <a:rPr lang="de-AT" err="1"/>
              <a:t>Mentor:innen-Programm</a:t>
            </a:r>
            <a:r>
              <a:rPr lang="de-AT"/>
              <a:t> mitmachen?</a:t>
            </a:r>
          </a:p>
          <a:p>
            <a:r>
              <a:rPr lang="de-AT"/>
              <a:t>11 </a:t>
            </a:r>
            <a:r>
              <a:rPr lang="de-AT" err="1"/>
              <a:t>Mentor:innen</a:t>
            </a:r>
            <a:endParaRPr lang="de-AT"/>
          </a:p>
        </p:txBody>
      </p:sp>
      <p:sp>
        <p:nvSpPr>
          <p:cNvPr id="20" name="Textplatzhalter 9">
            <a:extLst>
              <a:ext uri="{FF2B5EF4-FFF2-40B4-BE49-F238E27FC236}">
                <a16:creationId xmlns:a16="http://schemas.microsoft.com/office/drawing/2014/main" id="{E4222D7A-FE86-8C73-B6A6-225C8B441E32}"/>
              </a:ext>
              <a:ext uri="{C183D7F6-B498-43B3-948B-1728B52AA6E4}">
                <adec:decorative xmlns:adec="http://schemas.microsoft.com/office/drawing/2017/decorative" val="1"/>
              </a:ext>
            </a:extLst>
          </p:cNvPr>
          <p:cNvSpPr>
            <a:spLocks noGrp="1"/>
          </p:cNvSpPr>
          <p:nvPr>
            <p:ph type="body" sz="quarter" idx="27"/>
          </p:nvPr>
        </p:nvSpPr>
        <p:spPr>
          <a:xfrm>
            <a:off x="646113" y="4706938"/>
            <a:ext cx="7813675" cy="179387"/>
          </a:xfrm>
        </p:spPr>
        <p:txBody>
          <a:bodyPr/>
          <a:lstStyle/>
          <a:p>
            <a:r>
              <a:rPr lang="de-DE">
                <a:hlinkClick r:id="rId6"/>
              </a:rPr>
              <a:t>Über Hays | Hays</a:t>
            </a:r>
            <a:endParaRPr lang="de-AT"/>
          </a:p>
        </p:txBody>
      </p:sp>
      <p:sp>
        <p:nvSpPr>
          <p:cNvPr id="21" name="Textfeld 20">
            <a:extLst>
              <a:ext uri="{FF2B5EF4-FFF2-40B4-BE49-F238E27FC236}">
                <a16:creationId xmlns:a16="http://schemas.microsoft.com/office/drawing/2014/main" id="{2957B337-50D0-E261-EE54-128609B1BC05}"/>
              </a:ext>
            </a:extLst>
          </p:cNvPr>
          <p:cNvSpPr txBox="1"/>
          <p:nvPr/>
        </p:nvSpPr>
        <p:spPr>
          <a:xfrm>
            <a:off x="739739" y="1945024"/>
            <a:ext cx="8147407" cy="1631216"/>
          </a:xfrm>
          <a:prstGeom prst="rect">
            <a:avLst/>
          </a:prstGeom>
          <a:noFill/>
        </p:spPr>
        <p:txBody>
          <a:bodyPr wrap="square" rtlCol="0">
            <a:spAutoFit/>
          </a:bodyPr>
          <a:lstStyle/>
          <a:p>
            <a:pPr marL="228600" indent="-228600" algn="l">
              <a:buAutoNum type="arabicPeriod"/>
            </a:pPr>
            <a:r>
              <a:rPr lang="de-DE" sz="2000">
                <a:solidFill>
                  <a:schemeClr val="bg1"/>
                </a:solidFill>
              </a:rPr>
              <a:t>Ausfüllen des Folge-Fragebogens (folgt nach dem Workshop)</a:t>
            </a:r>
          </a:p>
          <a:p>
            <a:pPr marL="228600" indent="-228600" algn="l">
              <a:buAutoNum type="arabicPeriod"/>
            </a:pPr>
            <a:endParaRPr lang="de-DE" sz="2000">
              <a:solidFill>
                <a:schemeClr val="bg1"/>
              </a:solidFill>
            </a:endParaRPr>
          </a:p>
          <a:p>
            <a:pPr marL="228600" indent="-228600" algn="l">
              <a:buAutoNum type="arabicPeriod"/>
            </a:pPr>
            <a:r>
              <a:rPr lang="de-DE" sz="2000">
                <a:solidFill>
                  <a:schemeClr val="bg1"/>
                </a:solidFill>
              </a:rPr>
              <a:t>Möchte ich einen HAYS Mentorin haben? Ja/Nein</a:t>
            </a:r>
          </a:p>
          <a:p>
            <a:pPr marL="228600" indent="-228600" algn="l">
              <a:buAutoNum type="arabicPeriod"/>
            </a:pPr>
            <a:endParaRPr lang="de-DE" sz="2000">
              <a:solidFill>
                <a:schemeClr val="bg1"/>
              </a:solidFill>
            </a:endParaRPr>
          </a:p>
          <a:p>
            <a:pPr marL="228600" indent="-228600" algn="l">
              <a:buAutoNum type="arabicPeriod"/>
            </a:pPr>
            <a:r>
              <a:rPr lang="de-DE" sz="2000">
                <a:solidFill>
                  <a:schemeClr val="bg1"/>
                </a:solidFill>
              </a:rPr>
              <a:t>Wenn Ja: Maximal 300 Wörter, warum du ein HAYS Mentoring möchtest.</a:t>
            </a:r>
            <a:endParaRPr lang="de-AT" sz="2000">
              <a:solidFill>
                <a:schemeClr val="bg1"/>
              </a:solidFill>
            </a:endParaRPr>
          </a:p>
        </p:txBody>
      </p:sp>
    </p:spTree>
    <p:extLst>
      <p:ext uri="{BB962C8B-B14F-4D97-AF65-F5344CB8AC3E}">
        <p14:creationId xmlns:p14="http://schemas.microsoft.com/office/powerpoint/2010/main" val="10386104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B17456BF-3EB4-6F7D-7591-5B683D692425}"/>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17594510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95" imgH="394" progId="TCLayout.ActiveDocument.1">
                  <p:embed/>
                </p:oleObj>
              </mc:Choice>
              <mc:Fallback>
                <p:oleObj name="think-cell Folie" r:id="rId4" imgW="395" imgH="394" progId="TCLayout.ActiveDocument.1">
                  <p:embed/>
                  <p:pic>
                    <p:nvPicPr>
                      <p:cNvPr id="4" name="think-cell data - do not delete" hidden="1">
                        <a:extLst>
                          <a:ext uri="{FF2B5EF4-FFF2-40B4-BE49-F238E27FC236}">
                            <a16:creationId xmlns:a16="http://schemas.microsoft.com/office/drawing/2014/main" id="{B17456BF-3EB4-6F7D-7591-5B683D692425}"/>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DCA3B553-9EF6-40A7-B5B7-2874F62527E9}"/>
              </a:ext>
            </a:extLst>
          </p:cNvPr>
          <p:cNvSpPr>
            <a:spLocks noGrp="1"/>
          </p:cNvSpPr>
          <p:nvPr>
            <p:ph type="title"/>
          </p:nvPr>
        </p:nvSpPr>
        <p:spPr>
          <a:xfrm>
            <a:off x="703304" y="1704102"/>
            <a:ext cx="7737392" cy="709200"/>
          </a:xfrm>
        </p:spPr>
        <p:txBody>
          <a:bodyPr vert="horz"/>
          <a:lstStyle/>
          <a:p>
            <a:r>
              <a:rPr lang="de-AT"/>
              <a:t>Wie buche ich meine Termine und wo finde ich alle Informationen? </a:t>
            </a:r>
          </a:p>
        </p:txBody>
      </p:sp>
      <p:sp>
        <p:nvSpPr>
          <p:cNvPr id="3" name="Titel 1">
            <a:extLst>
              <a:ext uri="{FF2B5EF4-FFF2-40B4-BE49-F238E27FC236}">
                <a16:creationId xmlns:a16="http://schemas.microsoft.com/office/drawing/2014/main" id="{6DE2AF4C-AC88-2602-ADFF-B855A00FEBE1}"/>
              </a:ext>
            </a:extLst>
          </p:cNvPr>
          <p:cNvSpPr txBox="1">
            <a:spLocks/>
          </p:cNvSpPr>
          <p:nvPr/>
        </p:nvSpPr>
        <p:spPr>
          <a:xfrm>
            <a:off x="703304" y="3998811"/>
            <a:ext cx="7737392" cy="709200"/>
          </a:xfrm>
          <a:prstGeom prst="rect">
            <a:avLst/>
          </a:prstGeom>
        </p:spPr>
        <p:txBody>
          <a:bodyPr vert="horz" anchor="t" anchorCtr="0">
            <a:noAutofit/>
          </a:bodyPr>
          <a:lstStyle>
            <a:lvl1pPr algn="l" defTabSz="685800" rtl="0" eaLnBrk="1" latinLnBrk="0" hangingPunct="1">
              <a:lnSpc>
                <a:spcPct val="90000"/>
              </a:lnSpc>
              <a:spcBef>
                <a:spcPct val="0"/>
              </a:spcBef>
              <a:buNone/>
              <a:defRPr sz="2400" b="1" kern="1200">
                <a:solidFill>
                  <a:schemeClr val="bg1"/>
                </a:solidFill>
                <a:latin typeface="Source Sans Pro" panose="020B0503030403020204" pitchFamily="34" charset="0"/>
                <a:ea typeface="Source Sans Pro" panose="020B0503030403020204" pitchFamily="34" charset="0"/>
                <a:cs typeface="+mj-cs"/>
              </a:defRPr>
            </a:lvl1pPr>
          </a:lstStyle>
          <a:p>
            <a:r>
              <a:rPr lang="en-US" sz="2000">
                <a:solidFill>
                  <a:srgbClr val="0070C0"/>
                </a:solidFill>
                <a:hlinkClick r:id="rId6">
                  <a:extLst>
                    <a:ext uri="{A12FA001-AC4F-418D-AE19-62706E023703}">
                      <ahyp:hlinkClr xmlns:ahyp="http://schemas.microsoft.com/office/drawing/2018/hyperlinkcolor" val="tx"/>
                    </a:ext>
                  </a:extLst>
                </a:hlinkClick>
              </a:rPr>
              <a:t>Link </a:t>
            </a:r>
            <a:r>
              <a:rPr lang="en-US" sz="2000" err="1">
                <a:solidFill>
                  <a:srgbClr val="0070C0"/>
                </a:solidFill>
                <a:hlinkClick r:id="rId6">
                  <a:extLst>
                    <a:ext uri="{A12FA001-AC4F-418D-AE19-62706E023703}">
                      <ahyp:hlinkClr xmlns:ahyp="http://schemas.microsoft.com/office/drawing/2018/hyperlinkcolor" val="tx"/>
                    </a:ext>
                  </a:extLst>
                </a:hlinkClick>
              </a:rPr>
              <a:t>zur</a:t>
            </a:r>
            <a:r>
              <a:rPr lang="en-US" sz="2000">
                <a:solidFill>
                  <a:srgbClr val="0070C0"/>
                </a:solidFill>
                <a:hlinkClick r:id="rId6">
                  <a:extLst>
                    <a:ext uri="{A12FA001-AC4F-418D-AE19-62706E023703}">
                      <ahyp:hlinkClr xmlns:ahyp="http://schemas.microsoft.com/office/drawing/2018/hyperlinkcolor" val="tx"/>
                    </a:ext>
                  </a:extLst>
                </a:hlinkClick>
              </a:rPr>
              <a:t> Talent </a:t>
            </a:r>
            <a:r>
              <a:rPr lang="en-US" sz="2000" err="1">
                <a:solidFill>
                  <a:srgbClr val="0070C0"/>
                </a:solidFill>
                <a:hlinkClick r:id="rId6">
                  <a:extLst>
                    <a:ext uri="{A12FA001-AC4F-418D-AE19-62706E023703}">
                      <ahyp:hlinkClr xmlns:ahyp="http://schemas.microsoft.com/office/drawing/2018/hyperlinkcolor" val="tx"/>
                    </a:ext>
                  </a:extLst>
                </a:hlinkClick>
              </a:rPr>
              <a:t>Seite</a:t>
            </a:r>
            <a:endParaRPr lang="de-AT" sz="2000">
              <a:solidFill>
                <a:srgbClr val="0070C0"/>
              </a:solidFill>
            </a:endParaRPr>
          </a:p>
        </p:txBody>
      </p:sp>
    </p:spTree>
    <p:extLst>
      <p:ext uri="{BB962C8B-B14F-4D97-AF65-F5344CB8AC3E}">
        <p14:creationId xmlns:p14="http://schemas.microsoft.com/office/powerpoint/2010/main" val="5808922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AB99F-DEBC-78FF-2F5F-1358F3EE06E7}"/>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78D17152-89F9-1A8C-77F3-2A9604E8679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95" imgH="394" progId="TCLayout.ActiveDocument.1">
                  <p:embed/>
                </p:oleObj>
              </mc:Choice>
              <mc:Fallback>
                <p:oleObj name="think-cell Folie" r:id="rId4" imgW="395" imgH="394" progId="TCLayout.ActiveDocument.1">
                  <p:embed/>
                  <p:pic>
                    <p:nvPicPr>
                      <p:cNvPr id="6" name="think-cell data - do not delete" hidden="1">
                        <a:extLst>
                          <a:ext uri="{FF2B5EF4-FFF2-40B4-BE49-F238E27FC236}">
                            <a16:creationId xmlns:a16="http://schemas.microsoft.com/office/drawing/2014/main" id="{78D17152-89F9-1A8C-77F3-2A9604E8679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FFADD569-A235-0EB5-5C42-795FC0813BAE}"/>
              </a:ext>
            </a:extLst>
          </p:cNvPr>
          <p:cNvSpPr>
            <a:spLocks noGrp="1"/>
          </p:cNvSpPr>
          <p:nvPr>
            <p:ph type="ctrTitle"/>
          </p:nvPr>
        </p:nvSpPr>
        <p:spPr/>
        <p:txBody>
          <a:bodyPr vert="horz"/>
          <a:lstStyle/>
          <a:p>
            <a:r>
              <a:rPr lang="de-AT"/>
              <a:t>Das </a:t>
            </a:r>
            <a:r>
              <a:rPr lang="de-AT" err="1"/>
              <a:t>Matching</a:t>
            </a:r>
            <a:r>
              <a:rPr lang="de-AT"/>
              <a:t> Event</a:t>
            </a:r>
          </a:p>
        </p:txBody>
      </p:sp>
      <p:pic>
        <p:nvPicPr>
          <p:cNvPr id="11" name="Bildplatzhalter 10" descr="Personenverbindungsnetzwerk">
            <a:extLst>
              <a:ext uri="{FF2B5EF4-FFF2-40B4-BE49-F238E27FC236}">
                <a16:creationId xmlns:a16="http://schemas.microsoft.com/office/drawing/2014/main" id="{2774375F-BE4F-AEC7-D4C7-BDC3D0478C6D}"/>
              </a:ext>
            </a:extLst>
          </p:cNvPr>
          <p:cNvPicPr>
            <a:picLocks noGrp="1" noChangeAspect="1"/>
          </p:cNvPicPr>
          <p:nvPr>
            <p:ph type="pic" sz="quarter" idx="23"/>
          </p:nvPr>
        </p:nvPicPr>
        <p:blipFill>
          <a:blip r:embed="rId6"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1391849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594339-D449-49E4-A041-819B7BB8D9E2}"/>
              </a:ext>
            </a:extLst>
          </p:cNvPr>
          <p:cNvSpPr>
            <a:spLocks noGrp="1"/>
          </p:cNvSpPr>
          <p:nvPr>
            <p:ph type="title"/>
          </p:nvPr>
        </p:nvSpPr>
        <p:spPr/>
        <p:txBody>
          <a:bodyPr/>
          <a:lstStyle/>
          <a:p>
            <a:r>
              <a:rPr lang="de-AT"/>
              <a:t>Technikcheck</a:t>
            </a:r>
          </a:p>
        </p:txBody>
      </p:sp>
      <p:pic>
        <p:nvPicPr>
          <p:cNvPr id="5" name="Grafik 4" descr="Zu sehen ist ein Ausschnitt von dem Programm Zoom. Es sind die wichtigsten Punkte eingekreist wie Mikrofon, Video, Teilnehmer, Chat und Sprecheransicht, um hervorzuheben, welche Aspekte genutzt werden können und als wichtig gelten">
            <a:extLst>
              <a:ext uri="{FF2B5EF4-FFF2-40B4-BE49-F238E27FC236}">
                <a16:creationId xmlns:a16="http://schemas.microsoft.com/office/drawing/2014/main" id="{8848F3CA-2A25-4378-A7D6-18C7C2747061}"/>
              </a:ext>
            </a:extLst>
          </p:cNvPr>
          <p:cNvPicPr/>
          <p:nvPr/>
        </p:nvPicPr>
        <p:blipFill rotWithShape="1">
          <a:blip r:embed="rId3"/>
          <a:srcRect l="1488" t="8068" r="826" b="25443"/>
          <a:stretch/>
        </p:blipFill>
        <p:spPr>
          <a:xfrm>
            <a:off x="1514157" y="893762"/>
            <a:ext cx="6115685" cy="3355975"/>
          </a:xfrm>
          <a:prstGeom prst="rect">
            <a:avLst/>
          </a:prstGeom>
        </p:spPr>
      </p:pic>
      <p:sp>
        <p:nvSpPr>
          <p:cNvPr id="6" name="Ellipse 5">
            <a:extLst>
              <a:ext uri="{FF2B5EF4-FFF2-40B4-BE49-F238E27FC236}">
                <a16:creationId xmlns:a16="http://schemas.microsoft.com/office/drawing/2014/main" id="{05F23101-1A73-407B-A2A9-CF588FAE8354}"/>
              </a:ext>
              <a:ext uri="{C183D7F6-B498-43B3-948B-1728B52AA6E4}">
                <adec:decorative xmlns:adec="http://schemas.microsoft.com/office/drawing/2017/decorative" val="1"/>
              </a:ext>
            </a:extLst>
          </p:cNvPr>
          <p:cNvSpPr/>
          <p:nvPr/>
        </p:nvSpPr>
        <p:spPr>
          <a:xfrm>
            <a:off x="1431328" y="3911068"/>
            <a:ext cx="571643" cy="39743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9" name="Ellipse 8">
            <a:extLst>
              <a:ext uri="{FF2B5EF4-FFF2-40B4-BE49-F238E27FC236}">
                <a16:creationId xmlns:a16="http://schemas.microsoft.com/office/drawing/2014/main" id="{3470C9A7-5311-4BEA-9D80-A81AFDDCAF3D}"/>
              </a:ext>
              <a:ext uri="{C183D7F6-B498-43B3-948B-1728B52AA6E4}">
                <adec:decorative xmlns:adec="http://schemas.microsoft.com/office/drawing/2017/decorative" val="1"/>
              </a:ext>
            </a:extLst>
          </p:cNvPr>
          <p:cNvSpPr/>
          <p:nvPr/>
        </p:nvSpPr>
        <p:spPr>
          <a:xfrm>
            <a:off x="1960471" y="3911068"/>
            <a:ext cx="571643" cy="39743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0" name="Ellipse 9">
            <a:extLst>
              <a:ext uri="{FF2B5EF4-FFF2-40B4-BE49-F238E27FC236}">
                <a16:creationId xmlns:a16="http://schemas.microsoft.com/office/drawing/2014/main" id="{79B54BB4-2FFF-4CCF-B4CC-5C60DBAB1CF7}"/>
              </a:ext>
              <a:ext uri="{C183D7F6-B498-43B3-948B-1728B52AA6E4}">
                <adec:decorative xmlns:adec="http://schemas.microsoft.com/office/drawing/2017/decorative" val="1"/>
              </a:ext>
            </a:extLst>
          </p:cNvPr>
          <p:cNvSpPr/>
          <p:nvPr/>
        </p:nvSpPr>
        <p:spPr>
          <a:xfrm>
            <a:off x="3842515" y="3940175"/>
            <a:ext cx="571643" cy="39743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1" name="Ellipse 10">
            <a:extLst>
              <a:ext uri="{FF2B5EF4-FFF2-40B4-BE49-F238E27FC236}">
                <a16:creationId xmlns:a16="http://schemas.microsoft.com/office/drawing/2014/main" id="{002F2F0F-44BD-4C58-B1DD-1CD5CC04AB77}"/>
              </a:ext>
              <a:ext uri="{C183D7F6-B498-43B3-948B-1728B52AA6E4}">
                <adec:decorative xmlns:adec="http://schemas.microsoft.com/office/drawing/2017/decorative" val="1"/>
              </a:ext>
            </a:extLst>
          </p:cNvPr>
          <p:cNvSpPr/>
          <p:nvPr/>
        </p:nvSpPr>
        <p:spPr>
          <a:xfrm>
            <a:off x="4701094" y="3940175"/>
            <a:ext cx="571643" cy="373715"/>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2" name="Ellipse 11">
            <a:extLst>
              <a:ext uri="{FF2B5EF4-FFF2-40B4-BE49-F238E27FC236}">
                <a16:creationId xmlns:a16="http://schemas.microsoft.com/office/drawing/2014/main" id="{2D49ED5B-B474-4A21-A2AB-1E09B6E0BCE9}"/>
              </a:ext>
              <a:ext uri="{C183D7F6-B498-43B3-948B-1728B52AA6E4}">
                <adec:decorative xmlns:adec="http://schemas.microsoft.com/office/drawing/2017/decorative" val="1"/>
              </a:ext>
            </a:extLst>
          </p:cNvPr>
          <p:cNvSpPr/>
          <p:nvPr/>
        </p:nvSpPr>
        <p:spPr>
          <a:xfrm>
            <a:off x="6276987" y="796101"/>
            <a:ext cx="571643" cy="373715"/>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4029632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11" grpId="0" animBg="1"/>
      <p:bldP spid="1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C1048B5F-73B9-C6A1-F90E-9E32BC68B91F}"/>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7737660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95" imgH="394" progId="TCLayout.ActiveDocument.1">
                  <p:embed/>
                </p:oleObj>
              </mc:Choice>
              <mc:Fallback>
                <p:oleObj name="think-cell Folie" r:id="rId4" imgW="395" imgH="394" progId="TCLayout.ActiveDocument.1">
                  <p:embed/>
                  <p:pic>
                    <p:nvPicPr>
                      <p:cNvPr id="10" name="think-cell data - do not delete" hidden="1">
                        <a:extLst>
                          <a:ext uri="{FF2B5EF4-FFF2-40B4-BE49-F238E27FC236}">
                            <a16:creationId xmlns:a16="http://schemas.microsoft.com/office/drawing/2014/main" id="{C1048B5F-73B9-C6A1-F90E-9E32BC68B91F}"/>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5D704FCF-C2DA-4572-39AC-1BCF8E3DCB04}"/>
              </a:ext>
            </a:extLst>
          </p:cNvPr>
          <p:cNvSpPr>
            <a:spLocks noGrp="1"/>
          </p:cNvSpPr>
          <p:nvPr>
            <p:ph type="ctrTitle"/>
          </p:nvPr>
        </p:nvSpPr>
        <p:spPr/>
        <p:txBody>
          <a:bodyPr vert="horz"/>
          <a:lstStyle/>
          <a:p>
            <a:r>
              <a:rPr lang="de-AT"/>
              <a:t>Das </a:t>
            </a:r>
            <a:r>
              <a:rPr lang="de-AT" err="1"/>
              <a:t>Matching</a:t>
            </a:r>
            <a:r>
              <a:rPr lang="de-AT"/>
              <a:t> Event</a:t>
            </a:r>
          </a:p>
        </p:txBody>
      </p:sp>
      <p:sp>
        <p:nvSpPr>
          <p:cNvPr id="3" name="Textplatzhalter 2">
            <a:extLst>
              <a:ext uri="{FF2B5EF4-FFF2-40B4-BE49-F238E27FC236}">
                <a16:creationId xmlns:a16="http://schemas.microsoft.com/office/drawing/2014/main" id="{6016D204-FF70-0444-2D44-3A5D4E238D61}"/>
              </a:ext>
            </a:extLst>
          </p:cNvPr>
          <p:cNvSpPr>
            <a:spLocks noGrp="1"/>
          </p:cNvSpPr>
          <p:nvPr>
            <p:ph type="body" sz="quarter" idx="26"/>
          </p:nvPr>
        </p:nvSpPr>
        <p:spPr/>
        <p:txBody>
          <a:bodyPr/>
          <a:lstStyle/>
          <a:p>
            <a:r>
              <a:rPr lang="de-AT"/>
              <a:t>Überblick</a:t>
            </a:r>
          </a:p>
          <a:p>
            <a:endParaRPr lang="de-AT"/>
          </a:p>
        </p:txBody>
      </p:sp>
      <p:sp>
        <p:nvSpPr>
          <p:cNvPr id="4" name="Textplatzhalter 3">
            <a:extLst>
              <a:ext uri="{FF2B5EF4-FFF2-40B4-BE49-F238E27FC236}">
                <a16:creationId xmlns:a16="http://schemas.microsoft.com/office/drawing/2014/main" id="{9D0DD055-D885-758D-62E4-D3393758CC0B}"/>
              </a:ext>
            </a:extLst>
          </p:cNvPr>
          <p:cNvSpPr>
            <a:spLocks noGrp="1"/>
          </p:cNvSpPr>
          <p:nvPr>
            <p:ph type="body" sz="quarter" idx="27"/>
          </p:nvPr>
        </p:nvSpPr>
        <p:spPr>
          <a:xfrm>
            <a:off x="644987" y="1353386"/>
            <a:ext cx="7961975" cy="3014958"/>
          </a:xfrm>
        </p:spPr>
        <p:txBody>
          <a:bodyPr/>
          <a:lstStyle/>
          <a:p>
            <a:pPr marL="0" indent="0">
              <a:buNone/>
            </a:pPr>
            <a:r>
              <a:rPr lang="de-AT" b="1"/>
              <a:t>Datum: 19. &amp; 20. März 2026</a:t>
            </a:r>
            <a:endParaRPr lang="de-AT"/>
          </a:p>
          <a:p>
            <a:pPr marL="0" indent="0">
              <a:buNone/>
            </a:pPr>
            <a:r>
              <a:rPr lang="de-AT" b="1"/>
              <a:t>Gäste: </a:t>
            </a:r>
            <a:r>
              <a:rPr lang="de-AT"/>
              <a:t>Talents &amp; 2 Firmenvertretungen pro Unternehmen</a:t>
            </a:r>
          </a:p>
          <a:p>
            <a:pPr marL="0" indent="0">
              <a:buNone/>
            </a:pPr>
            <a:r>
              <a:rPr lang="de-DE" b="1" err="1"/>
              <a:t>Matching</a:t>
            </a:r>
            <a:r>
              <a:rPr lang="de-DE" b="1"/>
              <a:t>-Briefing: 12</a:t>
            </a:r>
            <a:r>
              <a:rPr lang="de-DE"/>
              <a:t>. März 2026</a:t>
            </a:r>
          </a:p>
          <a:p>
            <a:pPr marL="0" indent="0">
              <a:buNone/>
            </a:pPr>
            <a:r>
              <a:rPr lang="de-DE" b="1"/>
              <a:t>Ankündigung der </a:t>
            </a:r>
            <a:r>
              <a:rPr lang="de-DE" b="1" err="1"/>
              <a:t>Matching</a:t>
            </a:r>
            <a:r>
              <a:rPr lang="de-DE" b="1"/>
              <a:t>-Runden: 12</a:t>
            </a:r>
            <a:r>
              <a:rPr lang="de-DE"/>
              <a:t>. März 2026</a:t>
            </a:r>
          </a:p>
          <a:p>
            <a:pPr marL="0" indent="0">
              <a:buNone/>
            </a:pPr>
            <a:r>
              <a:rPr lang="de-AT" b="1"/>
              <a:t>Ort: </a:t>
            </a:r>
            <a:r>
              <a:rPr lang="de-DE" b="1">
                <a:solidFill>
                  <a:srgbClr val="D93317"/>
                </a:solidFill>
                <a:latin typeface="Source Sans Pro" panose="020B0503030403020204" pitchFamily="34" charset="0"/>
              </a:rPr>
              <a:t>Beiersdorf</a:t>
            </a:r>
            <a:r>
              <a:rPr lang="de-DE">
                <a:latin typeface="Source Sans Pro" panose="020B0503030403020204" pitchFamily="34" charset="0"/>
              </a:rPr>
              <a:t>, </a:t>
            </a:r>
            <a:r>
              <a:rPr lang="de-DE" err="1"/>
              <a:t>Beiersdorfstraße</a:t>
            </a:r>
            <a:r>
              <a:rPr lang="de-DE"/>
              <a:t> 3, 22529</a:t>
            </a:r>
            <a:r>
              <a:rPr lang="de-DE">
                <a:latin typeface="Source Sans Pro" panose="020B0503030403020204" pitchFamily="34" charset="0"/>
              </a:rPr>
              <a:t> Hamburg</a:t>
            </a:r>
            <a:endParaRPr lang="de-AT"/>
          </a:p>
          <a:p>
            <a:r>
              <a:rPr lang="de-AT" b="1"/>
              <a:t>Zeitplan: </a:t>
            </a:r>
          </a:p>
          <a:p>
            <a:pPr lvl="1"/>
            <a:r>
              <a:rPr lang="de-AT"/>
              <a:t>Tag 1: ca. 13:00 – 17:00 Uhr</a:t>
            </a:r>
          </a:p>
          <a:p>
            <a:pPr lvl="1"/>
            <a:r>
              <a:rPr lang="de-AT"/>
              <a:t>Tag 2: 09:00 – 16:00 Uhr</a:t>
            </a:r>
          </a:p>
          <a:p>
            <a:pPr lvl="1"/>
            <a:r>
              <a:rPr lang="de-AT"/>
              <a:t>Tag 1 Ankommen, Tag 2 </a:t>
            </a:r>
            <a:r>
              <a:rPr lang="de-AT" err="1"/>
              <a:t>Matching</a:t>
            </a:r>
            <a:r>
              <a:rPr lang="de-AT"/>
              <a:t> Runden</a:t>
            </a:r>
          </a:p>
        </p:txBody>
      </p:sp>
      <p:pic>
        <p:nvPicPr>
          <p:cNvPr id="8" name="Picture 2" descr="Das Bild beschreibt drei Personen in einem Besprechungsraum. Sie sitzen an einem Tisch und besprechen die Unterlagen einer der drei Menschen. Es ist ein Einblick in den Matching Day, wo eine Person im Rollstuhl sitzend ein Bewerbungsgespräch hat. Die Stimmung wirkt positiv und locker.">
            <a:extLst>
              <a:ext uri="{FF2B5EF4-FFF2-40B4-BE49-F238E27FC236}">
                <a16:creationId xmlns:a16="http://schemas.microsoft.com/office/drawing/2014/main" id="{37B99FBC-D965-66E5-E679-A00CEDA09BB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44972" y="172835"/>
            <a:ext cx="3037315" cy="202329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7" name="Textfeld 6">
            <a:extLst>
              <a:ext uri="{FF2B5EF4-FFF2-40B4-BE49-F238E27FC236}">
                <a16:creationId xmlns:a16="http://schemas.microsoft.com/office/drawing/2014/main" id="{849C5251-F8A7-B3F7-0F3E-083F23DB1747}"/>
              </a:ext>
            </a:extLst>
          </p:cNvPr>
          <p:cNvSpPr txBox="1"/>
          <p:nvPr/>
        </p:nvSpPr>
        <p:spPr>
          <a:xfrm>
            <a:off x="5218468" y="3488113"/>
            <a:ext cx="1851789" cy="584775"/>
          </a:xfrm>
          <a:prstGeom prst="rect">
            <a:avLst/>
          </a:prstGeom>
          <a:noFill/>
        </p:spPr>
        <p:txBody>
          <a:bodyPr wrap="none" rtlCol="0">
            <a:spAutoFit/>
          </a:bodyPr>
          <a:lstStyle/>
          <a:p>
            <a:pPr algn="l"/>
            <a:r>
              <a:rPr lang="de-AT" sz="1600" b="1">
                <a:solidFill>
                  <a:schemeClr val="accent1"/>
                </a:solidFill>
              </a:rPr>
              <a:t>Genaue Infos</a:t>
            </a:r>
            <a:br>
              <a:rPr lang="de-AT" sz="1600" b="1">
                <a:solidFill>
                  <a:schemeClr val="accent1"/>
                </a:solidFill>
              </a:rPr>
            </a:br>
            <a:r>
              <a:rPr lang="de-AT" sz="1600" b="1">
                <a:solidFill>
                  <a:schemeClr val="accent1"/>
                </a:solidFill>
              </a:rPr>
              <a:t>folgen rechtzeitig!</a:t>
            </a:r>
          </a:p>
        </p:txBody>
      </p:sp>
      <p:sp>
        <p:nvSpPr>
          <p:cNvPr id="6" name="Geschweifte Klammer rechts 5">
            <a:extLst>
              <a:ext uri="{FF2B5EF4-FFF2-40B4-BE49-F238E27FC236}">
                <a16:creationId xmlns:a16="http://schemas.microsoft.com/office/drawing/2014/main" id="{E4D3E74D-2746-08AA-E16B-2D0F9856BBFB}"/>
              </a:ext>
              <a:ext uri="{C183D7F6-B498-43B3-948B-1728B52AA6E4}">
                <adec:decorative xmlns:adec="http://schemas.microsoft.com/office/drawing/2017/decorative" val="1"/>
              </a:ext>
            </a:extLst>
          </p:cNvPr>
          <p:cNvSpPr/>
          <p:nvPr/>
        </p:nvSpPr>
        <p:spPr>
          <a:xfrm>
            <a:off x="4679625" y="3192658"/>
            <a:ext cx="538843" cy="117568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de-AT"/>
          </a:p>
        </p:txBody>
      </p:sp>
    </p:spTree>
    <p:extLst>
      <p:ext uri="{BB962C8B-B14F-4D97-AF65-F5344CB8AC3E}">
        <p14:creationId xmlns:p14="http://schemas.microsoft.com/office/powerpoint/2010/main" val="6614789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818EECBD-2F2A-E963-B9B6-DBC64F782F3C}"/>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20953838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95" imgH="394" progId="TCLayout.ActiveDocument.1">
                  <p:embed/>
                </p:oleObj>
              </mc:Choice>
              <mc:Fallback>
                <p:oleObj name="think-cell Folie" r:id="rId4" imgW="395" imgH="394" progId="TCLayout.ActiveDocument.1">
                  <p:embed/>
                  <p:pic>
                    <p:nvPicPr>
                      <p:cNvPr id="5" name="think-cell data - do not delete" hidden="1">
                        <a:extLst>
                          <a:ext uri="{FF2B5EF4-FFF2-40B4-BE49-F238E27FC236}">
                            <a16:creationId xmlns:a16="http://schemas.microsoft.com/office/drawing/2014/main" id="{818EECBD-2F2A-E963-B9B6-DBC64F782F3C}"/>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el 2">
            <a:extLst>
              <a:ext uri="{FF2B5EF4-FFF2-40B4-BE49-F238E27FC236}">
                <a16:creationId xmlns:a16="http://schemas.microsoft.com/office/drawing/2014/main" id="{4B0517D7-962B-B796-403E-33087F61AC10}"/>
              </a:ext>
            </a:extLst>
          </p:cNvPr>
          <p:cNvSpPr>
            <a:spLocks noGrp="1"/>
          </p:cNvSpPr>
          <p:nvPr>
            <p:ph type="ctrTitle"/>
          </p:nvPr>
        </p:nvSpPr>
        <p:spPr/>
        <p:txBody>
          <a:bodyPr vert="horz"/>
          <a:lstStyle/>
          <a:p>
            <a:r>
              <a:rPr lang="de-AT" err="1"/>
              <a:t>Matching</a:t>
            </a:r>
            <a:r>
              <a:rPr lang="de-AT"/>
              <a:t> System</a:t>
            </a:r>
          </a:p>
        </p:txBody>
      </p:sp>
      <p:sp>
        <p:nvSpPr>
          <p:cNvPr id="4" name="Textplatzhalter 3">
            <a:extLst>
              <a:ext uri="{FF2B5EF4-FFF2-40B4-BE49-F238E27FC236}">
                <a16:creationId xmlns:a16="http://schemas.microsoft.com/office/drawing/2014/main" id="{B17F78F1-62F3-F060-FE7D-23A30FB04C67}"/>
              </a:ext>
            </a:extLst>
          </p:cNvPr>
          <p:cNvSpPr>
            <a:spLocks noGrp="1"/>
          </p:cNvSpPr>
          <p:nvPr>
            <p:ph type="body" sz="quarter" idx="13"/>
          </p:nvPr>
        </p:nvSpPr>
        <p:spPr/>
        <p:txBody>
          <a:bodyPr/>
          <a:lstStyle/>
          <a:p>
            <a:r>
              <a:rPr lang="de-AT" err="1"/>
              <a:t>How</a:t>
            </a:r>
            <a:r>
              <a:rPr lang="de-AT"/>
              <a:t> </a:t>
            </a:r>
            <a:r>
              <a:rPr lang="de-AT" err="1"/>
              <a:t>we</a:t>
            </a:r>
            <a:r>
              <a:rPr lang="de-AT"/>
              <a:t> match…</a:t>
            </a:r>
          </a:p>
        </p:txBody>
      </p:sp>
      <p:sp>
        <p:nvSpPr>
          <p:cNvPr id="15" name="Textfeld 14">
            <a:extLst>
              <a:ext uri="{FF2B5EF4-FFF2-40B4-BE49-F238E27FC236}">
                <a16:creationId xmlns:a16="http://schemas.microsoft.com/office/drawing/2014/main" id="{45125274-3E13-1449-4330-4790BDB24F9D}"/>
              </a:ext>
            </a:extLst>
          </p:cNvPr>
          <p:cNvSpPr txBox="1"/>
          <p:nvPr/>
        </p:nvSpPr>
        <p:spPr>
          <a:xfrm>
            <a:off x="2103473" y="1408209"/>
            <a:ext cx="1112875" cy="400110"/>
          </a:xfrm>
          <a:prstGeom prst="rect">
            <a:avLst/>
          </a:prstGeom>
          <a:noFill/>
        </p:spPr>
        <p:txBody>
          <a:bodyPr wrap="square" rtlCol="0">
            <a:spAutoFit/>
          </a:bodyPr>
          <a:lstStyle/>
          <a:p>
            <a:pPr algn="l"/>
            <a:r>
              <a:rPr lang="de-AT" sz="2000">
                <a:solidFill>
                  <a:schemeClr val="bg2"/>
                </a:solidFill>
              </a:rPr>
              <a:t>Talents</a:t>
            </a:r>
          </a:p>
        </p:txBody>
      </p:sp>
      <p:sp>
        <p:nvSpPr>
          <p:cNvPr id="14" name="Textfeld 13">
            <a:extLst>
              <a:ext uri="{FF2B5EF4-FFF2-40B4-BE49-F238E27FC236}">
                <a16:creationId xmlns:a16="http://schemas.microsoft.com/office/drawing/2014/main" id="{C2099866-6728-7D5A-2092-C7E814A4C7B6}"/>
              </a:ext>
            </a:extLst>
          </p:cNvPr>
          <p:cNvSpPr txBox="1"/>
          <p:nvPr/>
        </p:nvSpPr>
        <p:spPr>
          <a:xfrm>
            <a:off x="1281222" y="2066679"/>
            <a:ext cx="3728484" cy="400110"/>
          </a:xfrm>
          <a:prstGeom prst="rect">
            <a:avLst/>
          </a:prstGeom>
          <a:noFill/>
        </p:spPr>
        <p:txBody>
          <a:bodyPr wrap="square" rtlCol="0">
            <a:spAutoFit/>
          </a:bodyPr>
          <a:lstStyle/>
          <a:p>
            <a:pPr algn="l"/>
            <a:r>
              <a:rPr lang="de-AT" sz="2000">
                <a:solidFill>
                  <a:schemeClr val="bg1"/>
                </a:solidFill>
              </a:rPr>
              <a:t>Unternehmensvorstellung</a:t>
            </a:r>
          </a:p>
        </p:txBody>
      </p:sp>
      <p:sp>
        <p:nvSpPr>
          <p:cNvPr id="19" name="Textfeld 18">
            <a:extLst>
              <a:ext uri="{FF2B5EF4-FFF2-40B4-BE49-F238E27FC236}">
                <a16:creationId xmlns:a16="http://schemas.microsoft.com/office/drawing/2014/main" id="{9FDF15FA-D9F1-4719-DFFF-C544951E7A1B}"/>
              </a:ext>
            </a:extLst>
          </p:cNvPr>
          <p:cNvSpPr txBox="1"/>
          <p:nvPr/>
        </p:nvSpPr>
        <p:spPr>
          <a:xfrm>
            <a:off x="1935125" y="2699793"/>
            <a:ext cx="1860698" cy="400110"/>
          </a:xfrm>
          <a:prstGeom prst="rect">
            <a:avLst/>
          </a:prstGeom>
          <a:noFill/>
        </p:spPr>
        <p:txBody>
          <a:bodyPr wrap="square" rtlCol="0">
            <a:spAutoFit/>
          </a:bodyPr>
          <a:lstStyle/>
          <a:p>
            <a:pPr algn="l"/>
            <a:r>
              <a:rPr lang="de-AT" sz="2000">
                <a:solidFill>
                  <a:schemeClr val="bg1"/>
                </a:solidFill>
              </a:rPr>
              <a:t>Präferenzen</a:t>
            </a:r>
          </a:p>
        </p:txBody>
      </p:sp>
      <p:sp>
        <p:nvSpPr>
          <p:cNvPr id="38" name="Textfeld 37">
            <a:extLst>
              <a:ext uri="{FF2B5EF4-FFF2-40B4-BE49-F238E27FC236}">
                <a16:creationId xmlns:a16="http://schemas.microsoft.com/office/drawing/2014/main" id="{64111FC5-CA1E-349D-CEF6-4A83D99724BB}"/>
              </a:ext>
            </a:extLst>
          </p:cNvPr>
          <p:cNvSpPr txBox="1"/>
          <p:nvPr/>
        </p:nvSpPr>
        <p:spPr>
          <a:xfrm>
            <a:off x="1822384" y="3579872"/>
            <a:ext cx="1304680" cy="400110"/>
          </a:xfrm>
          <a:prstGeom prst="rect">
            <a:avLst/>
          </a:prstGeom>
          <a:noFill/>
        </p:spPr>
        <p:txBody>
          <a:bodyPr wrap="square" rtlCol="0">
            <a:spAutoFit/>
          </a:bodyPr>
          <a:lstStyle/>
          <a:p>
            <a:pPr algn="l"/>
            <a:r>
              <a:rPr lang="de-AT" sz="2000"/>
              <a:t>1, 2 oder 3</a:t>
            </a:r>
          </a:p>
        </p:txBody>
      </p:sp>
      <p:sp>
        <p:nvSpPr>
          <p:cNvPr id="16" name="Textfeld 15">
            <a:extLst>
              <a:ext uri="{FF2B5EF4-FFF2-40B4-BE49-F238E27FC236}">
                <a16:creationId xmlns:a16="http://schemas.microsoft.com/office/drawing/2014/main" id="{8C12B61A-EA4A-B4DA-F240-06D7B510158A}"/>
              </a:ext>
            </a:extLst>
          </p:cNvPr>
          <p:cNvSpPr txBox="1"/>
          <p:nvPr/>
        </p:nvSpPr>
        <p:spPr>
          <a:xfrm>
            <a:off x="5863856" y="1445393"/>
            <a:ext cx="1768549" cy="400110"/>
          </a:xfrm>
          <a:prstGeom prst="rect">
            <a:avLst/>
          </a:prstGeom>
          <a:noFill/>
        </p:spPr>
        <p:txBody>
          <a:bodyPr wrap="square" rtlCol="0">
            <a:spAutoFit/>
          </a:bodyPr>
          <a:lstStyle/>
          <a:p>
            <a:pPr algn="l"/>
            <a:r>
              <a:rPr lang="de-AT" sz="2000">
                <a:solidFill>
                  <a:schemeClr val="bg2"/>
                </a:solidFill>
              </a:rPr>
              <a:t>Unternehmen</a:t>
            </a:r>
          </a:p>
        </p:txBody>
      </p:sp>
      <p:sp>
        <p:nvSpPr>
          <p:cNvPr id="13" name="Textfeld 12">
            <a:extLst>
              <a:ext uri="{FF2B5EF4-FFF2-40B4-BE49-F238E27FC236}">
                <a16:creationId xmlns:a16="http://schemas.microsoft.com/office/drawing/2014/main" id="{FE98D394-9410-6561-CF00-EA22406C3D8E}"/>
              </a:ext>
            </a:extLst>
          </p:cNvPr>
          <p:cNvSpPr txBox="1"/>
          <p:nvPr/>
        </p:nvSpPr>
        <p:spPr>
          <a:xfrm>
            <a:off x="5679116" y="2043828"/>
            <a:ext cx="2024616" cy="400110"/>
          </a:xfrm>
          <a:prstGeom prst="rect">
            <a:avLst/>
          </a:prstGeom>
          <a:noFill/>
        </p:spPr>
        <p:txBody>
          <a:bodyPr wrap="square" rtlCol="0">
            <a:spAutoFit/>
          </a:bodyPr>
          <a:lstStyle/>
          <a:p>
            <a:pPr algn="l"/>
            <a:r>
              <a:rPr lang="de-AT" sz="2000">
                <a:solidFill>
                  <a:schemeClr val="bg1"/>
                </a:solidFill>
              </a:rPr>
              <a:t>Folgefragebogen </a:t>
            </a:r>
          </a:p>
        </p:txBody>
      </p:sp>
      <p:sp>
        <p:nvSpPr>
          <p:cNvPr id="18" name="Textfeld 17">
            <a:extLst>
              <a:ext uri="{FF2B5EF4-FFF2-40B4-BE49-F238E27FC236}">
                <a16:creationId xmlns:a16="http://schemas.microsoft.com/office/drawing/2014/main" id="{A41B08A0-CA49-4E67-6498-8A00CD2528F4}"/>
              </a:ext>
            </a:extLst>
          </p:cNvPr>
          <p:cNvSpPr txBox="1"/>
          <p:nvPr/>
        </p:nvSpPr>
        <p:spPr>
          <a:xfrm>
            <a:off x="5881577" y="2660090"/>
            <a:ext cx="1860698" cy="400110"/>
          </a:xfrm>
          <a:prstGeom prst="rect">
            <a:avLst/>
          </a:prstGeom>
          <a:noFill/>
        </p:spPr>
        <p:txBody>
          <a:bodyPr wrap="square" rtlCol="0">
            <a:spAutoFit/>
          </a:bodyPr>
          <a:lstStyle/>
          <a:p>
            <a:pPr algn="l"/>
            <a:r>
              <a:rPr lang="de-AT" sz="2000">
                <a:solidFill>
                  <a:schemeClr val="bg1"/>
                </a:solidFill>
              </a:rPr>
              <a:t>Präferenzen</a:t>
            </a:r>
          </a:p>
        </p:txBody>
      </p:sp>
      <p:sp>
        <p:nvSpPr>
          <p:cNvPr id="6" name="Textfeld 5">
            <a:extLst>
              <a:ext uri="{FF2B5EF4-FFF2-40B4-BE49-F238E27FC236}">
                <a16:creationId xmlns:a16="http://schemas.microsoft.com/office/drawing/2014/main" id="{69979DE8-99CF-E0DA-0447-C92B27A255E4}"/>
              </a:ext>
            </a:extLst>
          </p:cNvPr>
          <p:cNvSpPr txBox="1"/>
          <p:nvPr/>
        </p:nvSpPr>
        <p:spPr>
          <a:xfrm>
            <a:off x="6095790" y="3631490"/>
            <a:ext cx="1304680" cy="400110"/>
          </a:xfrm>
          <a:prstGeom prst="rect">
            <a:avLst/>
          </a:prstGeom>
          <a:noFill/>
        </p:spPr>
        <p:txBody>
          <a:bodyPr wrap="square" rtlCol="0">
            <a:spAutoFit/>
          </a:bodyPr>
          <a:lstStyle/>
          <a:p>
            <a:pPr algn="l"/>
            <a:r>
              <a:rPr lang="de-AT" sz="2000"/>
              <a:t>1, 2 oder 3</a:t>
            </a:r>
          </a:p>
        </p:txBody>
      </p:sp>
      <p:sp>
        <p:nvSpPr>
          <p:cNvPr id="21" name="Textfeld 20">
            <a:extLst>
              <a:ext uri="{FF2B5EF4-FFF2-40B4-BE49-F238E27FC236}">
                <a16:creationId xmlns:a16="http://schemas.microsoft.com/office/drawing/2014/main" id="{D4D0ACE4-402E-1D0B-E19E-01109AA9C08D}"/>
              </a:ext>
            </a:extLst>
          </p:cNvPr>
          <p:cNvSpPr txBox="1"/>
          <p:nvPr/>
        </p:nvSpPr>
        <p:spPr>
          <a:xfrm>
            <a:off x="4098851" y="3843401"/>
            <a:ext cx="1021606" cy="400110"/>
          </a:xfrm>
          <a:prstGeom prst="rect">
            <a:avLst/>
          </a:prstGeom>
          <a:noFill/>
        </p:spPr>
        <p:txBody>
          <a:bodyPr wrap="square" rtlCol="0">
            <a:spAutoFit/>
          </a:bodyPr>
          <a:lstStyle/>
          <a:p>
            <a:pPr algn="l"/>
            <a:r>
              <a:rPr lang="de-AT" sz="2000" b="1">
                <a:solidFill>
                  <a:schemeClr val="bg1"/>
                </a:solidFill>
              </a:rPr>
              <a:t>MATCH</a:t>
            </a:r>
          </a:p>
        </p:txBody>
      </p:sp>
      <p:cxnSp>
        <p:nvCxnSpPr>
          <p:cNvPr id="23" name="Gerade Verbindung mit Pfeil 22">
            <a:extLst>
              <a:ext uri="{FF2B5EF4-FFF2-40B4-BE49-F238E27FC236}">
                <a16:creationId xmlns:a16="http://schemas.microsoft.com/office/drawing/2014/main" id="{25C97137-5D07-C78E-ECDB-C3B0CD8035A5}"/>
              </a:ext>
              <a:ext uri="{C183D7F6-B498-43B3-948B-1728B52AA6E4}">
                <adec:decorative xmlns:adec="http://schemas.microsoft.com/office/drawing/2017/decorative" val="1"/>
              </a:ext>
            </a:extLst>
          </p:cNvPr>
          <p:cNvCxnSpPr>
            <a:cxnSpLocks/>
          </p:cNvCxnSpPr>
          <p:nvPr/>
        </p:nvCxnSpPr>
        <p:spPr>
          <a:xfrm>
            <a:off x="2565991" y="1777963"/>
            <a:ext cx="0" cy="2887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Gerade Verbindung mit Pfeil 24">
            <a:extLst>
              <a:ext uri="{FF2B5EF4-FFF2-40B4-BE49-F238E27FC236}">
                <a16:creationId xmlns:a16="http://schemas.microsoft.com/office/drawing/2014/main" id="{29EF8CF5-B031-E5F7-20CD-9B6D603C6C9E}"/>
              </a:ext>
              <a:ext uri="{C183D7F6-B498-43B3-948B-1728B52AA6E4}">
                <adec:decorative xmlns:adec="http://schemas.microsoft.com/office/drawing/2017/decorative" val="1"/>
              </a:ext>
            </a:extLst>
          </p:cNvPr>
          <p:cNvCxnSpPr>
            <a:cxnSpLocks/>
          </p:cNvCxnSpPr>
          <p:nvPr/>
        </p:nvCxnSpPr>
        <p:spPr>
          <a:xfrm>
            <a:off x="2555359" y="2419879"/>
            <a:ext cx="0" cy="2887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Gerade Verbindung mit Pfeil 25">
            <a:extLst>
              <a:ext uri="{FF2B5EF4-FFF2-40B4-BE49-F238E27FC236}">
                <a16:creationId xmlns:a16="http://schemas.microsoft.com/office/drawing/2014/main" id="{3B9A6267-FC3F-5127-F39C-F2F32501F1AE}"/>
              </a:ext>
              <a:ext uri="{C183D7F6-B498-43B3-948B-1728B52AA6E4}">
                <adec:decorative xmlns:adec="http://schemas.microsoft.com/office/drawing/2017/decorative" val="1"/>
              </a:ext>
            </a:extLst>
          </p:cNvPr>
          <p:cNvCxnSpPr>
            <a:cxnSpLocks/>
          </p:cNvCxnSpPr>
          <p:nvPr/>
        </p:nvCxnSpPr>
        <p:spPr>
          <a:xfrm>
            <a:off x="6691424" y="2427392"/>
            <a:ext cx="0" cy="2887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Gerade Verbindung mit Pfeil 26">
            <a:extLst>
              <a:ext uri="{FF2B5EF4-FFF2-40B4-BE49-F238E27FC236}">
                <a16:creationId xmlns:a16="http://schemas.microsoft.com/office/drawing/2014/main" id="{7B91627C-E0CF-C179-E7F4-EDF916852ACD}"/>
              </a:ext>
              <a:ext uri="{C183D7F6-B498-43B3-948B-1728B52AA6E4}">
                <adec:decorative xmlns:adec="http://schemas.microsoft.com/office/drawing/2017/decorative" val="1"/>
              </a:ext>
            </a:extLst>
          </p:cNvPr>
          <p:cNvCxnSpPr>
            <a:cxnSpLocks/>
          </p:cNvCxnSpPr>
          <p:nvPr/>
        </p:nvCxnSpPr>
        <p:spPr>
          <a:xfrm>
            <a:off x="2555359" y="3099903"/>
            <a:ext cx="0" cy="2887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Gerade Verbindung mit Pfeil 27">
            <a:extLst>
              <a:ext uri="{FF2B5EF4-FFF2-40B4-BE49-F238E27FC236}">
                <a16:creationId xmlns:a16="http://schemas.microsoft.com/office/drawing/2014/main" id="{6D65A33D-5A43-76EC-C232-250534582D1A}"/>
              </a:ext>
              <a:ext uri="{C183D7F6-B498-43B3-948B-1728B52AA6E4}">
                <adec:decorative xmlns:adec="http://schemas.microsoft.com/office/drawing/2017/decorative" val="1"/>
              </a:ext>
            </a:extLst>
          </p:cNvPr>
          <p:cNvCxnSpPr>
            <a:cxnSpLocks/>
          </p:cNvCxnSpPr>
          <p:nvPr/>
        </p:nvCxnSpPr>
        <p:spPr>
          <a:xfrm>
            <a:off x="6691424" y="1794047"/>
            <a:ext cx="0" cy="2887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Gerade Verbindung mit Pfeil 28">
            <a:extLst>
              <a:ext uri="{FF2B5EF4-FFF2-40B4-BE49-F238E27FC236}">
                <a16:creationId xmlns:a16="http://schemas.microsoft.com/office/drawing/2014/main" id="{E879247E-C5E1-1310-5B81-AC877C422988}"/>
              </a:ext>
              <a:ext uri="{C183D7F6-B498-43B3-948B-1728B52AA6E4}">
                <adec:decorative xmlns:adec="http://schemas.microsoft.com/office/drawing/2017/decorative" val="1"/>
              </a:ext>
            </a:extLst>
          </p:cNvPr>
          <p:cNvCxnSpPr>
            <a:cxnSpLocks/>
          </p:cNvCxnSpPr>
          <p:nvPr/>
        </p:nvCxnSpPr>
        <p:spPr>
          <a:xfrm>
            <a:off x="6691424" y="3060200"/>
            <a:ext cx="0" cy="2887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1" name="Grafik 30">
            <a:extLst>
              <a:ext uri="{FF2B5EF4-FFF2-40B4-BE49-F238E27FC236}">
                <a16:creationId xmlns:a16="http://schemas.microsoft.com/office/drawing/2014/main" id="{886FA6E5-E73A-D256-F50B-FCDD19270BA5}"/>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114800" y="4043456"/>
            <a:ext cx="914400" cy="914400"/>
          </a:xfrm>
          <a:prstGeom prst="rect">
            <a:avLst/>
          </a:prstGeom>
        </p:spPr>
      </p:pic>
      <p:cxnSp>
        <p:nvCxnSpPr>
          <p:cNvPr id="32" name="Gerade Verbindung mit Pfeil 31">
            <a:extLst>
              <a:ext uri="{FF2B5EF4-FFF2-40B4-BE49-F238E27FC236}">
                <a16:creationId xmlns:a16="http://schemas.microsoft.com/office/drawing/2014/main" id="{4961349D-C554-1950-92D5-05F87CD9DEB6}"/>
              </a:ext>
              <a:ext uri="{C183D7F6-B498-43B3-948B-1728B52AA6E4}">
                <adec:decorative xmlns:adec="http://schemas.microsoft.com/office/drawing/2017/decorative" val="1"/>
              </a:ext>
            </a:extLst>
          </p:cNvPr>
          <p:cNvCxnSpPr>
            <a:cxnSpLocks/>
          </p:cNvCxnSpPr>
          <p:nvPr/>
        </p:nvCxnSpPr>
        <p:spPr>
          <a:xfrm>
            <a:off x="2422449" y="4038662"/>
            <a:ext cx="1375141" cy="4673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Gerade Verbindung mit Pfeil 33">
            <a:extLst>
              <a:ext uri="{FF2B5EF4-FFF2-40B4-BE49-F238E27FC236}">
                <a16:creationId xmlns:a16="http://schemas.microsoft.com/office/drawing/2014/main" id="{453D369F-92E0-DCC7-B01C-DAD44978B95F}"/>
              </a:ext>
              <a:ext uri="{C183D7F6-B498-43B3-948B-1728B52AA6E4}">
                <adec:decorative xmlns:adec="http://schemas.microsoft.com/office/drawing/2017/decorative" val="1"/>
              </a:ext>
            </a:extLst>
          </p:cNvPr>
          <p:cNvCxnSpPr>
            <a:cxnSpLocks/>
          </p:cNvCxnSpPr>
          <p:nvPr/>
        </p:nvCxnSpPr>
        <p:spPr>
          <a:xfrm flipH="1">
            <a:off x="5343745" y="4038662"/>
            <a:ext cx="1244896" cy="5333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7" name="Ellipse 36">
            <a:extLst>
              <a:ext uri="{FF2B5EF4-FFF2-40B4-BE49-F238E27FC236}">
                <a16:creationId xmlns:a16="http://schemas.microsoft.com/office/drawing/2014/main" id="{B16C850C-ACE2-067B-1195-21DEB9218DC2}"/>
              </a:ext>
              <a:ext uri="{C183D7F6-B498-43B3-948B-1728B52AA6E4}">
                <adec:decorative xmlns:adec="http://schemas.microsoft.com/office/drawing/2017/decorative" val="1"/>
              </a:ext>
            </a:extLst>
          </p:cNvPr>
          <p:cNvSpPr/>
          <p:nvPr/>
        </p:nvSpPr>
        <p:spPr>
          <a:xfrm>
            <a:off x="1099582" y="3436788"/>
            <a:ext cx="2629786" cy="686278"/>
          </a:xfrm>
          <a:prstGeom prst="ellipse">
            <a:avLst/>
          </a:prstGeom>
          <a:solidFill>
            <a:schemeClr val="accent1">
              <a:lumMod val="40000"/>
              <a:lumOff val="60000"/>
            </a:schemeClr>
          </a:solidFill>
          <a:ln>
            <a:solidFill>
              <a:schemeClr val="tx1"/>
            </a:solidFill>
            <a:extLst>
              <a:ext uri="{C807C97D-BFC1-408E-A445-0C87EB9F89A2}">
                <ask:lineSketchStyleProps xmlns:ask="http://schemas.microsoft.com/office/drawing/2018/sketchyshapes" sd="4293693065">
                  <a:custGeom>
                    <a:avLst/>
                    <a:gdLst>
                      <a:gd name="connsiteX0" fmla="*/ 0 w 2739592"/>
                      <a:gd name="connsiteY0" fmla="*/ 273187 h 1639090"/>
                      <a:gd name="connsiteX1" fmla="*/ 273187 w 2739592"/>
                      <a:gd name="connsiteY1" fmla="*/ 0 h 1639090"/>
                      <a:gd name="connsiteX2" fmla="*/ 2466405 w 2739592"/>
                      <a:gd name="connsiteY2" fmla="*/ 0 h 1639090"/>
                      <a:gd name="connsiteX3" fmla="*/ 2739592 w 2739592"/>
                      <a:gd name="connsiteY3" fmla="*/ 273187 h 1639090"/>
                      <a:gd name="connsiteX4" fmla="*/ 2739592 w 2739592"/>
                      <a:gd name="connsiteY4" fmla="*/ 1365903 h 1639090"/>
                      <a:gd name="connsiteX5" fmla="*/ 2466405 w 2739592"/>
                      <a:gd name="connsiteY5" fmla="*/ 1639090 h 1639090"/>
                      <a:gd name="connsiteX6" fmla="*/ 273187 w 2739592"/>
                      <a:gd name="connsiteY6" fmla="*/ 1639090 h 1639090"/>
                      <a:gd name="connsiteX7" fmla="*/ 0 w 2739592"/>
                      <a:gd name="connsiteY7" fmla="*/ 1365903 h 1639090"/>
                      <a:gd name="connsiteX8" fmla="*/ 0 w 2739592"/>
                      <a:gd name="connsiteY8" fmla="*/ 273187 h 1639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39592" h="1639090" fill="none" extrusionOk="0">
                        <a:moveTo>
                          <a:pt x="0" y="273187"/>
                        </a:moveTo>
                        <a:cubicBezTo>
                          <a:pt x="5293" y="106259"/>
                          <a:pt x="108694" y="-24401"/>
                          <a:pt x="273187" y="0"/>
                        </a:cubicBezTo>
                        <a:cubicBezTo>
                          <a:pt x="691849" y="89443"/>
                          <a:pt x="1654351" y="98964"/>
                          <a:pt x="2466405" y="0"/>
                        </a:cubicBezTo>
                        <a:cubicBezTo>
                          <a:pt x="2611526" y="3411"/>
                          <a:pt x="2732666" y="148397"/>
                          <a:pt x="2739592" y="273187"/>
                        </a:cubicBezTo>
                        <a:cubicBezTo>
                          <a:pt x="2755327" y="721145"/>
                          <a:pt x="2652698" y="1107792"/>
                          <a:pt x="2739592" y="1365903"/>
                        </a:cubicBezTo>
                        <a:cubicBezTo>
                          <a:pt x="2736925" y="1518007"/>
                          <a:pt x="2617087" y="1636859"/>
                          <a:pt x="2466405" y="1639090"/>
                        </a:cubicBezTo>
                        <a:cubicBezTo>
                          <a:pt x="2034674" y="1600557"/>
                          <a:pt x="593456" y="1729373"/>
                          <a:pt x="273187" y="1639090"/>
                        </a:cubicBezTo>
                        <a:cubicBezTo>
                          <a:pt x="133749" y="1640122"/>
                          <a:pt x="-3901" y="1492376"/>
                          <a:pt x="0" y="1365903"/>
                        </a:cubicBezTo>
                        <a:cubicBezTo>
                          <a:pt x="-59888" y="1241772"/>
                          <a:pt x="-85782" y="690962"/>
                          <a:pt x="0" y="273187"/>
                        </a:cubicBezTo>
                        <a:close/>
                      </a:path>
                      <a:path w="2739592" h="1639090" stroke="0" extrusionOk="0">
                        <a:moveTo>
                          <a:pt x="0" y="273187"/>
                        </a:moveTo>
                        <a:cubicBezTo>
                          <a:pt x="407" y="144824"/>
                          <a:pt x="100561" y="-16146"/>
                          <a:pt x="273187" y="0"/>
                        </a:cubicBezTo>
                        <a:cubicBezTo>
                          <a:pt x="840924" y="-152161"/>
                          <a:pt x="1676526" y="132219"/>
                          <a:pt x="2466405" y="0"/>
                        </a:cubicBezTo>
                        <a:cubicBezTo>
                          <a:pt x="2621289" y="-13728"/>
                          <a:pt x="2757047" y="117514"/>
                          <a:pt x="2739592" y="273187"/>
                        </a:cubicBezTo>
                        <a:cubicBezTo>
                          <a:pt x="2688977" y="747651"/>
                          <a:pt x="2829278" y="1105513"/>
                          <a:pt x="2739592" y="1365903"/>
                        </a:cubicBezTo>
                        <a:cubicBezTo>
                          <a:pt x="2762655" y="1497923"/>
                          <a:pt x="2634912" y="1639531"/>
                          <a:pt x="2466405" y="1639090"/>
                        </a:cubicBezTo>
                        <a:cubicBezTo>
                          <a:pt x="1940006" y="1598973"/>
                          <a:pt x="1196278" y="1765242"/>
                          <a:pt x="273187" y="1639090"/>
                        </a:cubicBezTo>
                        <a:cubicBezTo>
                          <a:pt x="127357" y="1627311"/>
                          <a:pt x="5913" y="1512227"/>
                          <a:pt x="0" y="1365903"/>
                        </a:cubicBezTo>
                        <a:cubicBezTo>
                          <a:pt x="-31441" y="1243934"/>
                          <a:pt x="-85864" y="659960"/>
                          <a:pt x="0" y="27318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lIns="180000" tIns="360000" rIns="180000" bIns="360000" rtlCol="0" anchor="ctr">
            <a:noAutofit/>
          </a:bodyPr>
          <a:lstStyle/>
          <a:p>
            <a:pPr marL="0" marR="0" indent="0" algn="ctr" defTabSz="685800" eaLnBrk="1" fontAlgn="auto" latinLnBrk="0" hangingPunct="1">
              <a:lnSpc>
                <a:spcPct val="80000"/>
              </a:lnSpc>
              <a:spcBef>
                <a:spcPts val="375"/>
              </a:spcBef>
              <a:spcAft>
                <a:spcPts val="0"/>
              </a:spcAft>
              <a:buClrTx/>
              <a:buSzTx/>
              <a:buFont typeface="Arial" panose="020B0604020202020204" pitchFamily="34" charset="0"/>
              <a:buNone/>
              <a:tabLst/>
            </a:pPr>
            <a:r>
              <a:rPr kumimoji="0" lang="de-AT" sz="140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rPr>
              <a:t>1, 2 oder 3</a:t>
            </a:r>
          </a:p>
        </p:txBody>
      </p:sp>
      <p:sp>
        <p:nvSpPr>
          <p:cNvPr id="39" name="Ellipse 38">
            <a:extLst>
              <a:ext uri="{FF2B5EF4-FFF2-40B4-BE49-F238E27FC236}">
                <a16:creationId xmlns:a16="http://schemas.microsoft.com/office/drawing/2014/main" id="{C324E350-98FB-E62E-C775-F9423D63C00D}"/>
              </a:ext>
              <a:ext uri="{C183D7F6-B498-43B3-948B-1728B52AA6E4}">
                <adec:decorative xmlns:adec="http://schemas.microsoft.com/office/drawing/2017/decorative" val="1"/>
              </a:ext>
            </a:extLst>
          </p:cNvPr>
          <p:cNvSpPr/>
          <p:nvPr/>
        </p:nvSpPr>
        <p:spPr>
          <a:xfrm>
            <a:off x="5376531" y="3505350"/>
            <a:ext cx="2629786" cy="686278"/>
          </a:xfrm>
          <a:prstGeom prst="ellipse">
            <a:avLst/>
          </a:prstGeom>
          <a:solidFill>
            <a:schemeClr val="accent1">
              <a:lumMod val="40000"/>
              <a:lumOff val="60000"/>
            </a:schemeClr>
          </a:solidFill>
          <a:ln>
            <a:solidFill>
              <a:schemeClr val="tx1"/>
            </a:solidFill>
            <a:extLst>
              <a:ext uri="{C807C97D-BFC1-408E-A445-0C87EB9F89A2}">
                <ask:lineSketchStyleProps xmlns:ask="http://schemas.microsoft.com/office/drawing/2018/sketchyshapes" sd="4293693065">
                  <a:custGeom>
                    <a:avLst/>
                    <a:gdLst>
                      <a:gd name="connsiteX0" fmla="*/ 0 w 2739592"/>
                      <a:gd name="connsiteY0" fmla="*/ 273187 h 1639090"/>
                      <a:gd name="connsiteX1" fmla="*/ 273187 w 2739592"/>
                      <a:gd name="connsiteY1" fmla="*/ 0 h 1639090"/>
                      <a:gd name="connsiteX2" fmla="*/ 2466405 w 2739592"/>
                      <a:gd name="connsiteY2" fmla="*/ 0 h 1639090"/>
                      <a:gd name="connsiteX3" fmla="*/ 2739592 w 2739592"/>
                      <a:gd name="connsiteY3" fmla="*/ 273187 h 1639090"/>
                      <a:gd name="connsiteX4" fmla="*/ 2739592 w 2739592"/>
                      <a:gd name="connsiteY4" fmla="*/ 1365903 h 1639090"/>
                      <a:gd name="connsiteX5" fmla="*/ 2466405 w 2739592"/>
                      <a:gd name="connsiteY5" fmla="*/ 1639090 h 1639090"/>
                      <a:gd name="connsiteX6" fmla="*/ 273187 w 2739592"/>
                      <a:gd name="connsiteY6" fmla="*/ 1639090 h 1639090"/>
                      <a:gd name="connsiteX7" fmla="*/ 0 w 2739592"/>
                      <a:gd name="connsiteY7" fmla="*/ 1365903 h 1639090"/>
                      <a:gd name="connsiteX8" fmla="*/ 0 w 2739592"/>
                      <a:gd name="connsiteY8" fmla="*/ 273187 h 1639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39592" h="1639090" fill="none" extrusionOk="0">
                        <a:moveTo>
                          <a:pt x="0" y="273187"/>
                        </a:moveTo>
                        <a:cubicBezTo>
                          <a:pt x="5293" y="106259"/>
                          <a:pt x="108694" y="-24401"/>
                          <a:pt x="273187" y="0"/>
                        </a:cubicBezTo>
                        <a:cubicBezTo>
                          <a:pt x="691849" y="89443"/>
                          <a:pt x="1654351" y="98964"/>
                          <a:pt x="2466405" y="0"/>
                        </a:cubicBezTo>
                        <a:cubicBezTo>
                          <a:pt x="2611526" y="3411"/>
                          <a:pt x="2732666" y="148397"/>
                          <a:pt x="2739592" y="273187"/>
                        </a:cubicBezTo>
                        <a:cubicBezTo>
                          <a:pt x="2755327" y="721145"/>
                          <a:pt x="2652698" y="1107792"/>
                          <a:pt x="2739592" y="1365903"/>
                        </a:cubicBezTo>
                        <a:cubicBezTo>
                          <a:pt x="2736925" y="1518007"/>
                          <a:pt x="2617087" y="1636859"/>
                          <a:pt x="2466405" y="1639090"/>
                        </a:cubicBezTo>
                        <a:cubicBezTo>
                          <a:pt x="2034674" y="1600557"/>
                          <a:pt x="593456" y="1729373"/>
                          <a:pt x="273187" y="1639090"/>
                        </a:cubicBezTo>
                        <a:cubicBezTo>
                          <a:pt x="133749" y="1640122"/>
                          <a:pt x="-3901" y="1492376"/>
                          <a:pt x="0" y="1365903"/>
                        </a:cubicBezTo>
                        <a:cubicBezTo>
                          <a:pt x="-59888" y="1241772"/>
                          <a:pt x="-85782" y="690962"/>
                          <a:pt x="0" y="273187"/>
                        </a:cubicBezTo>
                        <a:close/>
                      </a:path>
                      <a:path w="2739592" h="1639090" stroke="0" extrusionOk="0">
                        <a:moveTo>
                          <a:pt x="0" y="273187"/>
                        </a:moveTo>
                        <a:cubicBezTo>
                          <a:pt x="407" y="144824"/>
                          <a:pt x="100561" y="-16146"/>
                          <a:pt x="273187" y="0"/>
                        </a:cubicBezTo>
                        <a:cubicBezTo>
                          <a:pt x="840924" y="-152161"/>
                          <a:pt x="1676526" y="132219"/>
                          <a:pt x="2466405" y="0"/>
                        </a:cubicBezTo>
                        <a:cubicBezTo>
                          <a:pt x="2621289" y="-13728"/>
                          <a:pt x="2757047" y="117514"/>
                          <a:pt x="2739592" y="273187"/>
                        </a:cubicBezTo>
                        <a:cubicBezTo>
                          <a:pt x="2688977" y="747651"/>
                          <a:pt x="2829278" y="1105513"/>
                          <a:pt x="2739592" y="1365903"/>
                        </a:cubicBezTo>
                        <a:cubicBezTo>
                          <a:pt x="2762655" y="1497923"/>
                          <a:pt x="2634912" y="1639531"/>
                          <a:pt x="2466405" y="1639090"/>
                        </a:cubicBezTo>
                        <a:cubicBezTo>
                          <a:pt x="1940006" y="1598973"/>
                          <a:pt x="1196278" y="1765242"/>
                          <a:pt x="273187" y="1639090"/>
                        </a:cubicBezTo>
                        <a:cubicBezTo>
                          <a:pt x="127357" y="1627311"/>
                          <a:pt x="5913" y="1512227"/>
                          <a:pt x="0" y="1365903"/>
                        </a:cubicBezTo>
                        <a:cubicBezTo>
                          <a:pt x="-31441" y="1243934"/>
                          <a:pt x="-85864" y="659960"/>
                          <a:pt x="0" y="27318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lIns="180000" tIns="360000" rIns="180000" bIns="360000" rtlCol="0" anchor="ctr">
            <a:noAutofit/>
          </a:bodyPr>
          <a:lstStyle/>
          <a:p>
            <a:pPr marL="0" marR="0" indent="0" algn="ctr" defTabSz="685800" eaLnBrk="1" fontAlgn="auto" latinLnBrk="0" hangingPunct="1">
              <a:lnSpc>
                <a:spcPct val="80000"/>
              </a:lnSpc>
              <a:spcBef>
                <a:spcPts val="375"/>
              </a:spcBef>
              <a:spcAft>
                <a:spcPts val="0"/>
              </a:spcAft>
              <a:buClrTx/>
              <a:buSzTx/>
              <a:buFont typeface="Arial" panose="020B0604020202020204" pitchFamily="34" charset="0"/>
              <a:buNone/>
              <a:tabLst/>
            </a:pPr>
            <a:r>
              <a:rPr kumimoji="0" lang="de-AT" sz="140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rPr>
              <a:t>1, 2 oder 3</a:t>
            </a:r>
          </a:p>
        </p:txBody>
      </p:sp>
    </p:spTree>
    <p:extLst>
      <p:ext uri="{BB962C8B-B14F-4D97-AF65-F5344CB8AC3E}">
        <p14:creationId xmlns:p14="http://schemas.microsoft.com/office/powerpoint/2010/main" val="40772778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304DDE44-BF4D-5234-C312-CBA6D80EEB3A}"/>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17215013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95" imgH="394" progId="TCLayout.ActiveDocument.1">
                  <p:embed/>
                </p:oleObj>
              </mc:Choice>
              <mc:Fallback>
                <p:oleObj name="think-cell Folie" r:id="rId4" imgW="395" imgH="394" progId="TCLayout.ActiveDocument.1">
                  <p:embed/>
                  <p:pic>
                    <p:nvPicPr>
                      <p:cNvPr id="9" name="think-cell data - do not delete" hidden="1">
                        <a:extLst>
                          <a:ext uri="{FF2B5EF4-FFF2-40B4-BE49-F238E27FC236}">
                            <a16:creationId xmlns:a16="http://schemas.microsoft.com/office/drawing/2014/main" id="{304DDE44-BF4D-5234-C312-CBA6D80EEB3A}"/>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039075A9-F6D4-58BB-1231-CFF7E96D2455}"/>
              </a:ext>
            </a:extLst>
          </p:cNvPr>
          <p:cNvSpPr>
            <a:spLocks noGrp="1"/>
          </p:cNvSpPr>
          <p:nvPr>
            <p:ph type="ctrTitle"/>
          </p:nvPr>
        </p:nvSpPr>
        <p:spPr/>
        <p:txBody>
          <a:bodyPr vert="horz"/>
          <a:lstStyle/>
          <a:p>
            <a:r>
              <a:rPr lang="de-AT"/>
              <a:t>Das </a:t>
            </a:r>
            <a:r>
              <a:rPr lang="de-AT" err="1"/>
              <a:t>Matching</a:t>
            </a:r>
            <a:r>
              <a:rPr lang="de-AT"/>
              <a:t> Event</a:t>
            </a:r>
          </a:p>
        </p:txBody>
      </p:sp>
      <p:sp>
        <p:nvSpPr>
          <p:cNvPr id="3" name="Textplatzhalter 2">
            <a:extLst>
              <a:ext uri="{FF2B5EF4-FFF2-40B4-BE49-F238E27FC236}">
                <a16:creationId xmlns:a16="http://schemas.microsoft.com/office/drawing/2014/main" id="{BCB608BA-C516-A36D-AC63-6381FD87BE70}"/>
              </a:ext>
            </a:extLst>
          </p:cNvPr>
          <p:cNvSpPr>
            <a:spLocks noGrp="1"/>
          </p:cNvSpPr>
          <p:nvPr>
            <p:ph type="body" sz="quarter" idx="26"/>
          </p:nvPr>
        </p:nvSpPr>
        <p:spPr/>
        <p:txBody>
          <a:bodyPr/>
          <a:lstStyle/>
          <a:p>
            <a:r>
              <a:rPr lang="de-AT"/>
              <a:t>Ein barrierearmes Setting</a:t>
            </a:r>
          </a:p>
        </p:txBody>
      </p:sp>
      <p:sp>
        <p:nvSpPr>
          <p:cNvPr id="4" name="Textplatzhalter 3">
            <a:extLst>
              <a:ext uri="{FF2B5EF4-FFF2-40B4-BE49-F238E27FC236}">
                <a16:creationId xmlns:a16="http://schemas.microsoft.com/office/drawing/2014/main" id="{9430C779-94D0-073C-C8D6-D264952D9095}"/>
              </a:ext>
            </a:extLst>
          </p:cNvPr>
          <p:cNvSpPr>
            <a:spLocks noGrp="1"/>
          </p:cNvSpPr>
          <p:nvPr>
            <p:ph type="body" sz="quarter" idx="19"/>
          </p:nvPr>
        </p:nvSpPr>
        <p:spPr>
          <a:xfrm>
            <a:off x="644987" y="1431999"/>
            <a:ext cx="4599567" cy="2883022"/>
          </a:xfrm>
        </p:spPr>
        <p:txBody>
          <a:bodyPr/>
          <a:lstStyle/>
          <a:p>
            <a:r>
              <a:rPr lang="de-AT"/>
              <a:t>Barrierefreier Zugang zum Gebäude</a:t>
            </a:r>
          </a:p>
          <a:p>
            <a:r>
              <a:rPr lang="de-AT"/>
              <a:t>Anfahrtsbeschreibung</a:t>
            </a:r>
          </a:p>
          <a:p>
            <a:r>
              <a:rPr lang="de-AT"/>
              <a:t>Barrierefreie Toiletten</a:t>
            </a:r>
          </a:p>
          <a:p>
            <a:r>
              <a:rPr lang="de-AT"/>
              <a:t>Flexibilität und Pausen</a:t>
            </a:r>
          </a:p>
          <a:p>
            <a:r>
              <a:rPr lang="de-AT"/>
              <a:t>Ruheraum</a:t>
            </a:r>
          </a:p>
          <a:p>
            <a:r>
              <a:rPr lang="de-AT"/>
              <a:t>Talentraum</a:t>
            </a:r>
          </a:p>
          <a:p>
            <a:r>
              <a:rPr lang="de-AT"/>
              <a:t>Verpflegung</a:t>
            </a:r>
          </a:p>
          <a:p>
            <a:r>
              <a:rPr lang="de-AT"/>
              <a:t>Individuelle Unterstützung bei Barrierefreiheitsbedürfnissen</a:t>
            </a:r>
          </a:p>
          <a:p>
            <a:endParaRPr lang="de-AT"/>
          </a:p>
          <a:p>
            <a:endParaRPr lang="de-AT"/>
          </a:p>
          <a:p>
            <a:endParaRPr lang="de-AT"/>
          </a:p>
        </p:txBody>
      </p:sp>
      <p:pic>
        <p:nvPicPr>
          <p:cNvPr id="11" name="Bildplatzhalter 10">
            <a:extLst>
              <a:ext uri="{FF2B5EF4-FFF2-40B4-BE49-F238E27FC236}">
                <a16:creationId xmlns:a16="http://schemas.microsoft.com/office/drawing/2014/main" id="{8448000F-A548-82FE-260F-88906BDF48C8}"/>
              </a:ext>
              <a:ext uri="{C183D7F6-B498-43B3-948B-1728B52AA6E4}">
                <adec:decorative xmlns:adec="http://schemas.microsoft.com/office/drawing/2017/decorative" val="1"/>
              </a:ext>
            </a:extLst>
          </p:cNvPr>
          <p:cNvPicPr>
            <a:picLocks noGrp="1" noChangeAspect="1"/>
          </p:cNvPicPr>
          <p:nvPr>
            <p:ph type="pic" sz="quarter" idx="23"/>
          </p:nvPr>
        </p:nvPicPr>
        <p:blipFill>
          <a:blip r:embed="rId6" cstate="print">
            <a:extLst>
              <a:ext uri="{28A0092B-C50C-407E-A947-70E740481C1C}">
                <a14:useLocalDpi xmlns:a14="http://schemas.microsoft.com/office/drawing/2010/main" val="0"/>
              </a:ext>
            </a:extLst>
          </a:blip>
          <a:srcRect/>
          <a:stretch>
            <a:fillRect/>
          </a:stretch>
        </p:blipFill>
        <p:spPr/>
      </p:pic>
      <p:pic>
        <p:nvPicPr>
          <p:cNvPr id="17" name="Grafik 16">
            <a:extLst>
              <a:ext uri="{FF2B5EF4-FFF2-40B4-BE49-F238E27FC236}">
                <a16:creationId xmlns:a16="http://schemas.microsoft.com/office/drawing/2014/main" id="{A30C50A3-79D7-04D5-A127-776FEC9BB4C9}"/>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6439765" y="1040366"/>
            <a:ext cx="3474962" cy="180987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598110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926FB65-A447-F977-3084-5AA225622EA1}"/>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31334193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06" imgH="306" progId="TCLayout.ActiveDocument.1">
                  <p:embed/>
                </p:oleObj>
              </mc:Choice>
              <mc:Fallback>
                <p:oleObj name="think-cell Folie" r:id="rId4" imgW="306" imgH="306" progId="TCLayout.ActiveDocument.1">
                  <p:embed/>
                  <p:pic>
                    <p:nvPicPr>
                      <p:cNvPr id="3" name="think-cell data - do not delete" hidden="1">
                        <a:extLst>
                          <a:ext uri="{FF2B5EF4-FFF2-40B4-BE49-F238E27FC236}">
                            <a16:creationId xmlns:a16="http://schemas.microsoft.com/office/drawing/2014/main" id="{F926FB65-A447-F977-3084-5AA225622EA1}"/>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Titel 4">
            <a:extLst>
              <a:ext uri="{FF2B5EF4-FFF2-40B4-BE49-F238E27FC236}">
                <a16:creationId xmlns:a16="http://schemas.microsoft.com/office/drawing/2014/main" id="{014E4381-87EF-3A60-881C-68711752C81E}"/>
              </a:ext>
            </a:extLst>
          </p:cNvPr>
          <p:cNvSpPr txBox="1">
            <a:spLocks noGrp="1"/>
          </p:cNvSpPr>
          <p:nvPr>
            <p:ph type="title"/>
          </p:nvPr>
        </p:nvSpPr>
        <p:spPr>
          <a:xfrm>
            <a:off x="1399310" y="905140"/>
            <a:ext cx="7536872" cy="2834622"/>
          </a:xfrm>
          <a:prstGeom prst="rect">
            <a:avLst/>
          </a:prstGeom>
          <a:noFill/>
        </p:spPr>
        <p:txBody>
          <a:bodyPr wrap="square">
            <a:spAutoFit/>
          </a:bodyPr>
          <a:lstStyle/>
          <a:p>
            <a:r>
              <a:rPr lang="de-DE" sz="1800" b="1">
                <a:latin typeface="Verdana" panose="020B0604030504040204" pitchFamily="34" charset="0"/>
                <a:ea typeface="Verdana" panose="020B0604030504040204" pitchFamily="34" charset="0"/>
              </a:rPr>
              <a:t>Anreise – Überblick</a:t>
            </a:r>
            <a:br>
              <a:rPr lang="de-DE" sz="1800">
                <a:latin typeface="Verdana" panose="020B0604030504040204" pitchFamily="34" charset="0"/>
                <a:ea typeface="Verdana" panose="020B0604030504040204" pitchFamily="34" charset="0"/>
              </a:rPr>
            </a:br>
            <a:br>
              <a:rPr lang="de-DE" sz="1800">
                <a:latin typeface="Verdana" panose="020B0604030504040204" pitchFamily="34" charset="0"/>
                <a:ea typeface="Verdana" panose="020B0604030504040204" pitchFamily="34" charset="0"/>
              </a:rPr>
            </a:br>
            <a:br>
              <a:rPr lang="de-DE" sz="1800">
                <a:latin typeface="Verdana" panose="020B0604030504040204" pitchFamily="34" charset="0"/>
                <a:ea typeface="Verdana" panose="020B0604030504040204" pitchFamily="34" charset="0"/>
              </a:rPr>
            </a:br>
            <a:br>
              <a:rPr lang="de-DE" sz="1800">
                <a:latin typeface="Verdana" panose="020B0604030504040204" pitchFamily="34" charset="0"/>
                <a:ea typeface="Verdana" panose="020B0604030504040204" pitchFamily="34" charset="0"/>
              </a:rPr>
            </a:br>
            <a:r>
              <a:rPr lang="de-DE" sz="1800" b="0">
                <a:latin typeface="Verdana" panose="020B0604030504040204" pitchFamily="34" charset="0"/>
                <a:ea typeface="Verdana" panose="020B0604030504040204" pitchFamily="34" charset="0"/>
              </a:rPr>
              <a:t>Selbstständige An- und Abreise</a:t>
            </a:r>
            <a:br>
              <a:rPr lang="de-DE" sz="1800" b="0">
                <a:latin typeface="Verdana" panose="020B0604030504040204" pitchFamily="34" charset="0"/>
                <a:ea typeface="Verdana" panose="020B0604030504040204" pitchFamily="34" charset="0"/>
              </a:rPr>
            </a:br>
            <a:br>
              <a:rPr lang="de-DE" sz="1800" b="0">
                <a:latin typeface="Verdana" panose="020B0604030504040204" pitchFamily="34" charset="0"/>
                <a:ea typeface="Verdana" panose="020B0604030504040204" pitchFamily="34" charset="0"/>
              </a:rPr>
            </a:br>
            <a:r>
              <a:rPr lang="de-DE" sz="1800" b="0">
                <a:latin typeface="Verdana" panose="020B0604030504040204" pitchFamily="34" charset="0"/>
                <a:ea typeface="Verdana" panose="020B0604030504040204" pitchFamily="34" charset="0"/>
              </a:rPr>
              <a:t>150 € Reisekostenpauschale nach Programmabschluss</a:t>
            </a:r>
            <a:br>
              <a:rPr lang="de-DE" sz="1800" b="0">
                <a:latin typeface="Verdana" panose="020B0604030504040204" pitchFamily="34" charset="0"/>
                <a:ea typeface="Verdana" panose="020B0604030504040204" pitchFamily="34" charset="0"/>
              </a:rPr>
            </a:br>
            <a:br>
              <a:rPr lang="de-DE" sz="1800" b="0">
                <a:latin typeface="Verdana" panose="020B0604030504040204" pitchFamily="34" charset="0"/>
                <a:ea typeface="Verdana" panose="020B0604030504040204" pitchFamily="34" charset="0"/>
              </a:rPr>
            </a:br>
            <a:r>
              <a:rPr lang="de-DE" sz="1800" b="0">
                <a:latin typeface="Verdana" panose="020B0604030504040204" pitchFamily="34" charset="0"/>
                <a:ea typeface="Verdana" panose="020B0604030504040204" pitchFamily="34" charset="0"/>
              </a:rPr>
              <a:t>Flexible Verwendung möglich (kein Nachweis erforderlich)</a:t>
            </a:r>
            <a:br>
              <a:rPr lang="de-DE" sz="1800" b="0">
                <a:latin typeface="Verdana" panose="020B0604030504040204" pitchFamily="34" charset="0"/>
                <a:ea typeface="Verdana" panose="020B0604030504040204" pitchFamily="34" charset="0"/>
              </a:rPr>
            </a:br>
            <a:br>
              <a:rPr lang="de-DE" sz="1800" b="0">
                <a:latin typeface="Verdana" panose="020B0604030504040204" pitchFamily="34" charset="0"/>
                <a:ea typeface="Verdana" panose="020B0604030504040204" pitchFamily="34" charset="0"/>
              </a:rPr>
            </a:br>
            <a:r>
              <a:rPr lang="de-DE" sz="1800" b="0">
                <a:latin typeface="Verdana" panose="020B0604030504040204" pitchFamily="34" charset="0"/>
                <a:ea typeface="Verdana" panose="020B0604030504040204" pitchFamily="34" charset="0"/>
              </a:rPr>
              <a:t>Voraussetzung: vollständige Teilnahme am Programm &amp; Event</a:t>
            </a:r>
          </a:p>
        </p:txBody>
      </p:sp>
      <p:pic>
        <p:nvPicPr>
          <p:cNvPr id="11" name="Grafik 10">
            <a:extLst>
              <a:ext uri="{FF2B5EF4-FFF2-40B4-BE49-F238E27FC236}">
                <a16:creationId xmlns:a16="http://schemas.microsoft.com/office/drawing/2014/main" id="{FD511925-424D-D941-347C-CD7E2D4A0E3F}"/>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84910" y="603456"/>
            <a:ext cx="914400" cy="914400"/>
          </a:xfrm>
          <a:prstGeom prst="rect">
            <a:avLst/>
          </a:prstGeom>
        </p:spPr>
      </p:pic>
    </p:spTree>
    <p:extLst>
      <p:ext uri="{BB962C8B-B14F-4D97-AF65-F5344CB8AC3E}">
        <p14:creationId xmlns:p14="http://schemas.microsoft.com/office/powerpoint/2010/main" val="14677614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D065B-FCCC-C8E1-B6AA-DCB30109DD03}"/>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CE9DA290-9A55-5F0F-EC55-DF3BC357C46B}"/>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34198284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95" imgH="394" progId="TCLayout.ActiveDocument.1">
                  <p:embed/>
                </p:oleObj>
              </mc:Choice>
              <mc:Fallback>
                <p:oleObj name="think-cell Folie" r:id="rId4" imgW="395" imgH="394" progId="TCLayout.ActiveDocument.1">
                  <p:embed/>
                  <p:pic>
                    <p:nvPicPr>
                      <p:cNvPr id="6" name="think-cell data - do not delete" hidden="1">
                        <a:extLst>
                          <a:ext uri="{FF2B5EF4-FFF2-40B4-BE49-F238E27FC236}">
                            <a16:creationId xmlns:a16="http://schemas.microsoft.com/office/drawing/2014/main" id="{CE9DA290-9A55-5F0F-EC55-DF3BC357C46B}"/>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438E977D-2C39-1CFD-A636-4A2A156891F5}"/>
              </a:ext>
            </a:extLst>
          </p:cNvPr>
          <p:cNvSpPr>
            <a:spLocks noGrp="1"/>
          </p:cNvSpPr>
          <p:nvPr>
            <p:ph type="ctrTitle"/>
          </p:nvPr>
        </p:nvSpPr>
        <p:spPr/>
        <p:txBody>
          <a:bodyPr vert="horz"/>
          <a:lstStyle/>
          <a:p>
            <a:r>
              <a:rPr lang="de-AT"/>
              <a:t>Das Job-Shadowing</a:t>
            </a:r>
          </a:p>
        </p:txBody>
      </p:sp>
      <p:pic>
        <p:nvPicPr>
          <p:cNvPr id="12" name="Bildplatzhalter 11">
            <a:extLst>
              <a:ext uri="{FF2B5EF4-FFF2-40B4-BE49-F238E27FC236}">
                <a16:creationId xmlns:a16="http://schemas.microsoft.com/office/drawing/2014/main" id="{EC395ECF-67EB-C0E0-7762-EB68AD3B12D5}"/>
              </a:ext>
              <a:ext uri="{C183D7F6-B498-43B3-948B-1728B52AA6E4}">
                <adec:decorative xmlns:adec="http://schemas.microsoft.com/office/drawing/2017/decorative" val="1"/>
              </a:ext>
            </a:extLst>
          </p:cNvPr>
          <p:cNvPicPr>
            <a:picLocks noGrp="1" noChangeAspect="1"/>
          </p:cNvPicPr>
          <p:nvPr>
            <p:ph type="pic" sz="quarter" idx="23"/>
          </p:nvPr>
        </p:nvPicPr>
        <p:blipFill>
          <a:blip r:embed="rId6" cstate="print">
            <a:extLst>
              <a:ext uri="{28A0092B-C50C-407E-A947-70E740481C1C}">
                <a14:useLocalDpi xmlns:a14="http://schemas.microsoft.com/office/drawing/2010/main" val="0"/>
              </a:ext>
            </a:extLst>
          </a:blip>
          <a:srcRect/>
          <a:stretch>
            <a:fillRect/>
          </a:stretch>
        </p:blipFill>
        <p:spPr>
          <a:xfrm>
            <a:off x="5278438" y="1327150"/>
            <a:ext cx="3865562" cy="2486025"/>
          </a:xfrm>
          <a:prstGeom prst="rect">
            <a:avLst/>
          </a:prstGeom>
        </p:spPr>
      </p:pic>
    </p:spTree>
    <p:extLst>
      <p:ext uri="{BB962C8B-B14F-4D97-AF65-F5344CB8AC3E}">
        <p14:creationId xmlns:p14="http://schemas.microsoft.com/office/powerpoint/2010/main" val="36620916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AA573958-0ACD-9940-256C-5E8CB5BD6CA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95" imgH="394" progId="TCLayout.ActiveDocument.1">
                  <p:embed/>
                </p:oleObj>
              </mc:Choice>
              <mc:Fallback>
                <p:oleObj name="think-cell Folie" r:id="rId4" imgW="395" imgH="394" progId="TCLayout.ActiveDocument.1">
                  <p:embed/>
                  <p:pic>
                    <p:nvPicPr>
                      <p:cNvPr id="12" name="think-cell data - do not delete" hidden="1">
                        <a:extLst>
                          <a:ext uri="{FF2B5EF4-FFF2-40B4-BE49-F238E27FC236}">
                            <a16:creationId xmlns:a16="http://schemas.microsoft.com/office/drawing/2014/main" id="{AA573958-0ACD-9940-256C-5E8CB5BD6CA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80A5CAF2-05F7-B723-48C2-8143CCB4785E}"/>
              </a:ext>
            </a:extLst>
          </p:cNvPr>
          <p:cNvSpPr>
            <a:spLocks noGrp="1"/>
          </p:cNvSpPr>
          <p:nvPr>
            <p:ph type="ctrTitle"/>
          </p:nvPr>
        </p:nvSpPr>
        <p:spPr/>
        <p:txBody>
          <a:bodyPr vert="horz"/>
          <a:lstStyle/>
          <a:p>
            <a:r>
              <a:rPr lang="de-AT"/>
              <a:t>Das Job-Shadowing</a:t>
            </a:r>
          </a:p>
        </p:txBody>
      </p:sp>
      <p:sp>
        <p:nvSpPr>
          <p:cNvPr id="3" name="Textplatzhalter 2">
            <a:extLst>
              <a:ext uri="{FF2B5EF4-FFF2-40B4-BE49-F238E27FC236}">
                <a16:creationId xmlns:a16="http://schemas.microsoft.com/office/drawing/2014/main" id="{C2E24806-9327-44F0-335E-64B1CB9B7213}"/>
              </a:ext>
            </a:extLst>
          </p:cNvPr>
          <p:cNvSpPr>
            <a:spLocks noGrp="1"/>
          </p:cNvSpPr>
          <p:nvPr>
            <p:ph type="body" sz="quarter" idx="26"/>
          </p:nvPr>
        </p:nvSpPr>
        <p:spPr/>
        <p:txBody>
          <a:bodyPr/>
          <a:lstStyle/>
          <a:p>
            <a:r>
              <a:rPr lang="de-AT"/>
              <a:t>Wichtige Informationen</a:t>
            </a:r>
          </a:p>
        </p:txBody>
      </p:sp>
      <p:sp>
        <p:nvSpPr>
          <p:cNvPr id="4" name="Textplatzhalter 3">
            <a:extLst>
              <a:ext uri="{FF2B5EF4-FFF2-40B4-BE49-F238E27FC236}">
                <a16:creationId xmlns:a16="http://schemas.microsoft.com/office/drawing/2014/main" id="{9C4ABFBD-D44B-05D1-0AF9-550F62EA67F0}"/>
              </a:ext>
            </a:extLst>
          </p:cNvPr>
          <p:cNvSpPr>
            <a:spLocks noGrp="1"/>
          </p:cNvSpPr>
          <p:nvPr>
            <p:ph type="body" sz="quarter" idx="36"/>
          </p:nvPr>
        </p:nvSpPr>
        <p:spPr/>
        <p:txBody>
          <a:bodyPr/>
          <a:lstStyle/>
          <a:p>
            <a:r>
              <a:rPr lang="de-AT"/>
              <a:t>Was ist ein Job-Shadowing</a:t>
            </a:r>
          </a:p>
        </p:txBody>
      </p:sp>
      <p:sp>
        <p:nvSpPr>
          <p:cNvPr id="5" name="Textplatzhalter 4">
            <a:extLst>
              <a:ext uri="{FF2B5EF4-FFF2-40B4-BE49-F238E27FC236}">
                <a16:creationId xmlns:a16="http://schemas.microsoft.com/office/drawing/2014/main" id="{212C6B22-963B-E72F-7459-B74D1FDF27BA}"/>
              </a:ext>
            </a:extLst>
          </p:cNvPr>
          <p:cNvSpPr>
            <a:spLocks noGrp="1"/>
          </p:cNvSpPr>
          <p:nvPr>
            <p:ph type="body" sz="quarter" idx="35"/>
          </p:nvPr>
        </p:nvSpPr>
        <p:spPr>
          <a:xfrm>
            <a:off x="1131089" y="3003764"/>
            <a:ext cx="2218285" cy="1506921"/>
          </a:xfrm>
        </p:spPr>
        <p:txBody>
          <a:bodyPr/>
          <a:lstStyle/>
          <a:p>
            <a:r>
              <a:rPr lang="de-DE"/>
              <a:t>Erste Eindrücke von den Abteilungen/Positionen und der Unternehmenskultur des Unternehmens.
Achte auf deine E-Mails (Spam!) und auf unbekannte Anrufe</a:t>
            </a:r>
            <a:endParaRPr lang="de-AT"/>
          </a:p>
        </p:txBody>
      </p:sp>
      <p:sp>
        <p:nvSpPr>
          <p:cNvPr id="6" name="Textplatzhalter 5">
            <a:extLst>
              <a:ext uri="{FF2B5EF4-FFF2-40B4-BE49-F238E27FC236}">
                <a16:creationId xmlns:a16="http://schemas.microsoft.com/office/drawing/2014/main" id="{08668526-E287-8687-D5FA-55B7064FAA85}"/>
              </a:ext>
            </a:extLst>
          </p:cNvPr>
          <p:cNvSpPr>
            <a:spLocks noGrp="1"/>
          </p:cNvSpPr>
          <p:nvPr>
            <p:ph type="body" sz="quarter" idx="38"/>
          </p:nvPr>
        </p:nvSpPr>
        <p:spPr/>
        <p:txBody>
          <a:bodyPr/>
          <a:lstStyle/>
          <a:p>
            <a:r>
              <a:rPr lang="de-AT"/>
              <a:t>Time </a:t>
            </a:r>
            <a:r>
              <a:rPr lang="de-AT" err="1"/>
              <a:t>table</a:t>
            </a:r>
            <a:endParaRPr lang="de-AT"/>
          </a:p>
        </p:txBody>
      </p:sp>
      <p:sp>
        <p:nvSpPr>
          <p:cNvPr id="7" name="Textplatzhalter 6">
            <a:extLst>
              <a:ext uri="{FF2B5EF4-FFF2-40B4-BE49-F238E27FC236}">
                <a16:creationId xmlns:a16="http://schemas.microsoft.com/office/drawing/2014/main" id="{9D1CE35F-5008-5EF9-3611-37D5043575C4}"/>
              </a:ext>
            </a:extLst>
          </p:cNvPr>
          <p:cNvSpPr>
            <a:spLocks noGrp="1"/>
          </p:cNvSpPr>
          <p:nvPr>
            <p:ph type="body" sz="quarter" idx="37"/>
          </p:nvPr>
        </p:nvSpPr>
        <p:spPr>
          <a:xfrm>
            <a:off x="3601153" y="3003764"/>
            <a:ext cx="2368131" cy="1506921"/>
          </a:xfrm>
        </p:spPr>
        <p:txBody>
          <a:bodyPr/>
          <a:lstStyle/>
          <a:p>
            <a:r>
              <a:rPr lang="de-DE"/>
              <a:t>Individuell bei jedem Unternehmen</a:t>
            </a:r>
          </a:p>
          <a:p>
            <a:r>
              <a:rPr lang="en-US" err="1"/>
              <a:t>z.B.</a:t>
            </a:r>
            <a:r>
              <a:rPr lang="en-US"/>
              <a:t>: 1 – 3 </a:t>
            </a:r>
            <a:r>
              <a:rPr lang="en-US" err="1"/>
              <a:t>Halbtage</a:t>
            </a:r>
            <a:r>
              <a:rPr lang="en-US"/>
              <a:t> </a:t>
            </a:r>
            <a:r>
              <a:rPr lang="en-US" err="1"/>
              <a:t>vor</a:t>
            </a:r>
            <a:r>
              <a:rPr lang="en-US"/>
              <a:t> Ort</a:t>
            </a:r>
          </a:p>
          <a:p>
            <a:r>
              <a:rPr lang="en-US"/>
              <a:t>Es </a:t>
            </a:r>
            <a:r>
              <a:rPr lang="en-US" err="1"/>
              <a:t>dauert</a:t>
            </a:r>
            <a:r>
              <a:rPr lang="en-US"/>
              <a:t> </a:t>
            </a:r>
            <a:r>
              <a:rPr lang="en-US" err="1"/>
              <a:t>meist</a:t>
            </a:r>
            <a:r>
              <a:rPr lang="en-US"/>
              <a:t> </a:t>
            </a:r>
            <a:r>
              <a:rPr lang="en-US" b="1"/>
              <a:t>3 – 4 </a:t>
            </a:r>
            <a:r>
              <a:rPr lang="en-US" b="1" err="1"/>
              <a:t>Wochen</a:t>
            </a:r>
            <a:r>
              <a:rPr lang="en-US"/>
              <a:t>, bis </a:t>
            </a:r>
            <a:r>
              <a:rPr lang="en-US" err="1"/>
              <a:t>sich</a:t>
            </a:r>
            <a:r>
              <a:rPr lang="en-US"/>
              <a:t> die </a:t>
            </a:r>
            <a:r>
              <a:rPr lang="en-US" err="1"/>
              <a:t>Unternehmen</a:t>
            </a:r>
            <a:r>
              <a:rPr lang="en-US"/>
              <a:t> </a:t>
            </a:r>
            <a:r>
              <a:rPr lang="en-US" err="1"/>
              <a:t>zurückmelden</a:t>
            </a:r>
            <a:r>
              <a:rPr lang="en-US"/>
              <a:t>.</a:t>
            </a:r>
            <a:endParaRPr lang="de-AT"/>
          </a:p>
        </p:txBody>
      </p:sp>
      <p:sp>
        <p:nvSpPr>
          <p:cNvPr id="8" name="Textplatzhalter 7">
            <a:extLst>
              <a:ext uri="{FF2B5EF4-FFF2-40B4-BE49-F238E27FC236}">
                <a16:creationId xmlns:a16="http://schemas.microsoft.com/office/drawing/2014/main" id="{D0024FF3-E72F-0FCD-A5A9-3A6406CF280C}"/>
              </a:ext>
            </a:extLst>
          </p:cNvPr>
          <p:cNvSpPr>
            <a:spLocks noGrp="1"/>
          </p:cNvSpPr>
          <p:nvPr>
            <p:ph type="body" sz="quarter" idx="40"/>
          </p:nvPr>
        </p:nvSpPr>
        <p:spPr/>
        <p:txBody>
          <a:bodyPr/>
          <a:lstStyle/>
          <a:p>
            <a:r>
              <a:rPr lang="de-AT"/>
              <a:t>Goal</a:t>
            </a:r>
          </a:p>
        </p:txBody>
      </p:sp>
      <p:sp>
        <p:nvSpPr>
          <p:cNvPr id="9" name="Textplatzhalter 8">
            <a:extLst>
              <a:ext uri="{FF2B5EF4-FFF2-40B4-BE49-F238E27FC236}">
                <a16:creationId xmlns:a16="http://schemas.microsoft.com/office/drawing/2014/main" id="{3A48CF68-9713-230C-CA23-03A10A3EAF2B}"/>
              </a:ext>
            </a:extLst>
          </p:cNvPr>
          <p:cNvSpPr>
            <a:spLocks noGrp="1"/>
          </p:cNvSpPr>
          <p:nvPr>
            <p:ph type="body" sz="quarter" idx="39"/>
          </p:nvPr>
        </p:nvSpPr>
        <p:spPr>
          <a:xfrm>
            <a:off x="6071218" y="3002085"/>
            <a:ext cx="2815928" cy="1506921"/>
          </a:xfrm>
        </p:spPr>
        <p:txBody>
          <a:bodyPr/>
          <a:lstStyle/>
          <a:p>
            <a:r>
              <a:rPr lang="en-US" err="1"/>
              <a:t>Vernetzung</a:t>
            </a:r>
            <a:r>
              <a:rPr lang="en-US"/>
              <a:t>/</a:t>
            </a:r>
            <a:r>
              <a:rPr lang="en-US" err="1"/>
              <a:t>Kontaktaufnahme</a:t>
            </a:r>
            <a:r>
              <a:rPr lang="en-US"/>
              <a:t> </a:t>
            </a:r>
            <a:r>
              <a:rPr lang="en-US" err="1"/>
              <a:t>mit</a:t>
            </a:r>
            <a:r>
              <a:rPr lang="en-US"/>
              <a:t> </a:t>
            </a:r>
            <a:r>
              <a:rPr lang="en-US" err="1"/>
              <a:t>Unternehmensvertretern</a:t>
            </a:r>
            <a:r>
              <a:rPr lang="en-US"/>
              <a:t>.</a:t>
            </a:r>
          </a:p>
          <a:p>
            <a:r>
              <a:rPr lang="en-US" err="1"/>
              <a:t>Karriere</a:t>
            </a:r>
            <a:r>
              <a:rPr lang="en-US"/>
              <a:t>-Booster</a:t>
            </a:r>
            <a:endParaRPr lang="de-DE"/>
          </a:p>
          <a:p>
            <a:r>
              <a:rPr lang="de-DE"/>
              <a:t>Austausch über Barrierefreiheit und Entwicklung neuer Strategien</a:t>
            </a:r>
          </a:p>
        </p:txBody>
      </p:sp>
      <p:pic>
        <p:nvPicPr>
          <p:cNvPr id="14" name="Grafik 13" descr="Stoppuhr Silhouette">
            <a:extLst>
              <a:ext uri="{FF2B5EF4-FFF2-40B4-BE49-F238E27FC236}">
                <a16:creationId xmlns:a16="http://schemas.microsoft.com/office/drawing/2014/main" id="{ADD1B8B9-0A5D-CE7F-7440-F5D51EDF358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119623" y="1569215"/>
            <a:ext cx="720614" cy="720614"/>
          </a:xfrm>
          <a:prstGeom prst="rect">
            <a:avLst/>
          </a:prstGeom>
        </p:spPr>
      </p:pic>
      <p:pic>
        <p:nvPicPr>
          <p:cNvPr id="16" name="Grafik 15" descr="Kommentar (wichtig) Silhouette">
            <a:extLst>
              <a:ext uri="{FF2B5EF4-FFF2-40B4-BE49-F238E27FC236}">
                <a16:creationId xmlns:a16="http://schemas.microsoft.com/office/drawing/2014/main" id="{33CD718D-00DC-ED2A-E1C5-4EA1CD18D59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706660" y="1652138"/>
            <a:ext cx="667957" cy="667957"/>
          </a:xfrm>
          <a:prstGeom prst="rect">
            <a:avLst/>
          </a:prstGeom>
        </p:spPr>
      </p:pic>
      <p:pic>
        <p:nvPicPr>
          <p:cNvPr id="18" name="Grafik 17" descr="Volltreffer Silhouette">
            <a:extLst>
              <a:ext uri="{FF2B5EF4-FFF2-40B4-BE49-F238E27FC236}">
                <a16:creationId xmlns:a16="http://schemas.microsoft.com/office/drawing/2014/main" id="{2AC85AD2-440F-BA32-E748-D900AFEC62A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712294" y="1697545"/>
            <a:ext cx="520713" cy="520713"/>
          </a:xfrm>
          <a:prstGeom prst="rect">
            <a:avLst/>
          </a:prstGeom>
        </p:spPr>
      </p:pic>
    </p:spTree>
    <p:extLst>
      <p:ext uri="{BB962C8B-B14F-4D97-AF65-F5344CB8AC3E}">
        <p14:creationId xmlns:p14="http://schemas.microsoft.com/office/powerpoint/2010/main" val="4280320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1FC28-37AF-4653-265B-0A007E25A71A}"/>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B4C7551-3B5B-1B3D-EF95-625C106B649F}"/>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30823555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95" imgH="394" progId="TCLayout.ActiveDocument.1">
                  <p:embed/>
                </p:oleObj>
              </mc:Choice>
              <mc:Fallback>
                <p:oleObj name="think-cell Folie" r:id="rId3" imgW="395" imgH="394" progId="TCLayout.ActiveDocument.1">
                  <p:embed/>
                  <p:pic>
                    <p:nvPicPr>
                      <p:cNvPr id="6" name="think-cell data - do not delete" hidden="1">
                        <a:extLst>
                          <a:ext uri="{FF2B5EF4-FFF2-40B4-BE49-F238E27FC236}">
                            <a16:creationId xmlns:a16="http://schemas.microsoft.com/office/drawing/2014/main" id="{DB4C7551-3B5B-1B3D-EF95-625C106B649F}"/>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6DD073DD-69B8-41CF-5D4E-3D7A98F28614}"/>
              </a:ext>
            </a:extLst>
          </p:cNvPr>
          <p:cNvSpPr>
            <a:spLocks noGrp="1"/>
          </p:cNvSpPr>
          <p:nvPr>
            <p:ph type="ctrTitle"/>
          </p:nvPr>
        </p:nvSpPr>
        <p:spPr/>
        <p:txBody>
          <a:bodyPr vert="horz"/>
          <a:lstStyle/>
          <a:p>
            <a:r>
              <a:rPr lang="de-AT"/>
              <a:t>Zeit für Kaffee/Tee?</a:t>
            </a:r>
          </a:p>
        </p:txBody>
      </p:sp>
      <p:pic>
        <p:nvPicPr>
          <p:cNvPr id="8" name="Bildplatzhalter 7" descr="Zwei Tassen Kaffee auf Holztisch">
            <a:extLst>
              <a:ext uri="{FF2B5EF4-FFF2-40B4-BE49-F238E27FC236}">
                <a16:creationId xmlns:a16="http://schemas.microsoft.com/office/drawing/2014/main" id="{36207192-AC3A-C613-61B4-4CDC7E5744E6}"/>
              </a:ext>
              <a:ext uri="{C183D7F6-B498-43B3-948B-1728B52AA6E4}">
                <adec:decorative xmlns:adec="http://schemas.microsoft.com/office/drawing/2017/decorative" val="0"/>
              </a:ext>
            </a:extLst>
          </p:cNvPr>
          <p:cNvPicPr>
            <a:picLocks noGrp="1" noChangeAspect="1"/>
          </p:cNvPicPr>
          <p:nvPr>
            <p:ph type="pic" sz="quarter" idx="23"/>
          </p:nvPr>
        </p:nvPicPr>
        <p:blipFill>
          <a:blip r:embed="rId5"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14806358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C081F-E0E8-6C4B-08B9-833E0073335E}"/>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32E48F69-3B28-F084-F4DB-C86ACB9F2D1F}"/>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17530330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95" imgH="394" progId="TCLayout.ActiveDocument.1">
                  <p:embed/>
                </p:oleObj>
              </mc:Choice>
              <mc:Fallback>
                <p:oleObj name="think-cell Folie" r:id="rId4" imgW="395" imgH="394" progId="TCLayout.ActiveDocument.1">
                  <p:embed/>
                  <p:pic>
                    <p:nvPicPr>
                      <p:cNvPr id="6" name="think-cell data - do not delete" hidden="1">
                        <a:extLst>
                          <a:ext uri="{FF2B5EF4-FFF2-40B4-BE49-F238E27FC236}">
                            <a16:creationId xmlns:a16="http://schemas.microsoft.com/office/drawing/2014/main" id="{32E48F69-3B28-F084-F4DB-C86ACB9F2D1F}"/>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A645FAF4-4C4C-D1C1-74E4-8DC5B2763222}"/>
              </a:ext>
            </a:extLst>
          </p:cNvPr>
          <p:cNvSpPr>
            <a:spLocks noGrp="1"/>
          </p:cNvSpPr>
          <p:nvPr>
            <p:ph type="ctrTitle"/>
          </p:nvPr>
        </p:nvSpPr>
        <p:spPr>
          <a:xfrm>
            <a:off x="663181" y="1919717"/>
            <a:ext cx="4231548" cy="862557"/>
          </a:xfrm>
        </p:spPr>
        <p:txBody>
          <a:bodyPr vert="horz"/>
          <a:lstStyle/>
          <a:p>
            <a:r>
              <a:rPr lang="de-AT"/>
              <a:t>Austausch in zwei Gruppen</a:t>
            </a:r>
          </a:p>
        </p:txBody>
      </p:sp>
      <p:pic>
        <p:nvPicPr>
          <p:cNvPr id="32" name="Bildplatzhalter 9" descr="Grüne Dialogfelder">
            <a:extLst>
              <a:ext uri="{FF2B5EF4-FFF2-40B4-BE49-F238E27FC236}">
                <a16:creationId xmlns:a16="http://schemas.microsoft.com/office/drawing/2014/main" id="{9C01ACAA-FE4F-46AD-48FE-C22130F43177}"/>
              </a:ext>
            </a:extLst>
          </p:cNvPr>
          <p:cNvPicPr>
            <a:picLocks noGrp="1" noChangeAspect="1"/>
          </p:cNvPicPr>
          <p:nvPr>
            <p:ph type="pic" sz="quarter" idx="23"/>
          </p:nvPr>
        </p:nvPicPr>
        <p:blipFill>
          <a:blip r:embed="rId6" cstate="print">
            <a:extLst>
              <a:ext uri="{28A0092B-C50C-407E-A947-70E740481C1C}">
                <a14:useLocalDpi xmlns:a14="http://schemas.microsoft.com/office/drawing/2010/main" val="0"/>
              </a:ext>
            </a:extLst>
          </a:blip>
          <a:srcRect/>
          <a:stretch>
            <a:fillRect/>
          </a:stretch>
        </p:blipFill>
        <p:spPr>
          <a:xfrm>
            <a:off x="5278582" y="1328531"/>
            <a:ext cx="3865418" cy="2486438"/>
          </a:xfrm>
        </p:spPr>
      </p:pic>
    </p:spTree>
    <p:extLst>
      <p:ext uri="{BB962C8B-B14F-4D97-AF65-F5344CB8AC3E}">
        <p14:creationId xmlns:p14="http://schemas.microsoft.com/office/powerpoint/2010/main" val="28453144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09861-6EF5-FB0C-A1ED-8DE25716843D}"/>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D63CD607-AA00-57B1-D682-999FFF2FE090}"/>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22410350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95" imgH="394" progId="TCLayout.ActiveDocument.1">
                  <p:embed/>
                </p:oleObj>
              </mc:Choice>
              <mc:Fallback>
                <p:oleObj name="think-cell Folie" r:id="rId4" imgW="395" imgH="394" progId="TCLayout.ActiveDocument.1">
                  <p:embed/>
                  <p:pic>
                    <p:nvPicPr>
                      <p:cNvPr id="5" name="think-cell data - do not delete" hidden="1">
                        <a:extLst>
                          <a:ext uri="{FF2B5EF4-FFF2-40B4-BE49-F238E27FC236}">
                            <a16:creationId xmlns:a16="http://schemas.microsoft.com/office/drawing/2014/main" id="{D63CD607-AA00-57B1-D682-999FFF2FE090}"/>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el 2">
            <a:extLst>
              <a:ext uri="{FF2B5EF4-FFF2-40B4-BE49-F238E27FC236}">
                <a16:creationId xmlns:a16="http://schemas.microsoft.com/office/drawing/2014/main" id="{F7E934CE-9EE7-26E5-8E27-87EDC1BDF233}"/>
              </a:ext>
            </a:extLst>
          </p:cNvPr>
          <p:cNvSpPr>
            <a:spLocks noGrp="1"/>
          </p:cNvSpPr>
          <p:nvPr>
            <p:ph type="ctrTitle"/>
          </p:nvPr>
        </p:nvSpPr>
        <p:spPr>
          <a:xfrm>
            <a:off x="637677" y="357357"/>
            <a:ext cx="7396714" cy="416531"/>
          </a:xfrm>
        </p:spPr>
        <p:txBody>
          <a:bodyPr vert="horz"/>
          <a:lstStyle/>
          <a:p>
            <a:r>
              <a:rPr lang="de-DE" sz="2800">
                <a:solidFill>
                  <a:schemeClr val="bg1"/>
                </a:solidFill>
              </a:rPr>
              <a:t>Inklusion &amp; dein inklusiver Arbeitsplatz</a:t>
            </a:r>
            <a:endParaRPr lang="de-AT"/>
          </a:p>
        </p:txBody>
      </p:sp>
      <p:sp>
        <p:nvSpPr>
          <p:cNvPr id="4" name="Textplatzhalter 3">
            <a:extLst>
              <a:ext uri="{FF2B5EF4-FFF2-40B4-BE49-F238E27FC236}">
                <a16:creationId xmlns:a16="http://schemas.microsoft.com/office/drawing/2014/main" id="{9CAB9052-D95A-D140-9CFA-4150CA1BA9E9}"/>
              </a:ext>
            </a:extLst>
          </p:cNvPr>
          <p:cNvSpPr>
            <a:spLocks noGrp="1"/>
          </p:cNvSpPr>
          <p:nvPr>
            <p:ph type="body" sz="quarter" idx="13"/>
          </p:nvPr>
        </p:nvSpPr>
        <p:spPr/>
        <p:txBody>
          <a:bodyPr/>
          <a:lstStyle/>
          <a:p>
            <a:r>
              <a:rPr lang="de-AT">
                <a:solidFill>
                  <a:schemeClr val="accent1"/>
                </a:solidFill>
              </a:rPr>
              <a:t>Austausch in zwei Gruppen</a:t>
            </a:r>
          </a:p>
        </p:txBody>
      </p:sp>
      <p:sp>
        <p:nvSpPr>
          <p:cNvPr id="7" name="Textfeld 6">
            <a:extLst>
              <a:ext uri="{FF2B5EF4-FFF2-40B4-BE49-F238E27FC236}">
                <a16:creationId xmlns:a16="http://schemas.microsoft.com/office/drawing/2014/main" id="{D3EE99EF-CAC8-9794-D255-935EDD5198F2}"/>
              </a:ext>
            </a:extLst>
          </p:cNvPr>
          <p:cNvSpPr txBox="1"/>
          <p:nvPr/>
        </p:nvSpPr>
        <p:spPr>
          <a:xfrm>
            <a:off x="645485" y="1272400"/>
            <a:ext cx="8149194" cy="3139321"/>
          </a:xfrm>
          <a:prstGeom prst="rect">
            <a:avLst/>
          </a:prstGeom>
          <a:noFill/>
        </p:spPr>
        <p:txBody>
          <a:bodyPr wrap="square" rtlCol="0">
            <a:spAutoFit/>
          </a:bodyPr>
          <a:lstStyle/>
          <a:p>
            <a:pPr algn="l"/>
            <a:r>
              <a:rPr lang="de-DE">
                <a:solidFill>
                  <a:schemeClr val="bg1"/>
                </a:solidFill>
              </a:rPr>
              <a:t>Dauer: 15 Minuten</a:t>
            </a:r>
          </a:p>
          <a:p>
            <a:pPr algn="l"/>
            <a:r>
              <a:rPr lang="de-DE">
                <a:solidFill>
                  <a:schemeClr val="bg1"/>
                </a:solidFill>
              </a:rPr>
              <a:t>Ziel: Reflektion über Inklusion und den inklusiven Arbeitsplatz.</a:t>
            </a:r>
          </a:p>
          <a:p>
            <a:pPr algn="l"/>
            <a:r>
              <a:rPr lang="de-DE">
                <a:solidFill>
                  <a:schemeClr val="bg1"/>
                </a:solidFill>
              </a:rPr>
              <a:t>Aufgabenstellung: Vervollständige diesen Satz</a:t>
            </a:r>
          </a:p>
          <a:p>
            <a:pPr algn="l"/>
            <a:endParaRPr lang="de-DE">
              <a:solidFill>
                <a:schemeClr val="bg1"/>
              </a:solidFill>
            </a:endParaRPr>
          </a:p>
          <a:p>
            <a:pPr marL="342900" indent="-342900" algn="l">
              <a:buFont typeface="+mj-lt"/>
              <a:buAutoNum type="arabicPeriod"/>
            </a:pPr>
            <a:r>
              <a:rPr lang="de-DE">
                <a:solidFill>
                  <a:schemeClr val="bg1"/>
                </a:solidFill>
              </a:rPr>
              <a:t>Inklusion bedeutet für mich…</a:t>
            </a:r>
          </a:p>
          <a:p>
            <a:pPr marL="342900" indent="-342900" algn="l">
              <a:buFont typeface="+mj-lt"/>
              <a:buAutoNum type="arabicPeriod"/>
            </a:pPr>
            <a:r>
              <a:rPr lang="de-DE">
                <a:solidFill>
                  <a:schemeClr val="bg1"/>
                </a:solidFill>
              </a:rPr>
              <a:t>Mein inklusiver Arbeitsplatz ist…</a:t>
            </a:r>
          </a:p>
          <a:p>
            <a:pPr marL="342900" indent="-342900" algn="l">
              <a:buFont typeface="+mj-lt"/>
              <a:buAutoNum type="arabicPeriod"/>
            </a:pPr>
            <a:r>
              <a:rPr lang="de-DE">
                <a:solidFill>
                  <a:schemeClr val="bg1"/>
                </a:solidFill>
              </a:rPr>
              <a:t>Ich bin </a:t>
            </a:r>
            <a:r>
              <a:rPr lang="de-DE" err="1">
                <a:solidFill>
                  <a:schemeClr val="bg1"/>
                </a:solidFill>
              </a:rPr>
              <a:t>Expert:in</a:t>
            </a:r>
            <a:r>
              <a:rPr lang="de-DE">
                <a:solidFill>
                  <a:schemeClr val="bg1"/>
                </a:solidFill>
              </a:rPr>
              <a:t> in eigener Sache, weil ich…</a:t>
            </a:r>
          </a:p>
          <a:p>
            <a:pPr algn="l"/>
            <a:endParaRPr lang="de-DE">
              <a:solidFill>
                <a:schemeClr val="bg1"/>
              </a:solidFill>
            </a:endParaRPr>
          </a:p>
          <a:p>
            <a:pPr algn="l"/>
            <a:endParaRPr lang="de-DE">
              <a:solidFill>
                <a:schemeClr val="bg1"/>
              </a:solidFill>
            </a:endParaRPr>
          </a:p>
          <a:p>
            <a:pPr algn="l"/>
            <a:r>
              <a:rPr lang="de-DE">
                <a:solidFill>
                  <a:schemeClr val="bg1"/>
                </a:solidFill>
              </a:rPr>
              <a:t>Abschluss: </a:t>
            </a:r>
          </a:p>
          <a:p>
            <a:pPr algn="l"/>
            <a:r>
              <a:rPr lang="de-DE">
                <a:solidFill>
                  <a:schemeClr val="bg1"/>
                </a:solidFill>
              </a:rPr>
              <a:t>Kurze Reflexion: Was habt ihr aus den Perspektiven der anderen gelernt?</a:t>
            </a:r>
            <a:endParaRPr lang="de-AT">
              <a:solidFill>
                <a:schemeClr val="bg1"/>
              </a:solidFill>
            </a:endParaRPr>
          </a:p>
        </p:txBody>
      </p:sp>
    </p:spTree>
    <p:extLst>
      <p:ext uri="{BB962C8B-B14F-4D97-AF65-F5344CB8AC3E}">
        <p14:creationId xmlns:p14="http://schemas.microsoft.com/office/powerpoint/2010/main" val="4595194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904B8641-D34A-D7FC-0812-91C973A067E3}"/>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19365817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95" imgH="394" progId="TCLayout.ActiveDocument.1">
                  <p:embed/>
                </p:oleObj>
              </mc:Choice>
              <mc:Fallback>
                <p:oleObj name="think-cell Folie" r:id="rId3" imgW="395" imgH="394" progId="TCLayout.ActiveDocument.1">
                  <p:embed/>
                  <p:pic>
                    <p:nvPicPr>
                      <p:cNvPr id="7" name="think-cell data - do not delete" hidden="1">
                        <a:extLst>
                          <a:ext uri="{FF2B5EF4-FFF2-40B4-BE49-F238E27FC236}">
                            <a16:creationId xmlns:a16="http://schemas.microsoft.com/office/drawing/2014/main" id="{904B8641-D34A-D7FC-0812-91C973A067E3}"/>
                          </a:ext>
                          <a:ext uri="{C183D7F6-B498-43B3-948B-1728B52AA6E4}">
                            <adec:decorative xmlns:adec="http://schemas.microsoft.com/office/drawing/2017/decorative" val="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3A1532C6-D974-0FD5-1C7A-45D63B3E8B35}"/>
              </a:ext>
            </a:extLst>
          </p:cNvPr>
          <p:cNvSpPr>
            <a:spLocks noGrp="1"/>
          </p:cNvSpPr>
          <p:nvPr>
            <p:ph type="ctrTitle"/>
          </p:nvPr>
        </p:nvSpPr>
        <p:spPr/>
        <p:txBody>
          <a:bodyPr vert="horz"/>
          <a:lstStyle/>
          <a:p>
            <a:r>
              <a:rPr lang="de-AT" err="1"/>
              <a:t>Expert:in</a:t>
            </a:r>
            <a:r>
              <a:rPr lang="de-AT"/>
              <a:t> in eigener Sache</a:t>
            </a:r>
          </a:p>
        </p:txBody>
      </p:sp>
      <p:sp>
        <p:nvSpPr>
          <p:cNvPr id="3" name="Textplatzhalter 2">
            <a:extLst>
              <a:ext uri="{FF2B5EF4-FFF2-40B4-BE49-F238E27FC236}">
                <a16:creationId xmlns:a16="http://schemas.microsoft.com/office/drawing/2014/main" id="{7DC83972-4317-DD9A-C614-18F9D60B8D91}"/>
              </a:ext>
            </a:extLst>
          </p:cNvPr>
          <p:cNvSpPr>
            <a:spLocks noGrp="1"/>
          </p:cNvSpPr>
          <p:nvPr>
            <p:ph type="body" sz="quarter" idx="26"/>
          </p:nvPr>
        </p:nvSpPr>
        <p:spPr/>
        <p:txBody>
          <a:bodyPr/>
          <a:lstStyle/>
          <a:p>
            <a:r>
              <a:rPr lang="de-AT"/>
              <a:t>Definition</a:t>
            </a:r>
          </a:p>
        </p:txBody>
      </p:sp>
      <p:sp>
        <p:nvSpPr>
          <p:cNvPr id="4" name="Textplatzhalter 3">
            <a:extLst>
              <a:ext uri="{FF2B5EF4-FFF2-40B4-BE49-F238E27FC236}">
                <a16:creationId xmlns:a16="http://schemas.microsoft.com/office/drawing/2014/main" id="{C4BF22ED-C06B-9A6D-C194-6ED439E49F36}"/>
              </a:ext>
            </a:extLst>
          </p:cNvPr>
          <p:cNvSpPr>
            <a:spLocks noGrp="1"/>
          </p:cNvSpPr>
          <p:nvPr>
            <p:ph type="body" sz="quarter" idx="27"/>
          </p:nvPr>
        </p:nvSpPr>
        <p:spPr>
          <a:xfrm>
            <a:off x="644987" y="1460947"/>
            <a:ext cx="5408483" cy="1962737"/>
          </a:xfrm>
        </p:spPr>
        <p:txBody>
          <a:bodyPr/>
          <a:lstStyle/>
          <a:p>
            <a:pPr marL="0" indent="0">
              <a:buNone/>
            </a:pPr>
            <a:r>
              <a:rPr lang="de-DE" sz="1600"/>
              <a:t>Die Bezeichnung </a:t>
            </a:r>
            <a:r>
              <a:rPr lang="de-DE" sz="1600" b="1"/>
              <a:t>"</a:t>
            </a:r>
            <a:r>
              <a:rPr lang="de-DE" sz="1600" b="1" err="1"/>
              <a:t>Expert:in</a:t>
            </a:r>
            <a:r>
              <a:rPr lang="de-DE" sz="1600" b="1"/>
              <a:t> in eigener Sache"</a:t>
            </a:r>
            <a:r>
              <a:rPr lang="de-DE" sz="1600"/>
              <a:t> beschreibt eine Person, die durch ihre persönlichen Erfahrungen, ihr eigenes Leben und ihre individuelle Perspektive eine Expertise über ihre </a:t>
            </a:r>
          </a:p>
          <a:p>
            <a:r>
              <a:rPr lang="de-DE" sz="1600"/>
              <a:t>Situation, </a:t>
            </a:r>
          </a:p>
          <a:p>
            <a:r>
              <a:rPr lang="de-DE" sz="1600"/>
              <a:t>Bedürfnisse </a:t>
            </a:r>
          </a:p>
          <a:p>
            <a:r>
              <a:rPr lang="de-DE" sz="1600"/>
              <a:t>oder Lebensrealität hat. </a:t>
            </a:r>
          </a:p>
          <a:p>
            <a:pPr marL="0" indent="0">
              <a:buNone/>
            </a:pPr>
            <a:r>
              <a:rPr lang="de-DE" sz="1600"/>
              <a:t>Diese Expertise ergibt sich nicht aus formalem Studium oder beruflicher Ausbildung, sondern aus der unmittelbaren, direkten Auseinandersetzung mit dem eigenen Leben.</a:t>
            </a:r>
            <a:endParaRPr lang="de-AT" sz="1600"/>
          </a:p>
        </p:txBody>
      </p:sp>
      <p:sp>
        <p:nvSpPr>
          <p:cNvPr id="8" name="Textplatzhalter 3">
            <a:extLst>
              <a:ext uri="{FF2B5EF4-FFF2-40B4-BE49-F238E27FC236}">
                <a16:creationId xmlns:a16="http://schemas.microsoft.com/office/drawing/2014/main" id="{BF12619C-4FEB-6EF9-53CD-265D38E97089}"/>
              </a:ext>
            </a:extLst>
          </p:cNvPr>
          <p:cNvSpPr txBox="1">
            <a:spLocks/>
          </p:cNvSpPr>
          <p:nvPr/>
        </p:nvSpPr>
        <p:spPr>
          <a:xfrm>
            <a:off x="219684" y="4669274"/>
            <a:ext cx="8640781" cy="179784"/>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60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60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de-DE" sz="1200" b="1"/>
              <a:t>Beauftragter der Bundesregierung für die Belange von Menschen mit Behinderungen.</a:t>
            </a:r>
            <a:r>
              <a:rPr lang="de-DE" sz="1200"/>
              <a:t> (2024). </a:t>
            </a:r>
            <a:r>
              <a:rPr lang="de-DE" sz="1200" i="1"/>
              <a:t>Teilhabeempfehlungen für eine inklusivere Gesellschaft.</a:t>
            </a:r>
            <a:endParaRPr lang="de-AT" sz="1200"/>
          </a:p>
        </p:txBody>
      </p:sp>
    </p:spTree>
    <p:extLst>
      <p:ext uri="{BB962C8B-B14F-4D97-AF65-F5344CB8AC3E}">
        <p14:creationId xmlns:p14="http://schemas.microsoft.com/office/powerpoint/2010/main" val="21933284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5AFF8751-4485-CA6C-EA42-0BAA4846803C}"/>
              </a:ext>
            </a:extLst>
          </p:cNvPr>
          <p:cNvGraphicFramePr>
            <a:graphicFrameLocks noChangeAspect="1"/>
          </p:cNvGraphicFramePr>
          <p:nvPr>
            <p:custDataLst>
              <p:tags r:id="rId1"/>
            </p:custDataLst>
            <p:extLst>
              <p:ext uri="{D42A27DB-BD31-4B8C-83A1-F6EECF244321}">
                <p14:modId xmlns:p14="http://schemas.microsoft.com/office/powerpoint/2010/main" val="25951383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73" imgH="473" progId="TCLayout.ActiveDocument.1">
                  <p:embed/>
                </p:oleObj>
              </mc:Choice>
              <mc:Fallback>
                <p:oleObj name="think-cell Folie" r:id="rId4" imgW="473" imgH="473" progId="TCLayout.ActiveDocument.1">
                  <p:embed/>
                  <p:pic>
                    <p:nvPicPr>
                      <p:cNvPr id="4" name="think-cell data - do not delete" hidden="1">
                        <a:extLst>
                          <a:ext uri="{FF2B5EF4-FFF2-40B4-BE49-F238E27FC236}">
                            <a16:creationId xmlns:a16="http://schemas.microsoft.com/office/drawing/2014/main" id="{5AFF8751-4485-CA6C-EA42-0BAA4846803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Inhaltsplatzhalter 2">
            <a:extLst>
              <a:ext uri="{FF2B5EF4-FFF2-40B4-BE49-F238E27FC236}">
                <a16:creationId xmlns:a16="http://schemas.microsoft.com/office/drawing/2014/main" id="{DC56D4FD-8567-44B0-93E9-C6093009C08E}"/>
              </a:ext>
            </a:extLst>
          </p:cNvPr>
          <p:cNvSpPr txBox="1">
            <a:spLocks/>
          </p:cNvSpPr>
          <p:nvPr/>
        </p:nvSpPr>
        <p:spPr>
          <a:xfrm>
            <a:off x="300042" y="679828"/>
            <a:ext cx="8543913" cy="3115485"/>
          </a:xfrm>
          <a:prstGeom prst="rect">
            <a:avLst/>
          </a:prstGeom>
        </p:spPr>
        <p:txBody>
          <a:bodyPr/>
          <a:lstStyle>
            <a:lvl1pPr marL="0" indent="0" algn="l" defTabSz="685800" rtl="0" eaLnBrk="1" latinLnBrk="0" hangingPunct="1">
              <a:lnSpc>
                <a:spcPct val="80000"/>
              </a:lnSpc>
              <a:spcBef>
                <a:spcPts val="750"/>
              </a:spcBef>
              <a:buFont typeface="Arial" panose="020B0604020202020204" pitchFamily="34" charset="0"/>
              <a:buNone/>
              <a:defRPr sz="1800" b="0" kern="1200">
                <a:solidFill>
                  <a:schemeClr val="tx1"/>
                </a:solidFill>
                <a:latin typeface="Source Sans Pro" panose="020B0503030403020204" pitchFamily="34" charset="0"/>
                <a:ea typeface="Source Sans Pro" panose="020B0503030403020204" pitchFamily="34" charset="0"/>
                <a:cs typeface="+mn-cs"/>
              </a:defRPr>
            </a:lvl1pPr>
            <a:lvl2pPr marL="182563" indent="-182563" algn="l" defTabSz="685800" rtl="0" eaLnBrk="1" latinLnBrk="0" hangingPunct="1">
              <a:lnSpc>
                <a:spcPct val="80000"/>
              </a:lnSpc>
              <a:spcBef>
                <a:spcPts val="375"/>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2pPr>
            <a:lvl3pPr marL="358775" indent="-176213" algn="l" defTabSz="685800" rtl="0" eaLnBrk="1" latinLnBrk="0" hangingPunct="1">
              <a:lnSpc>
                <a:spcPct val="80000"/>
              </a:lnSpc>
              <a:spcBef>
                <a:spcPts val="375"/>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3pPr>
            <a:lvl4pPr marL="538163" indent="-179388" algn="l" defTabSz="685800" rtl="0" eaLnBrk="1" latinLnBrk="0" hangingPunct="1">
              <a:lnSpc>
                <a:spcPct val="80000"/>
              </a:lnSpc>
              <a:spcBef>
                <a:spcPts val="375"/>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4pPr>
            <a:lvl5pPr marL="715963" indent="-177800" algn="l" defTabSz="685800" rtl="0" eaLnBrk="1" latinLnBrk="0" hangingPunct="1">
              <a:lnSpc>
                <a:spcPct val="80000"/>
              </a:lnSpc>
              <a:spcBef>
                <a:spcPts val="375"/>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pPr>
            <a:r>
              <a:rPr lang="de-DE" b="1">
                <a:solidFill>
                  <a:schemeClr val="bg1"/>
                </a:solidFill>
              </a:rPr>
              <a:t>Stummschalten</a:t>
            </a:r>
            <a:r>
              <a:rPr lang="de-DE">
                <a:solidFill>
                  <a:schemeClr val="bg1"/>
                </a:solidFill>
              </a:rPr>
              <a:t>/</a:t>
            </a:r>
            <a:r>
              <a:rPr lang="de-DE" b="1">
                <a:solidFill>
                  <a:schemeClr val="bg1"/>
                </a:solidFill>
              </a:rPr>
              <a:t>Stummschaltung deaktivieren: </a:t>
            </a:r>
            <a:r>
              <a:rPr lang="de-DE">
                <a:solidFill>
                  <a:schemeClr val="bg1"/>
                </a:solidFill>
              </a:rPr>
              <a:t>Schalte dein Mikrofon stumm oder deaktiviere die Stummschaltung. Klicke auf den Pfeil nach unten v, um das Mikrofon und den Lautsprecher zu ändern.</a:t>
            </a:r>
          </a:p>
          <a:p>
            <a:pPr>
              <a:lnSpc>
                <a:spcPct val="100000"/>
              </a:lnSpc>
            </a:pPr>
            <a:r>
              <a:rPr lang="de-DE" b="1">
                <a:solidFill>
                  <a:schemeClr val="bg1"/>
                </a:solidFill>
              </a:rPr>
              <a:t>Video starten</a:t>
            </a:r>
            <a:r>
              <a:rPr lang="de-DE">
                <a:solidFill>
                  <a:schemeClr val="bg1"/>
                </a:solidFill>
              </a:rPr>
              <a:t>/</a:t>
            </a:r>
            <a:r>
              <a:rPr lang="de-DE" b="1">
                <a:solidFill>
                  <a:schemeClr val="bg1"/>
                </a:solidFill>
              </a:rPr>
              <a:t>Video</a:t>
            </a:r>
            <a:r>
              <a:rPr lang="de-DE">
                <a:solidFill>
                  <a:schemeClr val="bg1"/>
                </a:solidFill>
              </a:rPr>
              <a:t> </a:t>
            </a:r>
            <a:r>
              <a:rPr lang="de-DE" b="1">
                <a:solidFill>
                  <a:schemeClr val="bg1"/>
                </a:solidFill>
              </a:rPr>
              <a:t>stoppen</a:t>
            </a:r>
            <a:r>
              <a:rPr lang="de-DE">
                <a:solidFill>
                  <a:schemeClr val="bg1"/>
                </a:solidFill>
              </a:rPr>
              <a:t>: Schalte deine Kamera ein oder aus. Es ist dir selbst überlassen, ob du sie anschalten möchtest.</a:t>
            </a:r>
          </a:p>
          <a:p>
            <a:pPr>
              <a:lnSpc>
                <a:spcPct val="100000"/>
              </a:lnSpc>
            </a:pPr>
            <a:r>
              <a:rPr lang="de-DE" b="1">
                <a:solidFill>
                  <a:schemeClr val="bg1"/>
                </a:solidFill>
              </a:rPr>
              <a:t>Hand heben</a:t>
            </a:r>
            <a:r>
              <a:rPr lang="de-DE">
                <a:solidFill>
                  <a:schemeClr val="bg1"/>
                </a:solidFill>
              </a:rPr>
              <a:t>: Melde dich, wenn du eine Frage stellen möchtest</a:t>
            </a:r>
          </a:p>
          <a:p>
            <a:pPr>
              <a:lnSpc>
                <a:spcPct val="100000"/>
              </a:lnSpc>
            </a:pPr>
            <a:r>
              <a:rPr lang="de-DE" b="1">
                <a:solidFill>
                  <a:schemeClr val="bg1"/>
                </a:solidFill>
              </a:rPr>
              <a:t>Chat</a:t>
            </a:r>
            <a:r>
              <a:rPr lang="de-DE">
                <a:solidFill>
                  <a:schemeClr val="bg1"/>
                </a:solidFill>
              </a:rPr>
              <a:t>: Greife auf das Chatfenster zu, um Fragen zu stellen. Natürlich bist du eingeladen, deine Fragen jederzeit auch verbal zu stellen! </a:t>
            </a:r>
          </a:p>
          <a:p>
            <a:pPr>
              <a:lnSpc>
                <a:spcPct val="100000"/>
              </a:lnSpc>
            </a:pPr>
            <a:endParaRPr lang="de-DE">
              <a:solidFill>
                <a:schemeClr val="bg1"/>
              </a:solidFill>
            </a:endParaRPr>
          </a:p>
          <a:p>
            <a:pPr>
              <a:lnSpc>
                <a:spcPct val="100000"/>
              </a:lnSpc>
            </a:pPr>
            <a:r>
              <a:rPr lang="de-DE">
                <a:solidFill>
                  <a:schemeClr val="bg1"/>
                </a:solidFill>
              </a:rPr>
              <a:t>Bei </a:t>
            </a:r>
            <a:r>
              <a:rPr lang="de-DE" b="1">
                <a:solidFill>
                  <a:schemeClr val="bg1"/>
                </a:solidFill>
              </a:rPr>
              <a:t>Fragen oder technischen Problemen </a:t>
            </a:r>
            <a:r>
              <a:rPr lang="de-DE">
                <a:solidFill>
                  <a:schemeClr val="bg1"/>
                </a:solidFill>
              </a:rPr>
              <a:t>wende dich bitte jederzeit bei uns! </a:t>
            </a:r>
          </a:p>
          <a:p>
            <a:pPr>
              <a:lnSpc>
                <a:spcPct val="100000"/>
              </a:lnSpc>
            </a:pPr>
            <a:endParaRPr lang="de-AT"/>
          </a:p>
        </p:txBody>
      </p:sp>
      <p:sp>
        <p:nvSpPr>
          <p:cNvPr id="3" name="Titel 2">
            <a:extLst>
              <a:ext uri="{FF2B5EF4-FFF2-40B4-BE49-F238E27FC236}">
                <a16:creationId xmlns:a16="http://schemas.microsoft.com/office/drawing/2014/main" id="{0A7ADD30-C38B-17DC-ED7D-C682C150887B}"/>
              </a:ext>
            </a:extLst>
          </p:cNvPr>
          <p:cNvSpPr>
            <a:spLocks noGrp="1"/>
          </p:cNvSpPr>
          <p:nvPr>
            <p:ph type="title"/>
          </p:nvPr>
        </p:nvSpPr>
        <p:spPr>
          <a:xfrm>
            <a:off x="703302" y="174415"/>
            <a:ext cx="7737392" cy="447044"/>
          </a:xfrm>
        </p:spPr>
        <p:txBody>
          <a:bodyPr vert="horz"/>
          <a:lstStyle/>
          <a:p>
            <a:r>
              <a:rPr lang="de-AT"/>
              <a:t>Technikcheck</a:t>
            </a:r>
          </a:p>
        </p:txBody>
      </p:sp>
      <p:pic>
        <p:nvPicPr>
          <p:cNvPr id="10" name="Grafik 9">
            <a:extLst>
              <a:ext uri="{FF2B5EF4-FFF2-40B4-BE49-F238E27FC236}">
                <a16:creationId xmlns:a16="http://schemas.microsoft.com/office/drawing/2014/main" id="{C8E3C02D-4E1B-5C8D-BDEA-1F39263F1F9D}"/>
              </a:ext>
            </a:extLst>
          </p:cNvPr>
          <p:cNvPicPr>
            <a:picLocks noChangeAspect="1"/>
          </p:cNvPicPr>
          <p:nvPr/>
        </p:nvPicPr>
        <p:blipFill rotWithShape="1">
          <a:blip r:embed="rId6"/>
          <a:srcRect t="10740"/>
          <a:stretch/>
        </p:blipFill>
        <p:spPr>
          <a:xfrm>
            <a:off x="389941" y="4264831"/>
            <a:ext cx="8364117" cy="569713"/>
          </a:xfrm>
          <a:prstGeom prst="rect">
            <a:avLst/>
          </a:prstGeom>
        </p:spPr>
      </p:pic>
      <p:sp>
        <p:nvSpPr>
          <p:cNvPr id="9" name="Ellipse 8">
            <a:extLst>
              <a:ext uri="{FF2B5EF4-FFF2-40B4-BE49-F238E27FC236}">
                <a16:creationId xmlns:a16="http://schemas.microsoft.com/office/drawing/2014/main" id="{01A8B082-3AED-4CD7-A5F4-89F77584843E}"/>
              </a:ext>
              <a:ext uri="{C183D7F6-B498-43B3-948B-1728B52AA6E4}">
                <adec:decorative xmlns:adec="http://schemas.microsoft.com/office/drawing/2017/decorative" val="1"/>
              </a:ext>
            </a:extLst>
          </p:cNvPr>
          <p:cNvSpPr/>
          <p:nvPr/>
        </p:nvSpPr>
        <p:spPr>
          <a:xfrm>
            <a:off x="1162861" y="4318810"/>
            <a:ext cx="698374" cy="438616"/>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1" name="Ellipse 10">
            <a:extLst>
              <a:ext uri="{FF2B5EF4-FFF2-40B4-BE49-F238E27FC236}">
                <a16:creationId xmlns:a16="http://schemas.microsoft.com/office/drawing/2014/main" id="{DE952A1F-5F3D-42BF-9D1A-BEE1F2CF80F9}"/>
              </a:ext>
              <a:ext uri="{C183D7F6-B498-43B3-948B-1728B52AA6E4}">
                <adec:decorative xmlns:adec="http://schemas.microsoft.com/office/drawing/2017/decorative" val="1"/>
              </a:ext>
            </a:extLst>
          </p:cNvPr>
          <p:cNvSpPr/>
          <p:nvPr/>
        </p:nvSpPr>
        <p:spPr>
          <a:xfrm>
            <a:off x="2233947" y="4306947"/>
            <a:ext cx="698374" cy="438616"/>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3" name="Ellipse 12">
            <a:extLst>
              <a:ext uri="{FF2B5EF4-FFF2-40B4-BE49-F238E27FC236}">
                <a16:creationId xmlns:a16="http://schemas.microsoft.com/office/drawing/2014/main" id="{3B01D33A-9D15-4CD0-9D35-36CAEC816F85}"/>
              </a:ext>
              <a:ext uri="{C183D7F6-B498-43B3-948B-1728B52AA6E4}">
                <adec:decorative xmlns:adec="http://schemas.microsoft.com/office/drawing/2017/decorative" val="1"/>
              </a:ext>
            </a:extLst>
          </p:cNvPr>
          <p:cNvSpPr/>
          <p:nvPr/>
        </p:nvSpPr>
        <p:spPr>
          <a:xfrm>
            <a:off x="5618584" y="4318810"/>
            <a:ext cx="698374" cy="438616"/>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5" name="Ellipse 14">
            <a:extLst>
              <a:ext uri="{FF2B5EF4-FFF2-40B4-BE49-F238E27FC236}">
                <a16:creationId xmlns:a16="http://schemas.microsoft.com/office/drawing/2014/main" id="{7DFE5400-6FAA-4FA9-9C8F-0866785FBF31}"/>
              </a:ext>
              <a:ext uri="{C183D7F6-B498-43B3-948B-1728B52AA6E4}">
                <adec:decorative xmlns:adec="http://schemas.microsoft.com/office/drawing/2017/decorative" val="1"/>
              </a:ext>
            </a:extLst>
          </p:cNvPr>
          <p:cNvSpPr/>
          <p:nvPr/>
        </p:nvSpPr>
        <p:spPr>
          <a:xfrm>
            <a:off x="6286169" y="4318810"/>
            <a:ext cx="698374" cy="438616"/>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3119694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3" grpId="0" animBg="1"/>
      <p:bldP spid="1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9100B-2BF7-6553-D310-89E9189C18B3}"/>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AE05054C-0CD1-1A62-64B8-6927067ACAA5}"/>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41995088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95" imgH="394" progId="TCLayout.ActiveDocument.1">
                  <p:embed/>
                </p:oleObj>
              </mc:Choice>
              <mc:Fallback>
                <p:oleObj name="think-cell Folie" r:id="rId4" imgW="395" imgH="394" progId="TCLayout.ActiveDocument.1">
                  <p:embed/>
                  <p:pic>
                    <p:nvPicPr>
                      <p:cNvPr id="6" name="think-cell data - do not delete" hidden="1">
                        <a:extLst>
                          <a:ext uri="{FF2B5EF4-FFF2-40B4-BE49-F238E27FC236}">
                            <a16:creationId xmlns:a16="http://schemas.microsoft.com/office/drawing/2014/main" id="{AE05054C-0CD1-1A62-64B8-6927067ACAA5}"/>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C5F75F06-DD5D-934F-AD98-0C5058B0EEF5}"/>
              </a:ext>
            </a:extLst>
          </p:cNvPr>
          <p:cNvSpPr>
            <a:spLocks noGrp="1"/>
          </p:cNvSpPr>
          <p:nvPr>
            <p:ph type="ctrTitle"/>
          </p:nvPr>
        </p:nvSpPr>
        <p:spPr>
          <a:xfrm>
            <a:off x="663181" y="1919717"/>
            <a:ext cx="4615401" cy="862557"/>
          </a:xfrm>
        </p:spPr>
        <p:txBody>
          <a:bodyPr vert="horz"/>
          <a:lstStyle/>
          <a:p>
            <a:r>
              <a:rPr lang="de-AT"/>
              <a:t>WhatsApp Gruppen-Link:</a:t>
            </a:r>
            <a:br>
              <a:rPr lang="de-AT"/>
            </a:br>
            <a:r>
              <a:rPr lang="de-AT">
                <a:solidFill>
                  <a:srgbClr val="0070C0"/>
                </a:solidFill>
                <a:hlinkClick r:id="rId6">
                  <a:extLst>
                    <a:ext uri="{A12FA001-AC4F-418D-AE19-62706E023703}">
                      <ahyp:hlinkClr xmlns:ahyp="http://schemas.microsoft.com/office/drawing/2018/hyperlinkcolor" val="tx"/>
                    </a:ext>
                  </a:extLst>
                </a:hlinkClick>
              </a:rPr>
              <a:t>Click here</a:t>
            </a:r>
            <a:endParaRPr lang="de-AT">
              <a:solidFill>
                <a:srgbClr val="0070C0"/>
              </a:solidFill>
            </a:endParaRPr>
          </a:p>
        </p:txBody>
      </p:sp>
      <p:pic>
        <p:nvPicPr>
          <p:cNvPr id="10" name="Bildplatzhalter 9">
            <a:extLst>
              <a:ext uri="{FF2B5EF4-FFF2-40B4-BE49-F238E27FC236}">
                <a16:creationId xmlns:a16="http://schemas.microsoft.com/office/drawing/2014/main" id="{ED855578-E647-E301-4A59-5C2DAD36DE18}"/>
              </a:ext>
              <a:ext uri="{C183D7F6-B498-43B3-948B-1728B52AA6E4}">
                <adec:decorative xmlns:adec="http://schemas.microsoft.com/office/drawing/2017/decorative" val="1"/>
              </a:ext>
            </a:extLst>
          </p:cNvPr>
          <p:cNvPicPr>
            <a:picLocks noGrp="1" noChangeAspect="1"/>
          </p:cNvPicPr>
          <p:nvPr>
            <p:ph type="pic" sz="quarter" idx="23"/>
          </p:nvPr>
        </p:nvPicPr>
        <p:blipFill>
          <a:blip r:embed="rId7" cstate="print">
            <a:extLst>
              <a:ext uri="{28A0092B-C50C-407E-A947-70E740481C1C}">
                <a14:useLocalDpi xmlns:a14="http://schemas.microsoft.com/office/drawing/2010/main" val="0"/>
              </a:ext>
            </a:extLst>
          </a:blip>
          <a:srcRect/>
          <a:stretch>
            <a:fillRect/>
          </a:stretch>
        </p:blipFill>
        <p:spPr>
          <a:xfrm>
            <a:off x="5278582" y="1328531"/>
            <a:ext cx="3865418" cy="2486438"/>
          </a:xfrm>
        </p:spPr>
      </p:pic>
      <p:sp>
        <p:nvSpPr>
          <p:cNvPr id="16" name="Textfeld 15">
            <a:extLst>
              <a:ext uri="{FF2B5EF4-FFF2-40B4-BE49-F238E27FC236}">
                <a16:creationId xmlns:a16="http://schemas.microsoft.com/office/drawing/2014/main" id="{266B7E44-1D11-7212-3451-02FEF9EF47A6}"/>
              </a:ext>
            </a:extLst>
          </p:cNvPr>
          <p:cNvSpPr txBox="1"/>
          <p:nvPr/>
        </p:nvSpPr>
        <p:spPr>
          <a:xfrm>
            <a:off x="689895" y="3373460"/>
            <a:ext cx="4514118" cy="1200329"/>
          </a:xfrm>
          <a:prstGeom prst="rect">
            <a:avLst/>
          </a:prstGeom>
          <a:noFill/>
        </p:spPr>
        <p:txBody>
          <a:bodyPr wrap="square">
            <a:spAutoFit/>
          </a:bodyPr>
          <a:lstStyle/>
          <a:p>
            <a:pPr marL="342900" indent="-342900">
              <a:buFont typeface="Arial" panose="020B0604020202020204" pitchFamily="34" charset="0"/>
              <a:buChar char="•"/>
            </a:pPr>
            <a:r>
              <a:rPr lang="de-AT" sz="1800" b="0">
                <a:solidFill>
                  <a:schemeClr val="bg1"/>
                </a:solidFill>
              </a:rPr>
              <a:t>Fragen an andere Talents</a:t>
            </a:r>
          </a:p>
          <a:p>
            <a:pPr marL="342900" indent="-342900">
              <a:buFont typeface="Arial" panose="020B0604020202020204" pitchFamily="34" charset="0"/>
              <a:buChar char="•"/>
            </a:pPr>
            <a:r>
              <a:rPr lang="de-AT" sz="1800" b="0">
                <a:solidFill>
                  <a:schemeClr val="bg1"/>
                </a:solidFill>
              </a:rPr>
              <a:t>Austausch zu Job Shadowings</a:t>
            </a:r>
          </a:p>
          <a:p>
            <a:pPr marL="342900" indent="-342900">
              <a:buFont typeface="Arial" panose="020B0604020202020204" pitchFamily="34" charset="0"/>
              <a:buChar char="•"/>
            </a:pPr>
            <a:r>
              <a:rPr lang="de-AT" sz="1800" b="0">
                <a:solidFill>
                  <a:schemeClr val="bg1"/>
                </a:solidFill>
              </a:rPr>
              <a:t>Kurzfristige Infos (meist E-Mail)</a:t>
            </a:r>
          </a:p>
          <a:p>
            <a:pPr marL="342900" indent="-342900">
              <a:buFont typeface="Arial" panose="020B0604020202020204" pitchFamily="34" charset="0"/>
              <a:buChar char="•"/>
            </a:pPr>
            <a:r>
              <a:rPr lang="de-AT" sz="1800" b="0">
                <a:solidFill>
                  <a:schemeClr val="bg1"/>
                </a:solidFill>
              </a:rPr>
              <a:t>Wir werden ebenfalls Teil der Gruppe sein</a:t>
            </a:r>
          </a:p>
        </p:txBody>
      </p:sp>
    </p:spTree>
    <p:extLst>
      <p:ext uri="{BB962C8B-B14F-4D97-AF65-F5344CB8AC3E}">
        <p14:creationId xmlns:p14="http://schemas.microsoft.com/office/powerpoint/2010/main" val="39840498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E5E2CC-F756-E47A-893A-8A277796D373}"/>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11CDA519-6030-BC26-413B-EAE3F682A1A8}"/>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42913044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95" imgH="394" progId="TCLayout.ActiveDocument.1">
                  <p:embed/>
                </p:oleObj>
              </mc:Choice>
              <mc:Fallback>
                <p:oleObj name="think-cell Folie" r:id="rId4" imgW="395" imgH="394" progId="TCLayout.ActiveDocument.1">
                  <p:embed/>
                  <p:pic>
                    <p:nvPicPr>
                      <p:cNvPr id="8" name="think-cell data - do not delete" hidden="1">
                        <a:extLst>
                          <a:ext uri="{FF2B5EF4-FFF2-40B4-BE49-F238E27FC236}">
                            <a16:creationId xmlns:a16="http://schemas.microsoft.com/office/drawing/2014/main" id="{11CDA519-6030-BC26-413B-EAE3F682A1A8}"/>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42FA595B-6094-6D00-5CF6-5EC5EF20839C}"/>
              </a:ext>
            </a:extLst>
          </p:cNvPr>
          <p:cNvSpPr>
            <a:spLocks noGrp="1"/>
          </p:cNvSpPr>
          <p:nvPr>
            <p:ph type="ctrTitle"/>
          </p:nvPr>
        </p:nvSpPr>
        <p:spPr/>
        <p:txBody>
          <a:bodyPr vert="horz"/>
          <a:lstStyle/>
          <a:p>
            <a:r>
              <a:rPr kumimoji="0" lang="de-AT" sz="2800" b="1" i="0" u="none" strike="noStrike" kern="1200" cap="none" spc="0" normalizeH="0" baseline="0" noProof="0">
                <a:ln>
                  <a:noFill/>
                </a:ln>
                <a:solidFill>
                  <a:schemeClr val="bg1"/>
                </a:solidFill>
                <a:effectLst/>
                <a:uLnTx/>
                <a:uFillTx/>
                <a:latin typeface="Source Sans Pro" panose="020B0503030403020204" pitchFamily="34" charset="0"/>
                <a:ea typeface="Source Sans Pro" panose="020B0503030403020204" pitchFamily="34" charset="0"/>
                <a:cs typeface="+mj-cs"/>
              </a:rPr>
              <a:t>Nächste Schritte</a:t>
            </a:r>
            <a:endParaRPr lang="de-AT"/>
          </a:p>
        </p:txBody>
      </p:sp>
      <p:sp>
        <p:nvSpPr>
          <p:cNvPr id="3" name="Textplatzhalter 2">
            <a:extLst>
              <a:ext uri="{FF2B5EF4-FFF2-40B4-BE49-F238E27FC236}">
                <a16:creationId xmlns:a16="http://schemas.microsoft.com/office/drawing/2014/main" id="{0AE99203-2000-B29F-1C6A-CFF8F3363CE9}"/>
              </a:ext>
            </a:extLst>
          </p:cNvPr>
          <p:cNvSpPr>
            <a:spLocks noGrp="1"/>
          </p:cNvSpPr>
          <p:nvPr>
            <p:ph type="body" sz="quarter" idx="26"/>
          </p:nvPr>
        </p:nvSpPr>
        <p:spPr/>
        <p:txBody>
          <a:bodyPr/>
          <a:lstStyle/>
          <a:p>
            <a:r>
              <a:rPr lang="de-AT"/>
              <a:t>myAbility Talent Programm</a:t>
            </a:r>
          </a:p>
        </p:txBody>
      </p:sp>
      <p:sp>
        <p:nvSpPr>
          <p:cNvPr id="4" name="Textplatzhalter 3">
            <a:extLst>
              <a:ext uri="{FF2B5EF4-FFF2-40B4-BE49-F238E27FC236}">
                <a16:creationId xmlns:a16="http://schemas.microsoft.com/office/drawing/2014/main" id="{F6AC9676-65ED-7002-020C-4C976350C4AB}"/>
              </a:ext>
            </a:extLst>
          </p:cNvPr>
          <p:cNvSpPr>
            <a:spLocks noGrp="1"/>
          </p:cNvSpPr>
          <p:nvPr>
            <p:ph type="body" sz="quarter" idx="27"/>
          </p:nvPr>
        </p:nvSpPr>
        <p:spPr>
          <a:xfrm>
            <a:off x="647769" y="1573429"/>
            <a:ext cx="7533340" cy="3014958"/>
          </a:xfrm>
        </p:spPr>
        <p:txBody>
          <a:bodyPr/>
          <a:lstStyle/>
          <a:p>
            <a:pPr marL="342900" indent="-342900">
              <a:lnSpc>
                <a:spcPct val="150000"/>
              </a:lnSpc>
              <a:buFont typeface="+mj-lt"/>
              <a:buAutoNum type="arabicPeriod"/>
            </a:pPr>
            <a:r>
              <a:rPr lang="de-AT" sz="2000" b="1">
                <a:solidFill>
                  <a:schemeClr val="bg1">
                    <a:lumMod val="85000"/>
                  </a:schemeClr>
                </a:solidFill>
              </a:rPr>
              <a:t>Termine buchen</a:t>
            </a:r>
          </a:p>
          <a:p>
            <a:pPr marL="342900" indent="-342900">
              <a:lnSpc>
                <a:spcPct val="150000"/>
              </a:lnSpc>
              <a:buFont typeface="+mj-lt"/>
              <a:buAutoNum type="arabicPeriod"/>
            </a:pPr>
            <a:r>
              <a:rPr lang="de-AT" sz="2000" b="1">
                <a:solidFill>
                  <a:schemeClr val="bg1">
                    <a:lumMod val="85000"/>
                  </a:schemeClr>
                </a:solidFill>
              </a:rPr>
              <a:t>Datenschutzerklärung hochladen </a:t>
            </a:r>
            <a:r>
              <a:rPr lang="de-AT" sz="2000">
                <a:solidFill>
                  <a:schemeClr val="bg1">
                    <a:lumMod val="85000"/>
                  </a:schemeClr>
                </a:solidFill>
              </a:rPr>
              <a:t>(Talent-Seite)</a:t>
            </a:r>
          </a:p>
          <a:p>
            <a:pPr marL="342900" indent="-342900">
              <a:lnSpc>
                <a:spcPct val="150000"/>
              </a:lnSpc>
              <a:buFont typeface="+mj-lt"/>
              <a:buAutoNum type="arabicPeriod"/>
            </a:pPr>
            <a:r>
              <a:rPr lang="de-AT" sz="2000" b="1">
                <a:solidFill>
                  <a:schemeClr val="bg1">
                    <a:lumMod val="85000"/>
                  </a:schemeClr>
                </a:solidFill>
              </a:rPr>
              <a:t>Fragebogen ausfüllen</a:t>
            </a:r>
            <a:endParaRPr lang="de-AT" sz="2000">
              <a:solidFill>
                <a:schemeClr val="bg1">
                  <a:lumMod val="85000"/>
                </a:schemeClr>
              </a:solidFill>
            </a:endParaRPr>
          </a:p>
          <a:p>
            <a:pPr marL="342900" indent="-342900">
              <a:lnSpc>
                <a:spcPct val="150000"/>
              </a:lnSpc>
              <a:buFont typeface="+mj-lt"/>
              <a:buAutoNum type="arabicPeriod"/>
            </a:pPr>
            <a:r>
              <a:rPr lang="de-AT" sz="2000" b="1">
                <a:solidFill>
                  <a:schemeClr val="bg1">
                    <a:lumMod val="85000"/>
                  </a:schemeClr>
                </a:solidFill>
              </a:rPr>
              <a:t>Lebenslauf </a:t>
            </a:r>
            <a:r>
              <a:rPr lang="de-AT" sz="2000">
                <a:solidFill>
                  <a:schemeClr val="bg1">
                    <a:lumMod val="85000"/>
                  </a:schemeClr>
                </a:solidFill>
              </a:rPr>
              <a:t>überarbeiten</a:t>
            </a:r>
          </a:p>
          <a:p>
            <a:pPr marL="342900" indent="-342900">
              <a:lnSpc>
                <a:spcPct val="150000"/>
              </a:lnSpc>
              <a:buFont typeface="+mj-lt"/>
              <a:buAutoNum type="arabicPeriod"/>
            </a:pPr>
            <a:r>
              <a:rPr lang="de-AT" sz="2000" b="1">
                <a:solidFill>
                  <a:schemeClr val="bg1">
                    <a:lumMod val="85000"/>
                  </a:schemeClr>
                </a:solidFill>
              </a:rPr>
              <a:t>Fotofreigabe</a:t>
            </a:r>
            <a:r>
              <a:rPr lang="de-AT" sz="2000">
                <a:solidFill>
                  <a:schemeClr val="bg1">
                    <a:lumMod val="85000"/>
                  </a:schemeClr>
                </a:solidFill>
              </a:rPr>
              <a:t> Ja/Nein</a:t>
            </a:r>
          </a:p>
          <a:p>
            <a:pPr marL="342900" indent="-342900">
              <a:lnSpc>
                <a:spcPct val="150000"/>
              </a:lnSpc>
              <a:buFont typeface="+mj-lt"/>
              <a:buAutoNum type="arabicPeriod"/>
            </a:pPr>
            <a:r>
              <a:rPr lang="de-AT" sz="2000">
                <a:solidFill>
                  <a:schemeClr val="bg1">
                    <a:lumMod val="85000"/>
                  </a:schemeClr>
                </a:solidFill>
              </a:rPr>
              <a:t>Meldet euch jederzeit bei uns </a:t>
            </a:r>
            <a:r>
              <a:rPr lang="de-AT" sz="2000">
                <a:solidFill>
                  <a:schemeClr val="bg1">
                    <a:lumMod val="85000"/>
                  </a:schemeClr>
                </a:solidFill>
                <a:sym typeface="Wingdings" panose="05000000000000000000" pitchFamily="2" charset="2"/>
              </a:rPr>
              <a:t></a:t>
            </a:r>
            <a:endParaRPr lang="de-AT" sz="2000">
              <a:solidFill>
                <a:schemeClr val="bg1">
                  <a:lumMod val="85000"/>
                </a:schemeClr>
              </a:solidFill>
            </a:endParaRPr>
          </a:p>
          <a:p>
            <a:pPr marL="0" indent="0">
              <a:buNone/>
            </a:pPr>
            <a:endParaRPr lang="de-AT"/>
          </a:p>
        </p:txBody>
      </p:sp>
    </p:spTree>
    <p:extLst>
      <p:ext uri="{BB962C8B-B14F-4D97-AF65-F5344CB8AC3E}">
        <p14:creationId xmlns:p14="http://schemas.microsoft.com/office/powerpoint/2010/main" val="40580916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5DAE8D7D-3B11-570C-E3F6-54CA363CACEB}"/>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36418723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73" imgH="473" progId="TCLayout.ActiveDocument.1">
                  <p:embed/>
                </p:oleObj>
              </mc:Choice>
              <mc:Fallback>
                <p:oleObj name="think-cell Folie" r:id="rId4" imgW="473" imgH="473" progId="TCLayout.ActiveDocument.1">
                  <p:embed/>
                  <p:pic>
                    <p:nvPicPr>
                      <p:cNvPr id="8" name="think-cell data - do not delete" hidden="1">
                        <a:extLst>
                          <a:ext uri="{FF2B5EF4-FFF2-40B4-BE49-F238E27FC236}">
                            <a16:creationId xmlns:a16="http://schemas.microsoft.com/office/drawing/2014/main" id="{5DAE8D7D-3B11-570C-E3F6-54CA363CACEB}"/>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C4302249-5D94-2BDD-95A2-A5999E98AA8B}"/>
              </a:ext>
            </a:extLst>
          </p:cNvPr>
          <p:cNvSpPr>
            <a:spLocks noGrp="1"/>
          </p:cNvSpPr>
          <p:nvPr>
            <p:ph type="ctrTitle"/>
          </p:nvPr>
        </p:nvSpPr>
        <p:spPr/>
        <p:txBody>
          <a:bodyPr vert="horz"/>
          <a:lstStyle/>
          <a:p>
            <a:r>
              <a:rPr lang="de-AT"/>
              <a:t>Eure Deadlines</a:t>
            </a:r>
          </a:p>
        </p:txBody>
      </p:sp>
      <p:sp>
        <p:nvSpPr>
          <p:cNvPr id="3" name="Textplatzhalter 2">
            <a:extLst>
              <a:ext uri="{FF2B5EF4-FFF2-40B4-BE49-F238E27FC236}">
                <a16:creationId xmlns:a16="http://schemas.microsoft.com/office/drawing/2014/main" id="{671F9809-4525-B07C-8FF6-25A9628A362C}"/>
              </a:ext>
            </a:extLst>
          </p:cNvPr>
          <p:cNvSpPr>
            <a:spLocks noGrp="1"/>
          </p:cNvSpPr>
          <p:nvPr>
            <p:ph type="body" sz="quarter" idx="26"/>
          </p:nvPr>
        </p:nvSpPr>
        <p:spPr/>
        <p:txBody>
          <a:bodyPr/>
          <a:lstStyle/>
          <a:p>
            <a:r>
              <a:rPr lang="de-AT"/>
              <a:t>Damit ihr keinen Stress habt</a:t>
            </a:r>
          </a:p>
        </p:txBody>
      </p:sp>
      <p:sp>
        <p:nvSpPr>
          <p:cNvPr id="4" name="Textplatzhalter 3">
            <a:extLst>
              <a:ext uri="{FF2B5EF4-FFF2-40B4-BE49-F238E27FC236}">
                <a16:creationId xmlns:a16="http://schemas.microsoft.com/office/drawing/2014/main" id="{6DA8D4AC-074A-748E-276C-BBC47986BD0F}"/>
              </a:ext>
            </a:extLst>
          </p:cNvPr>
          <p:cNvSpPr>
            <a:spLocks noGrp="1"/>
          </p:cNvSpPr>
          <p:nvPr>
            <p:ph type="body" sz="quarter" idx="27"/>
          </p:nvPr>
        </p:nvSpPr>
        <p:spPr/>
        <p:txBody>
          <a:bodyPr/>
          <a:lstStyle/>
          <a:p>
            <a:r>
              <a:rPr lang="de-AT" b="1"/>
              <a:t>Follow-Up Fragebogen</a:t>
            </a:r>
            <a:br>
              <a:rPr lang="de-AT"/>
            </a:br>
            <a:r>
              <a:rPr lang="de-AT"/>
              <a:t>23. Januar 2026</a:t>
            </a:r>
            <a:br>
              <a:rPr lang="de-AT"/>
            </a:br>
            <a:endParaRPr lang="de-AT"/>
          </a:p>
          <a:p>
            <a:r>
              <a:rPr lang="de-AT" b="1"/>
              <a:t>Präferenzen Unternehmen</a:t>
            </a:r>
            <a:br>
              <a:rPr lang="de-AT"/>
            </a:br>
            <a:r>
              <a:rPr lang="de-AT"/>
              <a:t>20. Februar 2026</a:t>
            </a:r>
          </a:p>
          <a:p>
            <a:endParaRPr lang="de-AT"/>
          </a:p>
          <a:p>
            <a:r>
              <a:rPr lang="de-AT" b="1"/>
              <a:t>Lebenslauf hochladen</a:t>
            </a:r>
            <a:br>
              <a:rPr lang="de-AT" b="1"/>
            </a:br>
            <a:r>
              <a:rPr lang="de-AT"/>
              <a:t>20. Februar 2026</a:t>
            </a:r>
            <a:br>
              <a:rPr lang="de-AT"/>
            </a:br>
            <a:endParaRPr lang="de-AT"/>
          </a:p>
          <a:p>
            <a:endParaRPr lang="de-AT"/>
          </a:p>
        </p:txBody>
      </p:sp>
      <p:pic>
        <p:nvPicPr>
          <p:cNvPr id="13" name="Grafik 12">
            <a:extLst>
              <a:ext uri="{FF2B5EF4-FFF2-40B4-BE49-F238E27FC236}">
                <a16:creationId xmlns:a16="http://schemas.microsoft.com/office/drawing/2014/main" id="{0C637721-55A9-C898-57C8-95517F6F5E01}"/>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a:stretch/>
        </p:blipFill>
        <p:spPr>
          <a:xfrm>
            <a:off x="5507878" y="474226"/>
            <a:ext cx="2951596" cy="4105822"/>
          </a:xfrm>
          <a:prstGeom prst="rect">
            <a:avLst/>
          </a:prstGeom>
          <a:effectLst>
            <a:outerShdw blurRad="292100" sx="102000" sy="102000" algn="ctr" rotWithShape="0">
              <a:prstClr val="black">
                <a:alpha val="59000"/>
              </a:prstClr>
            </a:outerShdw>
          </a:effectLst>
        </p:spPr>
      </p:pic>
    </p:spTree>
    <p:extLst>
      <p:ext uri="{BB962C8B-B14F-4D97-AF65-F5344CB8AC3E}">
        <p14:creationId xmlns:p14="http://schemas.microsoft.com/office/powerpoint/2010/main" val="36672221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F298F62C-D486-57F9-E31A-5B0C8E9EC283}"/>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40652478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95" imgH="394" progId="TCLayout.ActiveDocument.1">
                  <p:embed/>
                </p:oleObj>
              </mc:Choice>
              <mc:Fallback>
                <p:oleObj name="think-cell Folie" r:id="rId4" imgW="395" imgH="394" progId="TCLayout.ActiveDocument.1">
                  <p:embed/>
                  <p:pic>
                    <p:nvPicPr>
                      <p:cNvPr id="9" name="think-cell data - do not delete" hidden="1">
                        <a:extLst>
                          <a:ext uri="{FF2B5EF4-FFF2-40B4-BE49-F238E27FC236}">
                            <a16:creationId xmlns:a16="http://schemas.microsoft.com/office/drawing/2014/main" id="{F298F62C-D486-57F9-E31A-5B0C8E9EC283}"/>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el 2">
            <a:extLst>
              <a:ext uri="{FF2B5EF4-FFF2-40B4-BE49-F238E27FC236}">
                <a16:creationId xmlns:a16="http://schemas.microsoft.com/office/drawing/2014/main" id="{66C2FF2E-1C5C-F1A2-DEF9-7815A05A0749}"/>
              </a:ext>
            </a:extLst>
          </p:cNvPr>
          <p:cNvSpPr>
            <a:spLocks noGrp="1"/>
          </p:cNvSpPr>
          <p:nvPr>
            <p:ph type="ctrTitle"/>
          </p:nvPr>
        </p:nvSpPr>
        <p:spPr/>
        <p:txBody>
          <a:bodyPr vert="horz"/>
          <a:lstStyle/>
          <a:p>
            <a:r>
              <a:rPr lang="de-DE"/>
              <a:t>Deine nächsten Termine</a:t>
            </a:r>
            <a:endParaRPr lang="de-AT"/>
          </a:p>
        </p:txBody>
      </p:sp>
      <p:sp>
        <p:nvSpPr>
          <p:cNvPr id="4" name="Textplatzhalter 3">
            <a:extLst>
              <a:ext uri="{FF2B5EF4-FFF2-40B4-BE49-F238E27FC236}">
                <a16:creationId xmlns:a16="http://schemas.microsoft.com/office/drawing/2014/main" id="{75A19905-A0BD-E07B-9B82-040F802FEAB8}"/>
              </a:ext>
            </a:extLst>
          </p:cNvPr>
          <p:cNvSpPr>
            <a:spLocks noGrp="1"/>
          </p:cNvSpPr>
          <p:nvPr>
            <p:ph type="body" sz="quarter" idx="13"/>
          </p:nvPr>
        </p:nvSpPr>
        <p:spPr/>
        <p:txBody>
          <a:bodyPr/>
          <a:lstStyle/>
          <a:p>
            <a:r>
              <a:rPr lang="de-DE"/>
              <a:t>Überblick</a:t>
            </a:r>
            <a:endParaRPr lang="de-AT"/>
          </a:p>
        </p:txBody>
      </p:sp>
      <p:graphicFrame>
        <p:nvGraphicFramePr>
          <p:cNvPr id="5" name="Diagramm 4" descr="Follow-Up Fragebogen (Career Card)&#10;04. Februar 2026&#10;&#10;Präferenzen Unternehmen&#10;20. Februar 2026&#10;&#10;Lebenslauf hochladen&#10;20. Februar 2026">
            <a:extLst>
              <a:ext uri="{FF2B5EF4-FFF2-40B4-BE49-F238E27FC236}">
                <a16:creationId xmlns:a16="http://schemas.microsoft.com/office/drawing/2014/main" id="{C59B1CEA-01AF-F4B8-9E21-1FF69CF96095}"/>
              </a:ext>
            </a:extLst>
          </p:cNvPr>
          <p:cNvGraphicFramePr/>
          <p:nvPr>
            <p:extLst>
              <p:ext uri="{D42A27DB-BD31-4B8C-83A1-F6EECF244321}">
                <p14:modId xmlns:p14="http://schemas.microsoft.com/office/powerpoint/2010/main" val="1601296824"/>
              </p:ext>
            </p:extLst>
          </p:nvPr>
        </p:nvGraphicFramePr>
        <p:xfrm>
          <a:off x="684527" y="1419997"/>
          <a:ext cx="8150191" cy="328615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2" name="Textfeld 11">
            <a:extLst>
              <a:ext uri="{FF2B5EF4-FFF2-40B4-BE49-F238E27FC236}">
                <a16:creationId xmlns:a16="http://schemas.microsoft.com/office/drawing/2014/main" id="{F7DBB524-A356-A398-E9A9-114A58601FF6}"/>
              </a:ext>
            </a:extLst>
          </p:cNvPr>
          <p:cNvSpPr txBox="1"/>
          <p:nvPr/>
        </p:nvSpPr>
        <p:spPr>
          <a:xfrm>
            <a:off x="684527" y="2693741"/>
            <a:ext cx="1776285" cy="369332"/>
          </a:xfrm>
          <a:prstGeom prst="rect">
            <a:avLst/>
          </a:prstGeom>
          <a:noFill/>
        </p:spPr>
        <p:txBody>
          <a:bodyPr wrap="square" rtlCol="0">
            <a:spAutoFit/>
          </a:bodyPr>
          <a:lstStyle/>
          <a:p>
            <a:r>
              <a:rPr lang="de-AT">
                <a:solidFill>
                  <a:schemeClr val="bg1"/>
                </a:solidFill>
              </a:rPr>
              <a:t>10. Februar</a:t>
            </a:r>
          </a:p>
        </p:txBody>
      </p:sp>
      <p:sp>
        <p:nvSpPr>
          <p:cNvPr id="13" name="Textfeld 12">
            <a:extLst>
              <a:ext uri="{FF2B5EF4-FFF2-40B4-BE49-F238E27FC236}">
                <a16:creationId xmlns:a16="http://schemas.microsoft.com/office/drawing/2014/main" id="{75F3A637-29AB-BC6B-A3FE-4AC757B1F85C}"/>
              </a:ext>
              <a:ext uri="{C183D7F6-B498-43B3-948B-1728B52AA6E4}">
                <adec:decorative xmlns:adec="http://schemas.microsoft.com/office/drawing/2017/decorative" val="1"/>
              </a:ext>
            </a:extLst>
          </p:cNvPr>
          <p:cNvSpPr txBox="1"/>
          <p:nvPr/>
        </p:nvSpPr>
        <p:spPr>
          <a:xfrm>
            <a:off x="4007821" y="1838674"/>
            <a:ext cx="1343973" cy="646331"/>
          </a:xfrm>
          <a:prstGeom prst="rect">
            <a:avLst/>
          </a:prstGeom>
          <a:noFill/>
        </p:spPr>
        <p:txBody>
          <a:bodyPr wrap="square" rtlCol="0">
            <a:spAutoFit/>
          </a:bodyPr>
          <a:lstStyle/>
          <a:p>
            <a:r>
              <a:rPr lang="de-AT">
                <a:solidFill>
                  <a:schemeClr val="bg1"/>
                </a:solidFill>
              </a:rPr>
              <a:t>Januar - März</a:t>
            </a:r>
          </a:p>
        </p:txBody>
      </p:sp>
      <p:sp>
        <p:nvSpPr>
          <p:cNvPr id="14" name="Textfeld 13">
            <a:extLst>
              <a:ext uri="{FF2B5EF4-FFF2-40B4-BE49-F238E27FC236}">
                <a16:creationId xmlns:a16="http://schemas.microsoft.com/office/drawing/2014/main" id="{86B7226C-7991-7503-ACEE-1D96744C19BC}"/>
              </a:ext>
              <a:ext uri="{C183D7F6-B498-43B3-948B-1728B52AA6E4}">
                <adec:decorative xmlns:adec="http://schemas.microsoft.com/office/drawing/2017/decorative" val="1"/>
              </a:ext>
            </a:extLst>
          </p:cNvPr>
          <p:cNvSpPr txBox="1"/>
          <p:nvPr/>
        </p:nvSpPr>
        <p:spPr>
          <a:xfrm>
            <a:off x="2460812" y="2165016"/>
            <a:ext cx="1776285" cy="646331"/>
          </a:xfrm>
          <a:prstGeom prst="rect">
            <a:avLst/>
          </a:prstGeom>
          <a:noFill/>
        </p:spPr>
        <p:txBody>
          <a:bodyPr wrap="square" rtlCol="0">
            <a:spAutoFit/>
          </a:bodyPr>
          <a:lstStyle/>
          <a:p>
            <a:pPr algn="l"/>
            <a:r>
              <a:rPr lang="de-AT">
                <a:solidFill>
                  <a:schemeClr val="bg1"/>
                </a:solidFill>
              </a:rPr>
              <a:t>Januar –</a:t>
            </a:r>
            <a:br>
              <a:rPr lang="de-AT">
                <a:solidFill>
                  <a:schemeClr val="bg1"/>
                </a:solidFill>
              </a:rPr>
            </a:br>
            <a:r>
              <a:rPr lang="de-AT">
                <a:solidFill>
                  <a:schemeClr val="bg1"/>
                </a:solidFill>
              </a:rPr>
              <a:t>März</a:t>
            </a:r>
          </a:p>
        </p:txBody>
      </p:sp>
      <p:sp>
        <p:nvSpPr>
          <p:cNvPr id="15" name="Textfeld 14">
            <a:extLst>
              <a:ext uri="{FF2B5EF4-FFF2-40B4-BE49-F238E27FC236}">
                <a16:creationId xmlns:a16="http://schemas.microsoft.com/office/drawing/2014/main" id="{03DB16FD-FB3D-B9CA-5B39-839702B18978}"/>
              </a:ext>
              <a:ext uri="{C183D7F6-B498-43B3-948B-1728B52AA6E4}">
                <adec:decorative xmlns:adec="http://schemas.microsoft.com/office/drawing/2017/decorative" val="1"/>
              </a:ext>
            </a:extLst>
          </p:cNvPr>
          <p:cNvSpPr txBox="1"/>
          <p:nvPr/>
        </p:nvSpPr>
        <p:spPr>
          <a:xfrm>
            <a:off x="5739495" y="1707443"/>
            <a:ext cx="1776285" cy="369332"/>
          </a:xfrm>
          <a:prstGeom prst="rect">
            <a:avLst/>
          </a:prstGeom>
          <a:noFill/>
        </p:spPr>
        <p:txBody>
          <a:bodyPr wrap="square" rtlCol="0">
            <a:spAutoFit/>
          </a:bodyPr>
          <a:lstStyle/>
          <a:p>
            <a:r>
              <a:rPr lang="de-AT">
                <a:solidFill>
                  <a:schemeClr val="bg1"/>
                </a:solidFill>
              </a:rPr>
              <a:t>12. März</a:t>
            </a:r>
          </a:p>
        </p:txBody>
      </p:sp>
      <p:sp>
        <p:nvSpPr>
          <p:cNvPr id="16" name="Textfeld 15">
            <a:extLst>
              <a:ext uri="{FF2B5EF4-FFF2-40B4-BE49-F238E27FC236}">
                <a16:creationId xmlns:a16="http://schemas.microsoft.com/office/drawing/2014/main" id="{ABF59A17-0264-58F3-3D23-0511EAA8C66F}"/>
              </a:ext>
              <a:ext uri="{C183D7F6-B498-43B3-948B-1728B52AA6E4}">
                <adec:decorative xmlns:adec="http://schemas.microsoft.com/office/drawing/2017/decorative" val="1"/>
              </a:ext>
            </a:extLst>
          </p:cNvPr>
          <p:cNvSpPr txBox="1"/>
          <p:nvPr/>
        </p:nvSpPr>
        <p:spPr>
          <a:xfrm>
            <a:off x="7475846" y="1338111"/>
            <a:ext cx="1776285" cy="369332"/>
          </a:xfrm>
          <a:prstGeom prst="rect">
            <a:avLst/>
          </a:prstGeom>
          <a:noFill/>
        </p:spPr>
        <p:txBody>
          <a:bodyPr wrap="square" rtlCol="0">
            <a:spAutoFit/>
          </a:bodyPr>
          <a:lstStyle/>
          <a:p>
            <a:r>
              <a:rPr lang="de-AT">
                <a:solidFill>
                  <a:schemeClr val="bg1"/>
                </a:solidFill>
              </a:rPr>
              <a:t>19. &amp; 20. März</a:t>
            </a:r>
          </a:p>
        </p:txBody>
      </p:sp>
    </p:spTree>
    <p:extLst>
      <p:ext uri="{BB962C8B-B14F-4D97-AF65-F5344CB8AC3E}">
        <p14:creationId xmlns:p14="http://schemas.microsoft.com/office/powerpoint/2010/main" val="12147525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E86A06E9-6159-4578-3306-69F696A1EAE9}"/>
              </a:ext>
            </a:extLst>
          </p:cNvPr>
          <p:cNvGraphicFramePr>
            <a:graphicFrameLocks noChangeAspect="1"/>
          </p:cNvGraphicFramePr>
          <p:nvPr>
            <p:custDataLst>
              <p:tags r:id="rId1"/>
            </p:custDataLst>
            <p:extLst>
              <p:ext uri="{D42A27DB-BD31-4B8C-83A1-F6EECF244321}">
                <p14:modId xmlns:p14="http://schemas.microsoft.com/office/powerpoint/2010/main" val="21175284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95" imgH="394" progId="TCLayout.ActiveDocument.1">
                  <p:embed/>
                </p:oleObj>
              </mc:Choice>
              <mc:Fallback>
                <p:oleObj name="think-cell Folie" r:id="rId4" imgW="395" imgH="394" progId="TCLayout.ActiveDocument.1">
                  <p:embed/>
                  <p:pic>
                    <p:nvPicPr>
                      <p:cNvPr id="4" name="think-cell data - do not delete" hidden="1">
                        <a:extLst>
                          <a:ext uri="{FF2B5EF4-FFF2-40B4-BE49-F238E27FC236}">
                            <a16:creationId xmlns:a16="http://schemas.microsoft.com/office/drawing/2014/main" id="{E86A06E9-6159-4578-3306-69F696A1EAE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C4F05BC0-DB48-FB48-B530-F9F3D2A37A48}"/>
              </a:ext>
            </a:extLst>
          </p:cNvPr>
          <p:cNvSpPr>
            <a:spLocks noGrp="1"/>
          </p:cNvSpPr>
          <p:nvPr>
            <p:ph type="title"/>
          </p:nvPr>
        </p:nvSpPr>
        <p:spPr/>
        <p:txBody>
          <a:bodyPr vert="horz"/>
          <a:lstStyle/>
          <a:p>
            <a:r>
              <a:rPr lang="de-AT"/>
              <a:t>Wer war heute dabei?</a:t>
            </a:r>
          </a:p>
        </p:txBody>
      </p:sp>
    </p:spTree>
    <p:extLst>
      <p:ext uri="{BB962C8B-B14F-4D97-AF65-F5344CB8AC3E}">
        <p14:creationId xmlns:p14="http://schemas.microsoft.com/office/powerpoint/2010/main" val="14348464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D4162A0B-7DE2-1606-9550-66462E433998}"/>
              </a:ext>
            </a:extLst>
          </p:cNvPr>
          <p:cNvGraphicFramePr>
            <a:graphicFrameLocks noChangeAspect="1"/>
          </p:cNvGraphicFramePr>
          <p:nvPr>
            <p:custDataLst>
              <p:tags r:id="rId1"/>
            </p:custDataLst>
            <p:extLst>
              <p:ext uri="{D42A27DB-BD31-4B8C-83A1-F6EECF244321}">
                <p14:modId xmlns:p14="http://schemas.microsoft.com/office/powerpoint/2010/main" val="19396763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95" imgH="394" progId="TCLayout.ActiveDocument.1">
                  <p:embed/>
                </p:oleObj>
              </mc:Choice>
              <mc:Fallback>
                <p:oleObj name="think-cell Folie" r:id="rId3" imgW="395" imgH="394" progId="TCLayout.ActiveDocument.1">
                  <p:embed/>
                  <p:pic>
                    <p:nvPicPr>
                      <p:cNvPr id="3" name="think-cell data - do not delete" hidden="1">
                        <a:extLst>
                          <a:ext uri="{FF2B5EF4-FFF2-40B4-BE49-F238E27FC236}">
                            <a16:creationId xmlns:a16="http://schemas.microsoft.com/office/drawing/2014/main" id="{D4162A0B-7DE2-1606-9550-66462E43399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Tree>
    <p:extLst>
      <p:ext uri="{BB962C8B-B14F-4D97-AF65-F5344CB8AC3E}">
        <p14:creationId xmlns:p14="http://schemas.microsoft.com/office/powerpoint/2010/main" val="21420438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CAE684A7-592F-227B-B5C9-34675810DCBC}"/>
              </a:ext>
            </a:extLst>
          </p:cNvPr>
          <p:cNvGraphicFramePr>
            <a:graphicFrameLocks noChangeAspect="1"/>
          </p:cNvGraphicFramePr>
          <p:nvPr>
            <p:custDataLst>
              <p:tags r:id="rId1"/>
            </p:custDataLst>
            <p:extLst>
              <p:ext uri="{D42A27DB-BD31-4B8C-83A1-F6EECF244321}">
                <p14:modId xmlns:p14="http://schemas.microsoft.com/office/powerpoint/2010/main" val="21655241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95" imgH="394" progId="TCLayout.ActiveDocument.1">
                  <p:embed/>
                </p:oleObj>
              </mc:Choice>
              <mc:Fallback>
                <p:oleObj name="think-cell Folie" r:id="rId3" imgW="395" imgH="394" progId="TCLayout.ActiveDocument.1">
                  <p:embed/>
                  <p:pic>
                    <p:nvPicPr>
                      <p:cNvPr id="3" name="think-cell data - do not delete" hidden="1">
                        <a:extLst>
                          <a:ext uri="{FF2B5EF4-FFF2-40B4-BE49-F238E27FC236}">
                            <a16:creationId xmlns:a16="http://schemas.microsoft.com/office/drawing/2014/main" id="{CAE684A7-592F-227B-B5C9-34675810DCB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Tree>
    <p:extLst>
      <p:ext uri="{BB962C8B-B14F-4D97-AF65-F5344CB8AC3E}">
        <p14:creationId xmlns:p14="http://schemas.microsoft.com/office/powerpoint/2010/main" val="490888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68AA1D-48CB-DBFE-770C-9E25330881E0}"/>
              </a:ext>
            </a:extLst>
          </p:cNvPr>
          <p:cNvSpPr>
            <a:spLocks noGrp="1"/>
          </p:cNvSpPr>
          <p:nvPr>
            <p:ph type="title"/>
          </p:nvPr>
        </p:nvSpPr>
        <p:spPr>
          <a:xfrm>
            <a:off x="703304" y="140795"/>
            <a:ext cx="7737392" cy="709200"/>
          </a:xfrm>
        </p:spPr>
        <p:txBody>
          <a:bodyPr vert="horz"/>
          <a:lstStyle/>
          <a:p>
            <a:r>
              <a:rPr lang="de-DE"/>
              <a:t>Barrierefreiheits-Check</a:t>
            </a:r>
          </a:p>
        </p:txBody>
      </p:sp>
      <p:graphicFrame>
        <p:nvGraphicFramePr>
          <p:cNvPr id="4" name="Objekt 3" hidden="1">
            <a:extLst>
              <a:ext uri="{FF2B5EF4-FFF2-40B4-BE49-F238E27FC236}">
                <a16:creationId xmlns:a16="http://schemas.microsoft.com/office/drawing/2014/main" id="{ECDA529A-3835-9214-CB52-9B9FDB1AEFC8}"/>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28133468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95" imgH="394" progId="TCLayout.ActiveDocument.1">
                  <p:embed/>
                </p:oleObj>
              </mc:Choice>
              <mc:Fallback>
                <p:oleObj name="think-cell Folie" r:id="rId4" imgW="395" imgH="394" progId="TCLayout.ActiveDocument.1">
                  <p:embed/>
                  <p:pic>
                    <p:nvPicPr>
                      <p:cNvPr id="4" name="Objekt 3" hidden="1">
                        <a:extLst>
                          <a:ext uri="{FF2B5EF4-FFF2-40B4-BE49-F238E27FC236}">
                            <a16:creationId xmlns:a16="http://schemas.microsoft.com/office/drawing/2014/main" id="{ECDA529A-3835-9214-CB52-9B9FDB1AEFC8}"/>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3" name="Grafik 2" descr="Flesible Buntstifte, die bedeutung ist für uns &quot;Flexibilität&quot;">
            <a:extLst>
              <a:ext uri="{FF2B5EF4-FFF2-40B4-BE49-F238E27FC236}">
                <a16:creationId xmlns:a16="http://schemas.microsoft.com/office/drawing/2014/main" id="{00345DE5-459F-4C2A-8F62-32D00BD1B7A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57372" y="902529"/>
            <a:ext cx="2321422" cy="12090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Grafik 7" descr="Ein Bild, das Text, Briefumschlag enthält.">
            <a:extLst>
              <a:ext uri="{FF2B5EF4-FFF2-40B4-BE49-F238E27FC236}">
                <a16:creationId xmlns:a16="http://schemas.microsoft.com/office/drawing/2014/main" id="{8399ECFD-1ADD-4A2B-AF15-A0E162EF541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10190" y="933769"/>
            <a:ext cx="2294978" cy="119530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Grafik 4" descr="Eine Person hält das Schild &quot;Respekt&quot; hoch">
            <a:extLst>
              <a:ext uri="{FF2B5EF4-FFF2-40B4-BE49-F238E27FC236}">
                <a16:creationId xmlns:a16="http://schemas.microsoft.com/office/drawing/2014/main" id="{BC191B19-83F0-680D-8CDE-9E1F628F17D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57372" y="2354966"/>
            <a:ext cx="2321422" cy="12090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4" name="Grafik 13" descr="Bild mit Fragezeichen: Stelle jederzeit Fragen, die während des Meetings einfallen">
            <a:extLst>
              <a:ext uri="{FF2B5EF4-FFF2-40B4-BE49-F238E27FC236}">
                <a16:creationId xmlns:a16="http://schemas.microsoft.com/office/drawing/2014/main" id="{E237C4EE-293C-2D1B-F0C4-8222882CC366}"/>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5110190" y="2370586"/>
            <a:ext cx="2294978" cy="119530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7" name="Grafik 26" descr="Ein Männchen mit Text">
            <a:extLst>
              <a:ext uri="{FF2B5EF4-FFF2-40B4-BE49-F238E27FC236}">
                <a16:creationId xmlns:a16="http://schemas.microsoft.com/office/drawing/2014/main" id="{13D6CC23-243B-FF91-CD17-2F7CB96CC48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770594" y="3807403"/>
            <a:ext cx="2294978" cy="119530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Grafik 15" descr="Bild mit der Aufschrift &quot;Subtitles&quot;. Wir verwenden Untertitelung für die leichtere Informationsgabe&#10;">
            <a:extLst>
              <a:ext uri="{FF2B5EF4-FFF2-40B4-BE49-F238E27FC236}">
                <a16:creationId xmlns:a16="http://schemas.microsoft.com/office/drawing/2014/main" id="{B057B254-E3FB-D15C-1689-C8131CCD989C}"/>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a:stretch/>
        </p:blipFill>
        <p:spPr>
          <a:xfrm>
            <a:off x="5110190" y="3807403"/>
            <a:ext cx="2294978" cy="119530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298029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5E29C-A70F-5B07-C07A-D2F62479BC80}"/>
            </a:ext>
          </a:extLst>
        </p:cNvPr>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7CEB35A3-CD7A-2148-BA1F-3B4BF4FD5FF0}"/>
              </a:ext>
              <a:ext uri="{C183D7F6-B498-43B3-948B-1728B52AA6E4}">
                <adec:decorative xmlns:adec="http://schemas.microsoft.com/office/drawing/2017/decorative" val="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73" imgH="473" progId="TCLayout.ActiveDocument.1">
                  <p:embed/>
                </p:oleObj>
              </mc:Choice>
              <mc:Fallback>
                <p:oleObj name="think-cell Folie" r:id="rId4" imgW="473" imgH="473" progId="TCLayout.ActiveDocument.1">
                  <p:embed/>
                  <p:pic>
                    <p:nvPicPr>
                      <p:cNvPr id="12" name="think-cell data - do not delete" hidden="1">
                        <a:extLst>
                          <a:ext uri="{FF2B5EF4-FFF2-40B4-BE49-F238E27FC236}">
                            <a16:creationId xmlns:a16="http://schemas.microsoft.com/office/drawing/2014/main" id="{7CEB35A3-CD7A-2148-BA1F-3B4BF4FD5FF0}"/>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3" name="Rechteck 12">
            <a:extLst>
              <a:ext uri="{FF2B5EF4-FFF2-40B4-BE49-F238E27FC236}">
                <a16:creationId xmlns:a16="http://schemas.microsoft.com/office/drawing/2014/main" id="{20F2A9D2-C645-4BA0-08E3-27B5D4CF6F1A}"/>
              </a:ext>
              <a:ext uri="{C183D7F6-B498-43B3-948B-1728B52AA6E4}">
                <adec:decorative xmlns:adec="http://schemas.microsoft.com/office/drawing/2017/decorative" val="1"/>
              </a:ext>
            </a:extLst>
          </p:cNvPr>
          <p:cNvSpPr/>
          <p:nvPr/>
        </p:nvSpPr>
        <p:spPr>
          <a:xfrm>
            <a:off x="850477" y="1358988"/>
            <a:ext cx="6858000" cy="602674"/>
          </a:xfrm>
          <a:prstGeom prst="rect">
            <a:avLst/>
          </a:prstGeom>
          <a:solidFill>
            <a:schemeClr val="accent1">
              <a:lumMod val="40000"/>
              <a:lumOff val="60000"/>
            </a:schemeClr>
          </a:solidFill>
          <a:ln>
            <a:solidFill>
              <a:schemeClr val="tx1"/>
            </a:solidFill>
            <a:extLst>
              <a:ext uri="{C807C97D-BFC1-408E-A445-0C87EB9F89A2}">
                <ask:lineSketchStyleProps xmlns:ask="http://schemas.microsoft.com/office/drawing/2018/sketchyshapes" sd="4293693065">
                  <a:custGeom>
                    <a:avLst/>
                    <a:gdLst>
                      <a:gd name="connsiteX0" fmla="*/ 0 w 2739592"/>
                      <a:gd name="connsiteY0" fmla="*/ 273187 h 1639090"/>
                      <a:gd name="connsiteX1" fmla="*/ 273187 w 2739592"/>
                      <a:gd name="connsiteY1" fmla="*/ 0 h 1639090"/>
                      <a:gd name="connsiteX2" fmla="*/ 2466405 w 2739592"/>
                      <a:gd name="connsiteY2" fmla="*/ 0 h 1639090"/>
                      <a:gd name="connsiteX3" fmla="*/ 2739592 w 2739592"/>
                      <a:gd name="connsiteY3" fmla="*/ 273187 h 1639090"/>
                      <a:gd name="connsiteX4" fmla="*/ 2739592 w 2739592"/>
                      <a:gd name="connsiteY4" fmla="*/ 1365903 h 1639090"/>
                      <a:gd name="connsiteX5" fmla="*/ 2466405 w 2739592"/>
                      <a:gd name="connsiteY5" fmla="*/ 1639090 h 1639090"/>
                      <a:gd name="connsiteX6" fmla="*/ 273187 w 2739592"/>
                      <a:gd name="connsiteY6" fmla="*/ 1639090 h 1639090"/>
                      <a:gd name="connsiteX7" fmla="*/ 0 w 2739592"/>
                      <a:gd name="connsiteY7" fmla="*/ 1365903 h 1639090"/>
                      <a:gd name="connsiteX8" fmla="*/ 0 w 2739592"/>
                      <a:gd name="connsiteY8" fmla="*/ 273187 h 1639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39592" h="1639090" fill="none" extrusionOk="0">
                        <a:moveTo>
                          <a:pt x="0" y="273187"/>
                        </a:moveTo>
                        <a:cubicBezTo>
                          <a:pt x="5293" y="106259"/>
                          <a:pt x="108694" y="-24401"/>
                          <a:pt x="273187" y="0"/>
                        </a:cubicBezTo>
                        <a:cubicBezTo>
                          <a:pt x="691849" y="89443"/>
                          <a:pt x="1654351" y="98964"/>
                          <a:pt x="2466405" y="0"/>
                        </a:cubicBezTo>
                        <a:cubicBezTo>
                          <a:pt x="2611526" y="3411"/>
                          <a:pt x="2732666" y="148397"/>
                          <a:pt x="2739592" y="273187"/>
                        </a:cubicBezTo>
                        <a:cubicBezTo>
                          <a:pt x="2755327" y="721145"/>
                          <a:pt x="2652698" y="1107792"/>
                          <a:pt x="2739592" y="1365903"/>
                        </a:cubicBezTo>
                        <a:cubicBezTo>
                          <a:pt x="2736925" y="1518007"/>
                          <a:pt x="2617087" y="1636859"/>
                          <a:pt x="2466405" y="1639090"/>
                        </a:cubicBezTo>
                        <a:cubicBezTo>
                          <a:pt x="2034674" y="1600557"/>
                          <a:pt x="593456" y="1729373"/>
                          <a:pt x="273187" y="1639090"/>
                        </a:cubicBezTo>
                        <a:cubicBezTo>
                          <a:pt x="133749" y="1640122"/>
                          <a:pt x="-3901" y="1492376"/>
                          <a:pt x="0" y="1365903"/>
                        </a:cubicBezTo>
                        <a:cubicBezTo>
                          <a:pt x="-59888" y="1241772"/>
                          <a:pt x="-85782" y="690962"/>
                          <a:pt x="0" y="273187"/>
                        </a:cubicBezTo>
                        <a:close/>
                      </a:path>
                      <a:path w="2739592" h="1639090" stroke="0" extrusionOk="0">
                        <a:moveTo>
                          <a:pt x="0" y="273187"/>
                        </a:moveTo>
                        <a:cubicBezTo>
                          <a:pt x="407" y="144824"/>
                          <a:pt x="100561" y="-16146"/>
                          <a:pt x="273187" y="0"/>
                        </a:cubicBezTo>
                        <a:cubicBezTo>
                          <a:pt x="840924" y="-152161"/>
                          <a:pt x="1676526" y="132219"/>
                          <a:pt x="2466405" y="0"/>
                        </a:cubicBezTo>
                        <a:cubicBezTo>
                          <a:pt x="2621289" y="-13728"/>
                          <a:pt x="2757047" y="117514"/>
                          <a:pt x="2739592" y="273187"/>
                        </a:cubicBezTo>
                        <a:cubicBezTo>
                          <a:pt x="2688977" y="747651"/>
                          <a:pt x="2829278" y="1105513"/>
                          <a:pt x="2739592" y="1365903"/>
                        </a:cubicBezTo>
                        <a:cubicBezTo>
                          <a:pt x="2762655" y="1497923"/>
                          <a:pt x="2634912" y="1639531"/>
                          <a:pt x="2466405" y="1639090"/>
                        </a:cubicBezTo>
                        <a:cubicBezTo>
                          <a:pt x="1940006" y="1598973"/>
                          <a:pt x="1196278" y="1765242"/>
                          <a:pt x="273187" y="1639090"/>
                        </a:cubicBezTo>
                        <a:cubicBezTo>
                          <a:pt x="127357" y="1627311"/>
                          <a:pt x="5913" y="1512227"/>
                          <a:pt x="0" y="1365903"/>
                        </a:cubicBezTo>
                        <a:cubicBezTo>
                          <a:pt x="-31441" y="1243934"/>
                          <a:pt x="-85864" y="659960"/>
                          <a:pt x="0" y="27318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lIns="180000" tIns="360000" rIns="180000" bIns="360000" rtlCol="0" anchor="ctr">
            <a:noAutofit/>
          </a:bodyPr>
          <a:lstStyle/>
          <a:p>
            <a:pPr marL="0" marR="0" indent="0" algn="l" defTabSz="685800" eaLnBrk="1" fontAlgn="auto" latinLnBrk="0" hangingPunct="1">
              <a:lnSpc>
                <a:spcPct val="80000"/>
              </a:lnSpc>
              <a:spcBef>
                <a:spcPts val="375"/>
              </a:spcBef>
              <a:spcAft>
                <a:spcPts val="0"/>
              </a:spcAft>
              <a:buClrTx/>
              <a:buSzTx/>
              <a:buFont typeface="Arial" panose="020B0604020202020204" pitchFamily="34" charset="0"/>
              <a:buNone/>
              <a:tabLst/>
            </a:pPr>
            <a:endParaRPr kumimoji="0" lang="de-AT" sz="140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endParaRPr>
          </a:p>
        </p:txBody>
      </p:sp>
      <p:sp>
        <p:nvSpPr>
          <p:cNvPr id="20" name="Rechteck 19">
            <a:extLst>
              <a:ext uri="{FF2B5EF4-FFF2-40B4-BE49-F238E27FC236}">
                <a16:creationId xmlns:a16="http://schemas.microsoft.com/office/drawing/2014/main" id="{D770CAA3-E006-9A02-8C86-FF6DE7BFA6D6}"/>
              </a:ext>
              <a:ext uri="{C183D7F6-B498-43B3-948B-1728B52AA6E4}">
                <adec:decorative xmlns:adec="http://schemas.microsoft.com/office/drawing/2017/decorative" val="1"/>
              </a:ext>
            </a:extLst>
          </p:cNvPr>
          <p:cNvSpPr/>
          <p:nvPr/>
        </p:nvSpPr>
        <p:spPr>
          <a:xfrm>
            <a:off x="850476" y="2005375"/>
            <a:ext cx="6862015" cy="592784"/>
          </a:xfrm>
          <a:prstGeom prst="rect">
            <a:avLst/>
          </a:prstGeom>
          <a:solidFill>
            <a:schemeClr val="bg2"/>
          </a:solidFill>
          <a:ln>
            <a:solidFill>
              <a:schemeClr val="tx1"/>
            </a:solidFill>
            <a:extLst>
              <a:ext uri="{C807C97D-BFC1-408E-A445-0C87EB9F89A2}">
                <ask:lineSketchStyleProps xmlns:ask="http://schemas.microsoft.com/office/drawing/2018/sketchyshapes" sd="4293693065">
                  <a:custGeom>
                    <a:avLst/>
                    <a:gdLst>
                      <a:gd name="connsiteX0" fmla="*/ 0 w 2739592"/>
                      <a:gd name="connsiteY0" fmla="*/ 273187 h 1639090"/>
                      <a:gd name="connsiteX1" fmla="*/ 273187 w 2739592"/>
                      <a:gd name="connsiteY1" fmla="*/ 0 h 1639090"/>
                      <a:gd name="connsiteX2" fmla="*/ 2466405 w 2739592"/>
                      <a:gd name="connsiteY2" fmla="*/ 0 h 1639090"/>
                      <a:gd name="connsiteX3" fmla="*/ 2739592 w 2739592"/>
                      <a:gd name="connsiteY3" fmla="*/ 273187 h 1639090"/>
                      <a:gd name="connsiteX4" fmla="*/ 2739592 w 2739592"/>
                      <a:gd name="connsiteY4" fmla="*/ 1365903 h 1639090"/>
                      <a:gd name="connsiteX5" fmla="*/ 2466405 w 2739592"/>
                      <a:gd name="connsiteY5" fmla="*/ 1639090 h 1639090"/>
                      <a:gd name="connsiteX6" fmla="*/ 273187 w 2739592"/>
                      <a:gd name="connsiteY6" fmla="*/ 1639090 h 1639090"/>
                      <a:gd name="connsiteX7" fmla="*/ 0 w 2739592"/>
                      <a:gd name="connsiteY7" fmla="*/ 1365903 h 1639090"/>
                      <a:gd name="connsiteX8" fmla="*/ 0 w 2739592"/>
                      <a:gd name="connsiteY8" fmla="*/ 273187 h 1639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39592" h="1639090" fill="none" extrusionOk="0">
                        <a:moveTo>
                          <a:pt x="0" y="273187"/>
                        </a:moveTo>
                        <a:cubicBezTo>
                          <a:pt x="5293" y="106259"/>
                          <a:pt x="108694" y="-24401"/>
                          <a:pt x="273187" y="0"/>
                        </a:cubicBezTo>
                        <a:cubicBezTo>
                          <a:pt x="691849" y="89443"/>
                          <a:pt x="1654351" y="98964"/>
                          <a:pt x="2466405" y="0"/>
                        </a:cubicBezTo>
                        <a:cubicBezTo>
                          <a:pt x="2611526" y="3411"/>
                          <a:pt x="2732666" y="148397"/>
                          <a:pt x="2739592" y="273187"/>
                        </a:cubicBezTo>
                        <a:cubicBezTo>
                          <a:pt x="2755327" y="721145"/>
                          <a:pt x="2652698" y="1107792"/>
                          <a:pt x="2739592" y="1365903"/>
                        </a:cubicBezTo>
                        <a:cubicBezTo>
                          <a:pt x="2736925" y="1518007"/>
                          <a:pt x="2617087" y="1636859"/>
                          <a:pt x="2466405" y="1639090"/>
                        </a:cubicBezTo>
                        <a:cubicBezTo>
                          <a:pt x="2034674" y="1600557"/>
                          <a:pt x="593456" y="1729373"/>
                          <a:pt x="273187" y="1639090"/>
                        </a:cubicBezTo>
                        <a:cubicBezTo>
                          <a:pt x="133749" y="1640122"/>
                          <a:pt x="-3901" y="1492376"/>
                          <a:pt x="0" y="1365903"/>
                        </a:cubicBezTo>
                        <a:cubicBezTo>
                          <a:pt x="-59888" y="1241772"/>
                          <a:pt x="-85782" y="690962"/>
                          <a:pt x="0" y="273187"/>
                        </a:cubicBezTo>
                        <a:close/>
                      </a:path>
                      <a:path w="2739592" h="1639090" stroke="0" extrusionOk="0">
                        <a:moveTo>
                          <a:pt x="0" y="273187"/>
                        </a:moveTo>
                        <a:cubicBezTo>
                          <a:pt x="407" y="144824"/>
                          <a:pt x="100561" y="-16146"/>
                          <a:pt x="273187" y="0"/>
                        </a:cubicBezTo>
                        <a:cubicBezTo>
                          <a:pt x="840924" y="-152161"/>
                          <a:pt x="1676526" y="132219"/>
                          <a:pt x="2466405" y="0"/>
                        </a:cubicBezTo>
                        <a:cubicBezTo>
                          <a:pt x="2621289" y="-13728"/>
                          <a:pt x="2757047" y="117514"/>
                          <a:pt x="2739592" y="273187"/>
                        </a:cubicBezTo>
                        <a:cubicBezTo>
                          <a:pt x="2688977" y="747651"/>
                          <a:pt x="2829278" y="1105513"/>
                          <a:pt x="2739592" y="1365903"/>
                        </a:cubicBezTo>
                        <a:cubicBezTo>
                          <a:pt x="2762655" y="1497923"/>
                          <a:pt x="2634912" y="1639531"/>
                          <a:pt x="2466405" y="1639090"/>
                        </a:cubicBezTo>
                        <a:cubicBezTo>
                          <a:pt x="1940006" y="1598973"/>
                          <a:pt x="1196278" y="1765242"/>
                          <a:pt x="273187" y="1639090"/>
                        </a:cubicBezTo>
                        <a:cubicBezTo>
                          <a:pt x="127357" y="1627311"/>
                          <a:pt x="5913" y="1512227"/>
                          <a:pt x="0" y="1365903"/>
                        </a:cubicBezTo>
                        <a:cubicBezTo>
                          <a:pt x="-31441" y="1243934"/>
                          <a:pt x="-85864" y="659960"/>
                          <a:pt x="0" y="27318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lIns="180000" tIns="360000" rIns="180000" bIns="360000" rtlCol="0" anchor="ctr">
            <a:noAutofit/>
          </a:bodyPr>
          <a:lstStyle/>
          <a:p>
            <a:pPr marL="0" marR="0" indent="0" algn="l" defTabSz="685800" eaLnBrk="1" fontAlgn="auto" latinLnBrk="0" hangingPunct="1">
              <a:lnSpc>
                <a:spcPct val="80000"/>
              </a:lnSpc>
              <a:spcBef>
                <a:spcPts val="375"/>
              </a:spcBef>
              <a:spcAft>
                <a:spcPts val="0"/>
              </a:spcAft>
              <a:buClrTx/>
              <a:buSzTx/>
              <a:buFont typeface="Arial" panose="020B0604020202020204" pitchFamily="34" charset="0"/>
              <a:buNone/>
              <a:tabLst/>
            </a:pPr>
            <a:endParaRPr kumimoji="0" lang="de-AT" sz="140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endParaRPr>
          </a:p>
        </p:txBody>
      </p:sp>
      <p:sp>
        <p:nvSpPr>
          <p:cNvPr id="5" name="Titel 4">
            <a:extLst>
              <a:ext uri="{FF2B5EF4-FFF2-40B4-BE49-F238E27FC236}">
                <a16:creationId xmlns:a16="http://schemas.microsoft.com/office/drawing/2014/main" id="{425D3D98-4B70-DEAF-F402-2D9EA7AC1B5B}"/>
              </a:ext>
            </a:extLst>
          </p:cNvPr>
          <p:cNvSpPr>
            <a:spLocks noGrp="1"/>
          </p:cNvSpPr>
          <p:nvPr>
            <p:ph type="ctrTitle"/>
          </p:nvPr>
        </p:nvSpPr>
        <p:spPr>
          <a:xfrm>
            <a:off x="637677" y="357357"/>
            <a:ext cx="5812933" cy="416531"/>
          </a:xfrm>
          <a:prstGeom prst="rect">
            <a:avLst/>
          </a:prstGeom>
        </p:spPr>
        <p:txBody>
          <a:bodyPr vert="horz"/>
          <a:lstStyle/>
          <a:p>
            <a:r>
              <a:rPr lang="de-AT"/>
              <a:t>Agenda </a:t>
            </a:r>
          </a:p>
        </p:txBody>
      </p:sp>
      <p:sp>
        <p:nvSpPr>
          <p:cNvPr id="6" name="Textplatzhalter 5">
            <a:extLst>
              <a:ext uri="{FF2B5EF4-FFF2-40B4-BE49-F238E27FC236}">
                <a16:creationId xmlns:a16="http://schemas.microsoft.com/office/drawing/2014/main" id="{45100561-FC33-F5D8-9A1F-DC9942EE1FC4}"/>
              </a:ext>
              <a:ext uri="{C183D7F6-B498-43B3-948B-1728B52AA6E4}">
                <adec:decorative xmlns:adec="http://schemas.microsoft.com/office/drawing/2017/decorative" val="1"/>
              </a:ext>
            </a:extLst>
          </p:cNvPr>
          <p:cNvSpPr>
            <a:spLocks noGrp="1"/>
          </p:cNvSpPr>
          <p:nvPr>
            <p:ph type="body" sz="quarter" idx="4294967295"/>
          </p:nvPr>
        </p:nvSpPr>
        <p:spPr>
          <a:xfrm>
            <a:off x="638175" y="808990"/>
            <a:ext cx="7818448" cy="382588"/>
          </a:xfrm>
          <a:prstGeom prst="rect">
            <a:avLst/>
          </a:prstGeom>
        </p:spPr>
        <p:txBody>
          <a:bodyPr/>
          <a:lstStyle/>
          <a:p>
            <a:r>
              <a:rPr lang="de-AT"/>
              <a:t>Hier könnte eine Agenda oder Programm entstehen</a:t>
            </a:r>
          </a:p>
        </p:txBody>
      </p:sp>
      <p:sp>
        <p:nvSpPr>
          <p:cNvPr id="14" name="Textplatzhalter 8">
            <a:extLst>
              <a:ext uri="{FF2B5EF4-FFF2-40B4-BE49-F238E27FC236}">
                <a16:creationId xmlns:a16="http://schemas.microsoft.com/office/drawing/2014/main" id="{C559070D-ED9B-719B-795C-60798E1DF0BA}"/>
              </a:ext>
            </a:extLst>
          </p:cNvPr>
          <p:cNvSpPr txBox="1">
            <a:spLocks/>
          </p:cNvSpPr>
          <p:nvPr/>
        </p:nvSpPr>
        <p:spPr>
          <a:xfrm>
            <a:off x="1031235" y="1478195"/>
            <a:ext cx="6531769" cy="382588"/>
          </a:xfrm>
          <a:prstGeom prst="rect">
            <a:avLst/>
          </a:prstGeom>
        </p:spPr>
        <p:txBody>
          <a:bodyPr/>
          <a:lstStyle>
            <a:lvl1pPr marL="0" indent="0" algn="l"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e-AT" sz="1800" kern="1200">
                <a:solidFill>
                  <a:schemeClr val="accent6"/>
                </a:solidFill>
                <a:latin typeface="+mn-lt"/>
                <a:ea typeface="+mn-ea"/>
                <a:cs typeface="Arial" panose="020B0604020202020204" pitchFamily="34" charset="0"/>
              </a:rPr>
              <a:t>Barrierefreiheits-Check</a:t>
            </a:r>
          </a:p>
        </p:txBody>
      </p:sp>
      <p:sp>
        <p:nvSpPr>
          <p:cNvPr id="10" name="Textplatzhalter 9">
            <a:extLst>
              <a:ext uri="{FF2B5EF4-FFF2-40B4-BE49-F238E27FC236}">
                <a16:creationId xmlns:a16="http://schemas.microsoft.com/office/drawing/2014/main" id="{03371F7E-7E5E-0F0F-61A2-02EA3831FF0B}"/>
              </a:ext>
            </a:extLst>
          </p:cNvPr>
          <p:cNvSpPr>
            <a:spLocks noGrp="1"/>
          </p:cNvSpPr>
          <p:nvPr>
            <p:ph type="body" sz="quarter" idx="4294967295"/>
          </p:nvPr>
        </p:nvSpPr>
        <p:spPr>
          <a:xfrm>
            <a:off x="990073" y="2109921"/>
            <a:ext cx="6530975" cy="382587"/>
          </a:xfrm>
          <a:prstGeom prst="rect">
            <a:avLst/>
          </a:prstGeom>
        </p:spPr>
        <p:txBody>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sz="1800" b="1">
                <a:solidFill>
                  <a:srgbClr val="1E3532"/>
                </a:solidFill>
                <a:latin typeface="Source Sans Pro"/>
                <a:cs typeface="Arial" panose="020B0604020202020204" pitchFamily="34" charset="0"/>
              </a:rPr>
              <a:t>Unser Team &amp; </a:t>
            </a:r>
            <a:r>
              <a:rPr lang="en-US" sz="1800" b="1" err="1">
                <a:solidFill>
                  <a:srgbClr val="1E3532"/>
                </a:solidFill>
                <a:latin typeface="Source Sans Pro"/>
                <a:cs typeface="Arial" panose="020B0604020202020204" pitchFamily="34" charset="0"/>
              </a:rPr>
              <a:t>einander</a:t>
            </a:r>
            <a:r>
              <a:rPr lang="en-US" sz="1800" b="1">
                <a:solidFill>
                  <a:srgbClr val="1E3532"/>
                </a:solidFill>
                <a:latin typeface="Source Sans Pro"/>
                <a:cs typeface="Arial" panose="020B0604020202020204" pitchFamily="34" charset="0"/>
              </a:rPr>
              <a:t> </a:t>
            </a:r>
            <a:r>
              <a:rPr lang="en-US" sz="1800" b="1" err="1">
                <a:solidFill>
                  <a:srgbClr val="1E3532"/>
                </a:solidFill>
                <a:latin typeface="Source Sans Pro"/>
                <a:cs typeface="Arial" panose="020B0604020202020204" pitchFamily="34" charset="0"/>
              </a:rPr>
              <a:t>kennenlernen</a:t>
            </a:r>
            <a:endParaRPr kumimoji="0" lang="de-AT" sz="1800" b="0" i="0" u="none" strike="noStrike" kern="1200" cap="none" spc="0" normalizeH="0" baseline="0" noProof="0">
              <a:ln>
                <a:noFill/>
              </a:ln>
              <a:solidFill>
                <a:srgbClr val="1E3532"/>
              </a:solidFill>
              <a:effectLst/>
              <a:uLnTx/>
              <a:uFillTx/>
              <a:latin typeface="Source Sans Pro"/>
              <a:ea typeface="+mn-ea"/>
              <a:cs typeface="+mn-cs"/>
            </a:endParaRPr>
          </a:p>
        </p:txBody>
      </p:sp>
      <p:sp>
        <p:nvSpPr>
          <p:cNvPr id="19" name="Textplatzhalter 8">
            <a:extLst>
              <a:ext uri="{FF2B5EF4-FFF2-40B4-BE49-F238E27FC236}">
                <a16:creationId xmlns:a16="http://schemas.microsoft.com/office/drawing/2014/main" id="{EE87FC2A-EEE3-8C3B-B759-6A55E2E01EF0}"/>
              </a:ext>
            </a:extLst>
          </p:cNvPr>
          <p:cNvSpPr txBox="1">
            <a:spLocks/>
          </p:cNvSpPr>
          <p:nvPr/>
        </p:nvSpPr>
        <p:spPr>
          <a:xfrm>
            <a:off x="1031235" y="2759741"/>
            <a:ext cx="6531769" cy="382588"/>
          </a:xfrm>
          <a:prstGeom prst="rect">
            <a:avLst/>
          </a:prstGeom>
        </p:spPr>
        <p:txBody>
          <a:bodyPr/>
          <a:lstStyle>
            <a:lvl1pPr marL="0" indent="0" algn="l"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e-DE"/>
              <a:t>3. Gastvortrag II</a:t>
            </a:r>
            <a:endParaRPr lang="de-AT"/>
          </a:p>
        </p:txBody>
      </p:sp>
      <p:sp>
        <p:nvSpPr>
          <p:cNvPr id="22" name="Textplatzhalter 8">
            <a:extLst>
              <a:ext uri="{FF2B5EF4-FFF2-40B4-BE49-F238E27FC236}">
                <a16:creationId xmlns:a16="http://schemas.microsoft.com/office/drawing/2014/main" id="{2BA1C6A3-9097-CBFC-B6A6-FC3164595856}"/>
              </a:ext>
            </a:extLst>
          </p:cNvPr>
          <p:cNvSpPr txBox="1">
            <a:spLocks/>
          </p:cNvSpPr>
          <p:nvPr/>
        </p:nvSpPr>
        <p:spPr>
          <a:xfrm>
            <a:off x="1031235" y="3431687"/>
            <a:ext cx="6531769" cy="382588"/>
          </a:xfrm>
          <a:prstGeom prst="rect">
            <a:avLst/>
          </a:prstGeom>
        </p:spPr>
        <p:txBody>
          <a:bodyPr/>
          <a:lstStyle>
            <a:lvl1pPr marL="0" indent="0" algn="l"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e-DE"/>
              <a:t>4. Diskussion</a:t>
            </a:r>
            <a:endParaRPr lang="de-AT"/>
          </a:p>
        </p:txBody>
      </p:sp>
      <p:sp>
        <p:nvSpPr>
          <p:cNvPr id="23" name="Textplatzhalter 8">
            <a:extLst>
              <a:ext uri="{FF2B5EF4-FFF2-40B4-BE49-F238E27FC236}">
                <a16:creationId xmlns:a16="http://schemas.microsoft.com/office/drawing/2014/main" id="{CDA6E2F7-7CF0-E8F2-AD72-95301E7F961F}"/>
              </a:ext>
            </a:extLst>
          </p:cNvPr>
          <p:cNvSpPr txBox="1">
            <a:spLocks/>
          </p:cNvSpPr>
          <p:nvPr/>
        </p:nvSpPr>
        <p:spPr>
          <a:xfrm>
            <a:off x="1031235" y="4075923"/>
            <a:ext cx="6531769" cy="382588"/>
          </a:xfrm>
          <a:prstGeom prst="rect">
            <a:avLst/>
          </a:prstGeom>
        </p:spPr>
        <p:txBody>
          <a:bodyPr/>
          <a:lstStyle>
            <a:lvl1pPr marL="0" indent="0" algn="l"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e-DE"/>
              <a:t>5. Abschluss</a:t>
            </a:r>
            <a:endParaRPr lang="de-AT"/>
          </a:p>
        </p:txBody>
      </p:sp>
      <p:sp>
        <p:nvSpPr>
          <p:cNvPr id="21" name="Gleichschenkliges Dreieck 20">
            <a:extLst>
              <a:ext uri="{FF2B5EF4-FFF2-40B4-BE49-F238E27FC236}">
                <a16:creationId xmlns:a16="http://schemas.microsoft.com/office/drawing/2014/main" id="{3B85CFB5-3574-DC80-ECE5-C54E2387896B}"/>
              </a:ext>
              <a:ext uri="{C183D7F6-B498-43B3-948B-1728B52AA6E4}">
                <adec:decorative xmlns:adec="http://schemas.microsoft.com/office/drawing/2017/decorative" val="1"/>
              </a:ext>
            </a:extLst>
          </p:cNvPr>
          <p:cNvSpPr/>
          <p:nvPr/>
        </p:nvSpPr>
        <p:spPr>
          <a:xfrm rot="5400000">
            <a:off x="403598" y="2011679"/>
            <a:ext cx="523415" cy="580171"/>
          </a:xfrm>
          <a:prstGeom prst="triangle">
            <a:avLst/>
          </a:prstGeom>
          <a:solidFill>
            <a:schemeClr val="accent2"/>
          </a:solidFill>
          <a:ln>
            <a:solidFill>
              <a:schemeClr val="tx1"/>
            </a:solidFill>
            <a:extLst>
              <a:ext uri="{C807C97D-BFC1-408E-A445-0C87EB9F89A2}">
                <ask:lineSketchStyleProps xmlns:ask="http://schemas.microsoft.com/office/drawing/2018/sketchyshapes" sd="4293693065">
                  <a:custGeom>
                    <a:avLst/>
                    <a:gdLst>
                      <a:gd name="connsiteX0" fmla="*/ 0 w 2739592"/>
                      <a:gd name="connsiteY0" fmla="*/ 273187 h 1639090"/>
                      <a:gd name="connsiteX1" fmla="*/ 273187 w 2739592"/>
                      <a:gd name="connsiteY1" fmla="*/ 0 h 1639090"/>
                      <a:gd name="connsiteX2" fmla="*/ 2466405 w 2739592"/>
                      <a:gd name="connsiteY2" fmla="*/ 0 h 1639090"/>
                      <a:gd name="connsiteX3" fmla="*/ 2739592 w 2739592"/>
                      <a:gd name="connsiteY3" fmla="*/ 273187 h 1639090"/>
                      <a:gd name="connsiteX4" fmla="*/ 2739592 w 2739592"/>
                      <a:gd name="connsiteY4" fmla="*/ 1365903 h 1639090"/>
                      <a:gd name="connsiteX5" fmla="*/ 2466405 w 2739592"/>
                      <a:gd name="connsiteY5" fmla="*/ 1639090 h 1639090"/>
                      <a:gd name="connsiteX6" fmla="*/ 273187 w 2739592"/>
                      <a:gd name="connsiteY6" fmla="*/ 1639090 h 1639090"/>
                      <a:gd name="connsiteX7" fmla="*/ 0 w 2739592"/>
                      <a:gd name="connsiteY7" fmla="*/ 1365903 h 1639090"/>
                      <a:gd name="connsiteX8" fmla="*/ 0 w 2739592"/>
                      <a:gd name="connsiteY8" fmla="*/ 273187 h 1639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39592" h="1639090" fill="none" extrusionOk="0">
                        <a:moveTo>
                          <a:pt x="0" y="273187"/>
                        </a:moveTo>
                        <a:cubicBezTo>
                          <a:pt x="5293" y="106259"/>
                          <a:pt x="108694" y="-24401"/>
                          <a:pt x="273187" y="0"/>
                        </a:cubicBezTo>
                        <a:cubicBezTo>
                          <a:pt x="691849" y="89443"/>
                          <a:pt x="1654351" y="98964"/>
                          <a:pt x="2466405" y="0"/>
                        </a:cubicBezTo>
                        <a:cubicBezTo>
                          <a:pt x="2611526" y="3411"/>
                          <a:pt x="2732666" y="148397"/>
                          <a:pt x="2739592" y="273187"/>
                        </a:cubicBezTo>
                        <a:cubicBezTo>
                          <a:pt x="2755327" y="721145"/>
                          <a:pt x="2652698" y="1107792"/>
                          <a:pt x="2739592" y="1365903"/>
                        </a:cubicBezTo>
                        <a:cubicBezTo>
                          <a:pt x="2736925" y="1518007"/>
                          <a:pt x="2617087" y="1636859"/>
                          <a:pt x="2466405" y="1639090"/>
                        </a:cubicBezTo>
                        <a:cubicBezTo>
                          <a:pt x="2034674" y="1600557"/>
                          <a:pt x="593456" y="1729373"/>
                          <a:pt x="273187" y="1639090"/>
                        </a:cubicBezTo>
                        <a:cubicBezTo>
                          <a:pt x="133749" y="1640122"/>
                          <a:pt x="-3901" y="1492376"/>
                          <a:pt x="0" y="1365903"/>
                        </a:cubicBezTo>
                        <a:cubicBezTo>
                          <a:pt x="-59888" y="1241772"/>
                          <a:pt x="-85782" y="690962"/>
                          <a:pt x="0" y="273187"/>
                        </a:cubicBezTo>
                        <a:close/>
                      </a:path>
                      <a:path w="2739592" h="1639090" stroke="0" extrusionOk="0">
                        <a:moveTo>
                          <a:pt x="0" y="273187"/>
                        </a:moveTo>
                        <a:cubicBezTo>
                          <a:pt x="407" y="144824"/>
                          <a:pt x="100561" y="-16146"/>
                          <a:pt x="273187" y="0"/>
                        </a:cubicBezTo>
                        <a:cubicBezTo>
                          <a:pt x="840924" y="-152161"/>
                          <a:pt x="1676526" y="132219"/>
                          <a:pt x="2466405" y="0"/>
                        </a:cubicBezTo>
                        <a:cubicBezTo>
                          <a:pt x="2621289" y="-13728"/>
                          <a:pt x="2757047" y="117514"/>
                          <a:pt x="2739592" y="273187"/>
                        </a:cubicBezTo>
                        <a:cubicBezTo>
                          <a:pt x="2688977" y="747651"/>
                          <a:pt x="2829278" y="1105513"/>
                          <a:pt x="2739592" y="1365903"/>
                        </a:cubicBezTo>
                        <a:cubicBezTo>
                          <a:pt x="2762655" y="1497923"/>
                          <a:pt x="2634912" y="1639531"/>
                          <a:pt x="2466405" y="1639090"/>
                        </a:cubicBezTo>
                        <a:cubicBezTo>
                          <a:pt x="1940006" y="1598973"/>
                          <a:pt x="1196278" y="1765242"/>
                          <a:pt x="273187" y="1639090"/>
                        </a:cubicBezTo>
                        <a:cubicBezTo>
                          <a:pt x="127357" y="1627311"/>
                          <a:pt x="5913" y="1512227"/>
                          <a:pt x="0" y="1365903"/>
                        </a:cubicBezTo>
                        <a:cubicBezTo>
                          <a:pt x="-31441" y="1243934"/>
                          <a:pt x="-85864" y="659960"/>
                          <a:pt x="0" y="27318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lIns="180000" tIns="360000" rIns="180000" bIns="360000" rtlCol="0" anchor="ctr">
            <a:noAutofit/>
          </a:bodyPr>
          <a:lstStyle/>
          <a:p>
            <a:pPr marL="0" marR="0" indent="0" algn="l" defTabSz="685800" eaLnBrk="1" fontAlgn="auto" latinLnBrk="0" hangingPunct="1">
              <a:lnSpc>
                <a:spcPct val="80000"/>
              </a:lnSpc>
              <a:spcBef>
                <a:spcPts val="375"/>
              </a:spcBef>
              <a:spcAft>
                <a:spcPts val="0"/>
              </a:spcAft>
              <a:buClrTx/>
              <a:buSzTx/>
              <a:buFont typeface="Arial" panose="020B0604020202020204" pitchFamily="34" charset="0"/>
              <a:buNone/>
              <a:tabLst/>
            </a:pPr>
            <a:endParaRPr kumimoji="0" lang="de-AT" sz="140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endParaRPr>
          </a:p>
        </p:txBody>
      </p:sp>
      <p:sp>
        <p:nvSpPr>
          <p:cNvPr id="3" name="Rechteck 2">
            <a:extLst>
              <a:ext uri="{FF2B5EF4-FFF2-40B4-BE49-F238E27FC236}">
                <a16:creationId xmlns:a16="http://schemas.microsoft.com/office/drawing/2014/main" id="{D445D441-DAB6-1737-61F5-96C47E804C3D}"/>
              </a:ext>
              <a:ext uri="{C183D7F6-B498-43B3-948B-1728B52AA6E4}">
                <adec:decorative xmlns:adec="http://schemas.microsoft.com/office/drawing/2017/decorative" val="1"/>
              </a:ext>
            </a:extLst>
          </p:cNvPr>
          <p:cNvSpPr/>
          <p:nvPr/>
        </p:nvSpPr>
        <p:spPr>
          <a:xfrm>
            <a:off x="850477" y="3291696"/>
            <a:ext cx="6858000" cy="602674"/>
          </a:xfrm>
          <a:prstGeom prst="rect">
            <a:avLst/>
          </a:prstGeom>
          <a:solidFill>
            <a:schemeClr val="accent1">
              <a:lumMod val="40000"/>
              <a:lumOff val="60000"/>
            </a:schemeClr>
          </a:solidFill>
          <a:ln>
            <a:solidFill>
              <a:schemeClr val="tx1"/>
            </a:solidFill>
            <a:extLst>
              <a:ext uri="{C807C97D-BFC1-408E-A445-0C87EB9F89A2}">
                <ask:lineSketchStyleProps xmlns:ask="http://schemas.microsoft.com/office/drawing/2018/sketchyshapes" sd="4293693065">
                  <a:custGeom>
                    <a:avLst/>
                    <a:gdLst>
                      <a:gd name="connsiteX0" fmla="*/ 0 w 2739592"/>
                      <a:gd name="connsiteY0" fmla="*/ 273187 h 1639090"/>
                      <a:gd name="connsiteX1" fmla="*/ 273187 w 2739592"/>
                      <a:gd name="connsiteY1" fmla="*/ 0 h 1639090"/>
                      <a:gd name="connsiteX2" fmla="*/ 2466405 w 2739592"/>
                      <a:gd name="connsiteY2" fmla="*/ 0 h 1639090"/>
                      <a:gd name="connsiteX3" fmla="*/ 2739592 w 2739592"/>
                      <a:gd name="connsiteY3" fmla="*/ 273187 h 1639090"/>
                      <a:gd name="connsiteX4" fmla="*/ 2739592 w 2739592"/>
                      <a:gd name="connsiteY4" fmla="*/ 1365903 h 1639090"/>
                      <a:gd name="connsiteX5" fmla="*/ 2466405 w 2739592"/>
                      <a:gd name="connsiteY5" fmla="*/ 1639090 h 1639090"/>
                      <a:gd name="connsiteX6" fmla="*/ 273187 w 2739592"/>
                      <a:gd name="connsiteY6" fmla="*/ 1639090 h 1639090"/>
                      <a:gd name="connsiteX7" fmla="*/ 0 w 2739592"/>
                      <a:gd name="connsiteY7" fmla="*/ 1365903 h 1639090"/>
                      <a:gd name="connsiteX8" fmla="*/ 0 w 2739592"/>
                      <a:gd name="connsiteY8" fmla="*/ 273187 h 1639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39592" h="1639090" fill="none" extrusionOk="0">
                        <a:moveTo>
                          <a:pt x="0" y="273187"/>
                        </a:moveTo>
                        <a:cubicBezTo>
                          <a:pt x="5293" y="106259"/>
                          <a:pt x="108694" y="-24401"/>
                          <a:pt x="273187" y="0"/>
                        </a:cubicBezTo>
                        <a:cubicBezTo>
                          <a:pt x="691849" y="89443"/>
                          <a:pt x="1654351" y="98964"/>
                          <a:pt x="2466405" y="0"/>
                        </a:cubicBezTo>
                        <a:cubicBezTo>
                          <a:pt x="2611526" y="3411"/>
                          <a:pt x="2732666" y="148397"/>
                          <a:pt x="2739592" y="273187"/>
                        </a:cubicBezTo>
                        <a:cubicBezTo>
                          <a:pt x="2755327" y="721145"/>
                          <a:pt x="2652698" y="1107792"/>
                          <a:pt x="2739592" y="1365903"/>
                        </a:cubicBezTo>
                        <a:cubicBezTo>
                          <a:pt x="2736925" y="1518007"/>
                          <a:pt x="2617087" y="1636859"/>
                          <a:pt x="2466405" y="1639090"/>
                        </a:cubicBezTo>
                        <a:cubicBezTo>
                          <a:pt x="2034674" y="1600557"/>
                          <a:pt x="593456" y="1729373"/>
                          <a:pt x="273187" y="1639090"/>
                        </a:cubicBezTo>
                        <a:cubicBezTo>
                          <a:pt x="133749" y="1640122"/>
                          <a:pt x="-3901" y="1492376"/>
                          <a:pt x="0" y="1365903"/>
                        </a:cubicBezTo>
                        <a:cubicBezTo>
                          <a:pt x="-59888" y="1241772"/>
                          <a:pt x="-85782" y="690962"/>
                          <a:pt x="0" y="273187"/>
                        </a:cubicBezTo>
                        <a:close/>
                      </a:path>
                      <a:path w="2739592" h="1639090" stroke="0" extrusionOk="0">
                        <a:moveTo>
                          <a:pt x="0" y="273187"/>
                        </a:moveTo>
                        <a:cubicBezTo>
                          <a:pt x="407" y="144824"/>
                          <a:pt x="100561" y="-16146"/>
                          <a:pt x="273187" y="0"/>
                        </a:cubicBezTo>
                        <a:cubicBezTo>
                          <a:pt x="840924" y="-152161"/>
                          <a:pt x="1676526" y="132219"/>
                          <a:pt x="2466405" y="0"/>
                        </a:cubicBezTo>
                        <a:cubicBezTo>
                          <a:pt x="2621289" y="-13728"/>
                          <a:pt x="2757047" y="117514"/>
                          <a:pt x="2739592" y="273187"/>
                        </a:cubicBezTo>
                        <a:cubicBezTo>
                          <a:pt x="2688977" y="747651"/>
                          <a:pt x="2829278" y="1105513"/>
                          <a:pt x="2739592" y="1365903"/>
                        </a:cubicBezTo>
                        <a:cubicBezTo>
                          <a:pt x="2762655" y="1497923"/>
                          <a:pt x="2634912" y="1639531"/>
                          <a:pt x="2466405" y="1639090"/>
                        </a:cubicBezTo>
                        <a:cubicBezTo>
                          <a:pt x="1940006" y="1598973"/>
                          <a:pt x="1196278" y="1765242"/>
                          <a:pt x="273187" y="1639090"/>
                        </a:cubicBezTo>
                        <a:cubicBezTo>
                          <a:pt x="127357" y="1627311"/>
                          <a:pt x="5913" y="1512227"/>
                          <a:pt x="0" y="1365903"/>
                        </a:cubicBezTo>
                        <a:cubicBezTo>
                          <a:pt x="-31441" y="1243934"/>
                          <a:pt x="-85864" y="659960"/>
                          <a:pt x="0" y="27318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lIns="180000" tIns="360000" rIns="180000" bIns="360000" rtlCol="0" anchor="ctr">
            <a:noAutofit/>
          </a:bodyPr>
          <a:lstStyle/>
          <a:p>
            <a:pPr marL="0" marR="0" indent="0" algn="l" defTabSz="685800" eaLnBrk="1" fontAlgn="auto" latinLnBrk="0" hangingPunct="1">
              <a:lnSpc>
                <a:spcPct val="80000"/>
              </a:lnSpc>
              <a:spcBef>
                <a:spcPts val="375"/>
              </a:spcBef>
              <a:spcAft>
                <a:spcPts val="0"/>
              </a:spcAft>
              <a:buClrTx/>
              <a:buSzTx/>
              <a:buFont typeface="Arial" panose="020B0604020202020204" pitchFamily="34" charset="0"/>
              <a:buNone/>
              <a:tabLst/>
            </a:pPr>
            <a:endParaRPr kumimoji="0" lang="de-AT" sz="140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endParaRPr>
          </a:p>
        </p:txBody>
      </p:sp>
      <p:sp>
        <p:nvSpPr>
          <p:cNvPr id="4" name="Rechteck 3">
            <a:extLst>
              <a:ext uri="{FF2B5EF4-FFF2-40B4-BE49-F238E27FC236}">
                <a16:creationId xmlns:a16="http://schemas.microsoft.com/office/drawing/2014/main" id="{2BBA1478-187A-2C3F-2A42-EBC099C1373C}"/>
              </a:ext>
              <a:ext uri="{C183D7F6-B498-43B3-948B-1728B52AA6E4}">
                <adec:decorative xmlns:adec="http://schemas.microsoft.com/office/drawing/2017/decorative" val="1"/>
              </a:ext>
            </a:extLst>
          </p:cNvPr>
          <p:cNvSpPr/>
          <p:nvPr/>
        </p:nvSpPr>
        <p:spPr>
          <a:xfrm>
            <a:off x="850477" y="2647460"/>
            <a:ext cx="6858000" cy="602674"/>
          </a:xfrm>
          <a:prstGeom prst="rect">
            <a:avLst/>
          </a:prstGeom>
          <a:solidFill>
            <a:schemeClr val="accent1">
              <a:lumMod val="40000"/>
              <a:lumOff val="60000"/>
            </a:schemeClr>
          </a:solidFill>
          <a:ln>
            <a:solidFill>
              <a:schemeClr val="tx1"/>
            </a:solidFill>
            <a:extLst>
              <a:ext uri="{C807C97D-BFC1-408E-A445-0C87EB9F89A2}">
                <ask:lineSketchStyleProps xmlns:ask="http://schemas.microsoft.com/office/drawing/2018/sketchyshapes" sd="4293693065">
                  <a:custGeom>
                    <a:avLst/>
                    <a:gdLst>
                      <a:gd name="connsiteX0" fmla="*/ 0 w 2739592"/>
                      <a:gd name="connsiteY0" fmla="*/ 273187 h 1639090"/>
                      <a:gd name="connsiteX1" fmla="*/ 273187 w 2739592"/>
                      <a:gd name="connsiteY1" fmla="*/ 0 h 1639090"/>
                      <a:gd name="connsiteX2" fmla="*/ 2466405 w 2739592"/>
                      <a:gd name="connsiteY2" fmla="*/ 0 h 1639090"/>
                      <a:gd name="connsiteX3" fmla="*/ 2739592 w 2739592"/>
                      <a:gd name="connsiteY3" fmla="*/ 273187 h 1639090"/>
                      <a:gd name="connsiteX4" fmla="*/ 2739592 w 2739592"/>
                      <a:gd name="connsiteY4" fmla="*/ 1365903 h 1639090"/>
                      <a:gd name="connsiteX5" fmla="*/ 2466405 w 2739592"/>
                      <a:gd name="connsiteY5" fmla="*/ 1639090 h 1639090"/>
                      <a:gd name="connsiteX6" fmla="*/ 273187 w 2739592"/>
                      <a:gd name="connsiteY6" fmla="*/ 1639090 h 1639090"/>
                      <a:gd name="connsiteX7" fmla="*/ 0 w 2739592"/>
                      <a:gd name="connsiteY7" fmla="*/ 1365903 h 1639090"/>
                      <a:gd name="connsiteX8" fmla="*/ 0 w 2739592"/>
                      <a:gd name="connsiteY8" fmla="*/ 273187 h 1639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39592" h="1639090" fill="none" extrusionOk="0">
                        <a:moveTo>
                          <a:pt x="0" y="273187"/>
                        </a:moveTo>
                        <a:cubicBezTo>
                          <a:pt x="5293" y="106259"/>
                          <a:pt x="108694" y="-24401"/>
                          <a:pt x="273187" y="0"/>
                        </a:cubicBezTo>
                        <a:cubicBezTo>
                          <a:pt x="691849" y="89443"/>
                          <a:pt x="1654351" y="98964"/>
                          <a:pt x="2466405" y="0"/>
                        </a:cubicBezTo>
                        <a:cubicBezTo>
                          <a:pt x="2611526" y="3411"/>
                          <a:pt x="2732666" y="148397"/>
                          <a:pt x="2739592" y="273187"/>
                        </a:cubicBezTo>
                        <a:cubicBezTo>
                          <a:pt x="2755327" y="721145"/>
                          <a:pt x="2652698" y="1107792"/>
                          <a:pt x="2739592" y="1365903"/>
                        </a:cubicBezTo>
                        <a:cubicBezTo>
                          <a:pt x="2736925" y="1518007"/>
                          <a:pt x="2617087" y="1636859"/>
                          <a:pt x="2466405" y="1639090"/>
                        </a:cubicBezTo>
                        <a:cubicBezTo>
                          <a:pt x="2034674" y="1600557"/>
                          <a:pt x="593456" y="1729373"/>
                          <a:pt x="273187" y="1639090"/>
                        </a:cubicBezTo>
                        <a:cubicBezTo>
                          <a:pt x="133749" y="1640122"/>
                          <a:pt x="-3901" y="1492376"/>
                          <a:pt x="0" y="1365903"/>
                        </a:cubicBezTo>
                        <a:cubicBezTo>
                          <a:pt x="-59888" y="1241772"/>
                          <a:pt x="-85782" y="690962"/>
                          <a:pt x="0" y="273187"/>
                        </a:cubicBezTo>
                        <a:close/>
                      </a:path>
                      <a:path w="2739592" h="1639090" stroke="0" extrusionOk="0">
                        <a:moveTo>
                          <a:pt x="0" y="273187"/>
                        </a:moveTo>
                        <a:cubicBezTo>
                          <a:pt x="407" y="144824"/>
                          <a:pt x="100561" y="-16146"/>
                          <a:pt x="273187" y="0"/>
                        </a:cubicBezTo>
                        <a:cubicBezTo>
                          <a:pt x="840924" y="-152161"/>
                          <a:pt x="1676526" y="132219"/>
                          <a:pt x="2466405" y="0"/>
                        </a:cubicBezTo>
                        <a:cubicBezTo>
                          <a:pt x="2621289" y="-13728"/>
                          <a:pt x="2757047" y="117514"/>
                          <a:pt x="2739592" y="273187"/>
                        </a:cubicBezTo>
                        <a:cubicBezTo>
                          <a:pt x="2688977" y="747651"/>
                          <a:pt x="2829278" y="1105513"/>
                          <a:pt x="2739592" y="1365903"/>
                        </a:cubicBezTo>
                        <a:cubicBezTo>
                          <a:pt x="2762655" y="1497923"/>
                          <a:pt x="2634912" y="1639531"/>
                          <a:pt x="2466405" y="1639090"/>
                        </a:cubicBezTo>
                        <a:cubicBezTo>
                          <a:pt x="1940006" y="1598973"/>
                          <a:pt x="1196278" y="1765242"/>
                          <a:pt x="273187" y="1639090"/>
                        </a:cubicBezTo>
                        <a:cubicBezTo>
                          <a:pt x="127357" y="1627311"/>
                          <a:pt x="5913" y="1512227"/>
                          <a:pt x="0" y="1365903"/>
                        </a:cubicBezTo>
                        <a:cubicBezTo>
                          <a:pt x="-31441" y="1243934"/>
                          <a:pt x="-85864" y="659960"/>
                          <a:pt x="0" y="27318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lIns="180000" tIns="360000" rIns="180000" bIns="360000" rtlCol="0" anchor="ctr">
            <a:noAutofit/>
          </a:bodyPr>
          <a:lstStyle/>
          <a:p>
            <a:pPr marL="0" marR="0" indent="0" algn="l" defTabSz="685800" eaLnBrk="1" fontAlgn="auto" latinLnBrk="0" hangingPunct="1">
              <a:lnSpc>
                <a:spcPct val="80000"/>
              </a:lnSpc>
              <a:spcBef>
                <a:spcPts val="375"/>
              </a:spcBef>
              <a:spcAft>
                <a:spcPts val="0"/>
              </a:spcAft>
              <a:buClrTx/>
              <a:buSzTx/>
              <a:buFont typeface="Arial" panose="020B0604020202020204" pitchFamily="34" charset="0"/>
              <a:buNone/>
              <a:tabLst/>
            </a:pPr>
            <a:endParaRPr kumimoji="0" lang="de-AT" sz="140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endParaRPr>
          </a:p>
        </p:txBody>
      </p:sp>
      <p:sp>
        <p:nvSpPr>
          <p:cNvPr id="15" name="Rechteck 14">
            <a:extLst>
              <a:ext uri="{FF2B5EF4-FFF2-40B4-BE49-F238E27FC236}">
                <a16:creationId xmlns:a16="http://schemas.microsoft.com/office/drawing/2014/main" id="{27EB1D04-0E6A-303A-BEE4-89EB88F0D37D}"/>
              </a:ext>
              <a:ext uri="{C183D7F6-B498-43B3-948B-1728B52AA6E4}">
                <adec:decorative xmlns:adec="http://schemas.microsoft.com/office/drawing/2017/decorative" val="1"/>
              </a:ext>
            </a:extLst>
          </p:cNvPr>
          <p:cNvSpPr/>
          <p:nvPr/>
        </p:nvSpPr>
        <p:spPr>
          <a:xfrm>
            <a:off x="864332" y="3935932"/>
            <a:ext cx="6858000" cy="602674"/>
          </a:xfrm>
          <a:prstGeom prst="rect">
            <a:avLst/>
          </a:prstGeom>
          <a:solidFill>
            <a:schemeClr val="accent1">
              <a:lumMod val="40000"/>
              <a:lumOff val="60000"/>
            </a:schemeClr>
          </a:solidFill>
          <a:ln>
            <a:solidFill>
              <a:schemeClr val="tx1"/>
            </a:solidFill>
            <a:extLst>
              <a:ext uri="{C807C97D-BFC1-408E-A445-0C87EB9F89A2}">
                <ask:lineSketchStyleProps xmlns:ask="http://schemas.microsoft.com/office/drawing/2018/sketchyshapes" sd="4293693065">
                  <a:custGeom>
                    <a:avLst/>
                    <a:gdLst>
                      <a:gd name="connsiteX0" fmla="*/ 0 w 2739592"/>
                      <a:gd name="connsiteY0" fmla="*/ 273187 h 1639090"/>
                      <a:gd name="connsiteX1" fmla="*/ 273187 w 2739592"/>
                      <a:gd name="connsiteY1" fmla="*/ 0 h 1639090"/>
                      <a:gd name="connsiteX2" fmla="*/ 2466405 w 2739592"/>
                      <a:gd name="connsiteY2" fmla="*/ 0 h 1639090"/>
                      <a:gd name="connsiteX3" fmla="*/ 2739592 w 2739592"/>
                      <a:gd name="connsiteY3" fmla="*/ 273187 h 1639090"/>
                      <a:gd name="connsiteX4" fmla="*/ 2739592 w 2739592"/>
                      <a:gd name="connsiteY4" fmla="*/ 1365903 h 1639090"/>
                      <a:gd name="connsiteX5" fmla="*/ 2466405 w 2739592"/>
                      <a:gd name="connsiteY5" fmla="*/ 1639090 h 1639090"/>
                      <a:gd name="connsiteX6" fmla="*/ 273187 w 2739592"/>
                      <a:gd name="connsiteY6" fmla="*/ 1639090 h 1639090"/>
                      <a:gd name="connsiteX7" fmla="*/ 0 w 2739592"/>
                      <a:gd name="connsiteY7" fmla="*/ 1365903 h 1639090"/>
                      <a:gd name="connsiteX8" fmla="*/ 0 w 2739592"/>
                      <a:gd name="connsiteY8" fmla="*/ 273187 h 1639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39592" h="1639090" fill="none" extrusionOk="0">
                        <a:moveTo>
                          <a:pt x="0" y="273187"/>
                        </a:moveTo>
                        <a:cubicBezTo>
                          <a:pt x="5293" y="106259"/>
                          <a:pt x="108694" y="-24401"/>
                          <a:pt x="273187" y="0"/>
                        </a:cubicBezTo>
                        <a:cubicBezTo>
                          <a:pt x="691849" y="89443"/>
                          <a:pt x="1654351" y="98964"/>
                          <a:pt x="2466405" y="0"/>
                        </a:cubicBezTo>
                        <a:cubicBezTo>
                          <a:pt x="2611526" y="3411"/>
                          <a:pt x="2732666" y="148397"/>
                          <a:pt x="2739592" y="273187"/>
                        </a:cubicBezTo>
                        <a:cubicBezTo>
                          <a:pt x="2755327" y="721145"/>
                          <a:pt x="2652698" y="1107792"/>
                          <a:pt x="2739592" y="1365903"/>
                        </a:cubicBezTo>
                        <a:cubicBezTo>
                          <a:pt x="2736925" y="1518007"/>
                          <a:pt x="2617087" y="1636859"/>
                          <a:pt x="2466405" y="1639090"/>
                        </a:cubicBezTo>
                        <a:cubicBezTo>
                          <a:pt x="2034674" y="1600557"/>
                          <a:pt x="593456" y="1729373"/>
                          <a:pt x="273187" y="1639090"/>
                        </a:cubicBezTo>
                        <a:cubicBezTo>
                          <a:pt x="133749" y="1640122"/>
                          <a:pt x="-3901" y="1492376"/>
                          <a:pt x="0" y="1365903"/>
                        </a:cubicBezTo>
                        <a:cubicBezTo>
                          <a:pt x="-59888" y="1241772"/>
                          <a:pt x="-85782" y="690962"/>
                          <a:pt x="0" y="273187"/>
                        </a:cubicBezTo>
                        <a:close/>
                      </a:path>
                      <a:path w="2739592" h="1639090" stroke="0" extrusionOk="0">
                        <a:moveTo>
                          <a:pt x="0" y="273187"/>
                        </a:moveTo>
                        <a:cubicBezTo>
                          <a:pt x="407" y="144824"/>
                          <a:pt x="100561" y="-16146"/>
                          <a:pt x="273187" y="0"/>
                        </a:cubicBezTo>
                        <a:cubicBezTo>
                          <a:pt x="840924" y="-152161"/>
                          <a:pt x="1676526" y="132219"/>
                          <a:pt x="2466405" y="0"/>
                        </a:cubicBezTo>
                        <a:cubicBezTo>
                          <a:pt x="2621289" y="-13728"/>
                          <a:pt x="2757047" y="117514"/>
                          <a:pt x="2739592" y="273187"/>
                        </a:cubicBezTo>
                        <a:cubicBezTo>
                          <a:pt x="2688977" y="747651"/>
                          <a:pt x="2829278" y="1105513"/>
                          <a:pt x="2739592" y="1365903"/>
                        </a:cubicBezTo>
                        <a:cubicBezTo>
                          <a:pt x="2762655" y="1497923"/>
                          <a:pt x="2634912" y="1639531"/>
                          <a:pt x="2466405" y="1639090"/>
                        </a:cubicBezTo>
                        <a:cubicBezTo>
                          <a:pt x="1940006" y="1598973"/>
                          <a:pt x="1196278" y="1765242"/>
                          <a:pt x="273187" y="1639090"/>
                        </a:cubicBezTo>
                        <a:cubicBezTo>
                          <a:pt x="127357" y="1627311"/>
                          <a:pt x="5913" y="1512227"/>
                          <a:pt x="0" y="1365903"/>
                        </a:cubicBezTo>
                        <a:cubicBezTo>
                          <a:pt x="-31441" y="1243934"/>
                          <a:pt x="-85864" y="659960"/>
                          <a:pt x="0" y="27318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lIns="180000" tIns="360000" rIns="180000" bIns="360000" rtlCol="0" anchor="ctr">
            <a:noAutofit/>
          </a:bodyPr>
          <a:lstStyle/>
          <a:p>
            <a:pPr marL="0" marR="0" indent="0" algn="l" defTabSz="685800" eaLnBrk="1" fontAlgn="auto" latinLnBrk="0" hangingPunct="1">
              <a:lnSpc>
                <a:spcPct val="80000"/>
              </a:lnSpc>
              <a:spcBef>
                <a:spcPts val="375"/>
              </a:spcBef>
              <a:spcAft>
                <a:spcPts val="0"/>
              </a:spcAft>
              <a:buClrTx/>
              <a:buSzTx/>
              <a:buFont typeface="Arial" panose="020B0604020202020204" pitchFamily="34" charset="0"/>
              <a:buNone/>
              <a:tabLst/>
            </a:pPr>
            <a:endParaRPr kumimoji="0" lang="de-AT" sz="140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endParaRPr>
          </a:p>
        </p:txBody>
      </p:sp>
      <p:sp>
        <p:nvSpPr>
          <p:cNvPr id="16" name="Textplatzhalter 8">
            <a:extLst>
              <a:ext uri="{FF2B5EF4-FFF2-40B4-BE49-F238E27FC236}">
                <a16:creationId xmlns:a16="http://schemas.microsoft.com/office/drawing/2014/main" id="{EFE2C984-3186-62B3-3719-A9AF44530E37}"/>
              </a:ext>
              <a:ext uri="{C183D7F6-B498-43B3-948B-1728B52AA6E4}">
                <adec:decorative xmlns:adec="http://schemas.microsoft.com/office/drawing/2017/decorative" val="1"/>
              </a:ext>
            </a:extLst>
          </p:cNvPr>
          <p:cNvSpPr txBox="1">
            <a:spLocks/>
          </p:cNvSpPr>
          <p:nvPr/>
        </p:nvSpPr>
        <p:spPr>
          <a:xfrm>
            <a:off x="804212" y="2128116"/>
            <a:ext cx="6531769" cy="382588"/>
          </a:xfrm>
          <a:prstGeom prst="rect">
            <a:avLst/>
          </a:prstGeom>
        </p:spPr>
        <p:txBody>
          <a:bodyPr/>
          <a:lstStyle>
            <a:lvl1pPr marL="0" indent="0" algn="l"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de-AT"/>
          </a:p>
        </p:txBody>
      </p:sp>
      <p:sp>
        <p:nvSpPr>
          <p:cNvPr id="2" name="Textplatzhalter 9">
            <a:extLst>
              <a:ext uri="{FF2B5EF4-FFF2-40B4-BE49-F238E27FC236}">
                <a16:creationId xmlns:a16="http://schemas.microsoft.com/office/drawing/2014/main" id="{9D430F72-E1B8-715B-EFD7-F09D7E8DFF6B}"/>
              </a:ext>
              <a:ext uri="{C183D7F6-B498-43B3-948B-1728B52AA6E4}">
                <adec:decorative xmlns:adec="http://schemas.microsoft.com/office/drawing/2017/decorative" val="1"/>
              </a:ext>
            </a:extLst>
          </p:cNvPr>
          <p:cNvSpPr txBox="1">
            <a:spLocks/>
          </p:cNvSpPr>
          <p:nvPr/>
        </p:nvSpPr>
        <p:spPr>
          <a:xfrm>
            <a:off x="1017112" y="2771140"/>
            <a:ext cx="6530975" cy="382587"/>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de-AT" sz="1800" kern="1200">
                <a:solidFill>
                  <a:schemeClr val="tx2"/>
                </a:solidFill>
                <a:latin typeface="+mn-lt"/>
                <a:ea typeface="+mn-ea"/>
                <a:cs typeface="Arial" panose="020B0604020202020204" pitchFamily="34" charset="0"/>
              </a:rPr>
              <a:t>Pause</a:t>
            </a:r>
            <a:endParaRPr lang="de-AT" sz="1800"/>
          </a:p>
        </p:txBody>
      </p:sp>
      <p:sp>
        <p:nvSpPr>
          <p:cNvPr id="7" name="Textplatzhalter 9">
            <a:extLst>
              <a:ext uri="{FF2B5EF4-FFF2-40B4-BE49-F238E27FC236}">
                <a16:creationId xmlns:a16="http://schemas.microsoft.com/office/drawing/2014/main" id="{1F54AE17-F053-73A7-EB6B-621865358E39}"/>
              </a:ext>
              <a:ext uri="{C183D7F6-B498-43B3-948B-1728B52AA6E4}">
                <adec:decorative xmlns:adec="http://schemas.microsoft.com/office/drawing/2017/decorative" val="1"/>
              </a:ext>
            </a:extLst>
          </p:cNvPr>
          <p:cNvSpPr txBox="1">
            <a:spLocks/>
          </p:cNvSpPr>
          <p:nvPr/>
        </p:nvSpPr>
        <p:spPr>
          <a:xfrm>
            <a:off x="1031860" y="3405321"/>
            <a:ext cx="6530975" cy="382587"/>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de-AT" sz="1800">
                <a:solidFill>
                  <a:schemeClr val="tx2"/>
                </a:solidFill>
                <a:cs typeface="Arial" panose="020B0604020202020204" pitchFamily="34" charset="0"/>
              </a:rPr>
              <a:t>Das Talent Programm – Inhalte, Deadlines &amp; Informationen</a:t>
            </a:r>
            <a:endParaRPr lang="de-AT" sz="1800" kern="1200">
              <a:solidFill>
                <a:schemeClr val="tx2"/>
              </a:solidFill>
              <a:latin typeface="+mn-lt"/>
              <a:ea typeface="+mn-ea"/>
              <a:cs typeface="Arial" panose="020B0604020202020204" pitchFamily="34" charset="0"/>
            </a:endParaRPr>
          </a:p>
        </p:txBody>
      </p:sp>
      <p:sp>
        <p:nvSpPr>
          <p:cNvPr id="8" name="Textplatzhalter 9">
            <a:extLst>
              <a:ext uri="{FF2B5EF4-FFF2-40B4-BE49-F238E27FC236}">
                <a16:creationId xmlns:a16="http://schemas.microsoft.com/office/drawing/2014/main" id="{E791CCCD-6E95-5C50-8711-3FB35B51ABC1}"/>
              </a:ext>
              <a:ext uri="{C183D7F6-B498-43B3-948B-1728B52AA6E4}">
                <adec:decorative xmlns:adec="http://schemas.microsoft.com/office/drawing/2017/decorative" val="1"/>
              </a:ext>
            </a:extLst>
          </p:cNvPr>
          <p:cNvSpPr txBox="1">
            <a:spLocks/>
          </p:cNvSpPr>
          <p:nvPr/>
        </p:nvSpPr>
        <p:spPr>
          <a:xfrm>
            <a:off x="1029402" y="4044418"/>
            <a:ext cx="6530975" cy="382587"/>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de-AT" sz="1800"/>
              <a:t>Offener Austausch &amp; Fragen</a:t>
            </a:r>
          </a:p>
        </p:txBody>
      </p:sp>
      <p:pic>
        <p:nvPicPr>
          <p:cNvPr id="11" name="Grafik 10">
            <a:extLst>
              <a:ext uri="{FF2B5EF4-FFF2-40B4-BE49-F238E27FC236}">
                <a16:creationId xmlns:a16="http://schemas.microsoft.com/office/drawing/2014/main" id="{47AC981C-FACE-19DC-4935-533119C4FE1E}"/>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738151" y="208447"/>
            <a:ext cx="1390029" cy="1390029"/>
          </a:xfrm>
          <a:prstGeom prst="rect">
            <a:avLst/>
          </a:prstGeom>
        </p:spPr>
      </p:pic>
      <p:sp>
        <p:nvSpPr>
          <p:cNvPr id="17" name="Textfeld 16">
            <a:extLst>
              <a:ext uri="{FF2B5EF4-FFF2-40B4-BE49-F238E27FC236}">
                <a16:creationId xmlns:a16="http://schemas.microsoft.com/office/drawing/2014/main" id="{60A7384D-9AEE-59BA-D554-63B6AF2D30FB}"/>
              </a:ext>
            </a:extLst>
          </p:cNvPr>
          <p:cNvSpPr txBox="1"/>
          <p:nvPr/>
        </p:nvSpPr>
        <p:spPr>
          <a:xfrm>
            <a:off x="7722332" y="1493430"/>
            <a:ext cx="1421668" cy="830997"/>
          </a:xfrm>
          <a:prstGeom prst="rect">
            <a:avLst/>
          </a:prstGeom>
          <a:noFill/>
        </p:spPr>
        <p:txBody>
          <a:bodyPr wrap="square" rtlCol="0">
            <a:spAutoFit/>
          </a:bodyPr>
          <a:lstStyle/>
          <a:p>
            <a:pPr algn="ctr"/>
            <a:r>
              <a:rPr lang="de-AT" sz="1600">
                <a:solidFill>
                  <a:schemeClr val="bg2">
                    <a:lumMod val="20000"/>
                    <a:lumOff val="80000"/>
                  </a:schemeClr>
                </a:solidFill>
              </a:rPr>
              <a:t>3 Stunden</a:t>
            </a:r>
          </a:p>
          <a:p>
            <a:pPr algn="ctr"/>
            <a:r>
              <a:rPr lang="de-AT" sz="1600">
                <a:solidFill>
                  <a:schemeClr val="bg2">
                    <a:lumMod val="20000"/>
                    <a:lumOff val="80000"/>
                  </a:schemeClr>
                </a:solidFill>
              </a:rPr>
              <a:t>+ </a:t>
            </a:r>
          </a:p>
          <a:p>
            <a:pPr algn="ctr"/>
            <a:r>
              <a:rPr lang="de-AT" sz="1600">
                <a:solidFill>
                  <a:schemeClr val="bg2">
                    <a:lumMod val="20000"/>
                    <a:lumOff val="80000"/>
                  </a:schemeClr>
                </a:solidFill>
              </a:rPr>
              <a:t>Zeit für Fragen</a:t>
            </a:r>
          </a:p>
        </p:txBody>
      </p:sp>
    </p:spTree>
    <p:extLst>
      <p:ext uri="{BB962C8B-B14F-4D97-AF65-F5344CB8AC3E}">
        <p14:creationId xmlns:p14="http://schemas.microsoft.com/office/powerpoint/2010/main" val="3459929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7BDA064E-EF3A-4E94-935D-1954FC60B50A}"/>
              </a:ext>
              <a:ext uri="{C183D7F6-B498-43B3-948B-1728B52AA6E4}">
                <adec:decorative xmlns:adec="http://schemas.microsoft.com/office/drawing/2017/decorative" val="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54" imgH="355" progId="TCLayout.ActiveDocument.1">
                  <p:embed/>
                </p:oleObj>
              </mc:Choice>
              <mc:Fallback>
                <p:oleObj name="think-cell Folie" r:id="rId4" imgW="354" imgH="355" progId="TCLayout.ActiveDocument.1">
                  <p:embed/>
                  <p:pic>
                    <p:nvPicPr>
                      <p:cNvPr id="4" name="Objekt 3" hidden="1">
                        <a:extLst>
                          <a:ext uri="{FF2B5EF4-FFF2-40B4-BE49-F238E27FC236}">
                            <a16:creationId xmlns:a16="http://schemas.microsoft.com/office/drawing/2014/main" id="{7BDA064E-EF3A-4E94-935D-1954FC60B50A}"/>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24FC65E6-E969-401F-9DD7-22EE1132C3EB}"/>
              </a:ext>
            </a:extLst>
          </p:cNvPr>
          <p:cNvSpPr>
            <a:spLocks noGrp="1"/>
          </p:cNvSpPr>
          <p:nvPr>
            <p:ph type="title"/>
          </p:nvPr>
        </p:nvSpPr>
        <p:spPr>
          <a:xfrm>
            <a:off x="1237853" y="2102191"/>
            <a:ext cx="4789018" cy="709200"/>
          </a:xfrm>
        </p:spPr>
        <p:txBody>
          <a:bodyPr vert="horz"/>
          <a:lstStyle/>
          <a:p>
            <a:r>
              <a:rPr lang="de-AT" sz="4000"/>
              <a:t>Das Team</a:t>
            </a:r>
            <a:endParaRPr lang="de-AT" sz="3600"/>
          </a:p>
        </p:txBody>
      </p:sp>
    </p:spTree>
    <p:extLst>
      <p:ext uri="{BB962C8B-B14F-4D97-AF65-F5344CB8AC3E}">
        <p14:creationId xmlns:p14="http://schemas.microsoft.com/office/powerpoint/2010/main" val="2254311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298AE-B86A-6F14-50BE-0D6A06F60D61}"/>
            </a:ext>
          </a:extLst>
        </p:cNvPr>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97B6020B-6F07-D889-3B96-573A69086A49}"/>
              </a:ext>
              <a:ext uri="{C183D7F6-B498-43B3-948B-1728B52AA6E4}">
                <adec:decorative xmlns:adec="http://schemas.microsoft.com/office/drawing/2017/decorative" val="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06" imgH="306" progId="TCLayout.ActiveDocument.1">
                  <p:embed/>
                </p:oleObj>
              </mc:Choice>
              <mc:Fallback>
                <p:oleObj name="think-cell Folie" r:id="rId4" imgW="306" imgH="306" progId="TCLayout.ActiveDocument.1">
                  <p:embed/>
                  <p:pic>
                    <p:nvPicPr>
                      <p:cNvPr id="7" name="Objekt 6" hidden="1">
                        <a:extLst>
                          <a:ext uri="{FF2B5EF4-FFF2-40B4-BE49-F238E27FC236}">
                            <a16:creationId xmlns:a16="http://schemas.microsoft.com/office/drawing/2014/main" id="{97B6020B-6F07-D889-3B96-573A69086A49}"/>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Textplatzhalter 3">
            <a:extLst>
              <a:ext uri="{FF2B5EF4-FFF2-40B4-BE49-F238E27FC236}">
                <a16:creationId xmlns:a16="http://schemas.microsoft.com/office/drawing/2014/main" id="{185E9999-5B8C-106A-339E-C1C8B002E638}"/>
              </a:ext>
            </a:extLst>
          </p:cNvPr>
          <p:cNvSpPr>
            <a:spLocks noGrp="1"/>
          </p:cNvSpPr>
          <p:nvPr>
            <p:ph type="title" idx="4294967295"/>
          </p:nvPr>
        </p:nvSpPr>
        <p:spPr>
          <a:xfrm>
            <a:off x="2371720" y="916643"/>
            <a:ext cx="4405164" cy="34995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de-AT" sz="1400" b="1" i="0" u="none" strike="noStrike" kern="1200" cap="none" spc="0" normalizeH="0" baseline="0" noProof="0">
                <a:ln>
                  <a:noFill/>
                </a:ln>
                <a:solidFill>
                  <a:schemeClr val="bg2"/>
                </a:solidFill>
                <a:effectLst/>
                <a:uLnTx/>
                <a:uFillTx/>
                <a:latin typeface="+mn-lt"/>
                <a:ea typeface="+mn-ea"/>
                <a:cs typeface="+mn-cs"/>
              </a:rPr>
              <a:t>Talent Management</a:t>
            </a:r>
          </a:p>
        </p:txBody>
      </p:sp>
      <p:grpSp>
        <p:nvGrpSpPr>
          <p:cNvPr id="18" name="Gruppieren 17" descr="Michael Zakall&#10;(he/him)&#10;&#10;Talent Manager&#10;&#10;Email: michael.zakall@myAbility.org  &#10;Telefon: +43 (699) 165 61 22 5">
            <a:extLst>
              <a:ext uri="{FF2B5EF4-FFF2-40B4-BE49-F238E27FC236}">
                <a16:creationId xmlns:a16="http://schemas.microsoft.com/office/drawing/2014/main" id="{EDAD8383-CD64-508C-F7EB-1426055C15EA}"/>
              </a:ext>
            </a:extLst>
          </p:cNvPr>
          <p:cNvGrpSpPr/>
          <p:nvPr/>
        </p:nvGrpSpPr>
        <p:grpSpPr>
          <a:xfrm>
            <a:off x="1889647" y="1555390"/>
            <a:ext cx="2147903" cy="2690866"/>
            <a:chOff x="897325" y="1535991"/>
            <a:chExt cx="2147903" cy="2690866"/>
          </a:xfrm>
        </p:grpSpPr>
        <p:sp>
          <p:nvSpPr>
            <p:cNvPr id="2" name="Rechteck 1">
              <a:extLst>
                <a:ext uri="{FF2B5EF4-FFF2-40B4-BE49-F238E27FC236}">
                  <a16:creationId xmlns:a16="http://schemas.microsoft.com/office/drawing/2014/main" id="{E4F1881C-6645-2D94-C1DC-BD33CEBD2D78}"/>
                </a:ext>
                <a:ext uri="{C183D7F6-B498-43B3-948B-1728B52AA6E4}">
                  <adec:decorative xmlns:adec="http://schemas.microsoft.com/office/drawing/2017/decorative" val="1"/>
                </a:ext>
              </a:extLst>
            </p:cNvPr>
            <p:cNvSpPr/>
            <p:nvPr/>
          </p:nvSpPr>
          <p:spPr>
            <a:xfrm>
              <a:off x="897325" y="2254260"/>
              <a:ext cx="2147903" cy="1972597"/>
            </a:xfrm>
            <a:prstGeom prst="rect">
              <a:avLst/>
            </a:prstGeom>
            <a:solidFill>
              <a:schemeClr val="accent1">
                <a:lumMod val="40000"/>
                <a:lumOff val="60000"/>
              </a:schemeClr>
            </a:solidFill>
            <a:ln>
              <a:solidFill>
                <a:schemeClr val="tx1"/>
              </a:solidFill>
              <a:extLst>
                <a:ext uri="{C807C97D-BFC1-408E-A445-0C87EB9F89A2}">
                  <ask:lineSketchStyleProps xmlns:ask="http://schemas.microsoft.com/office/drawing/2018/sketchyshapes" sd="4293693065">
                    <a:custGeom>
                      <a:avLst/>
                      <a:gdLst>
                        <a:gd name="connsiteX0" fmla="*/ 0 w 1908856"/>
                        <a:gd name="connsiteY0" fmla="*/ 0 h 1648288"/>
                        <a:gd name="connsiteX1" fmla="*/ 1908856 w 1908856"/>
                        <a:gd name="connsiteY1" fmla="*/ 0 h 1648288"/>
                        <a:gd name="connsiteX2" fmla="*/ 1908856 w 1908856"/>
                        <a:gd name="connsiteY2" fmla="*/ 1648288 h 1648288"/>
                        <a:gd name="connsiteX3" fmla="*/ 0 w 1908856"/>
                        <a:gd name="connsiteY3" fmla="*/ 1648288 h 1648288"/>
                        <a:gd name="connsiteX4" fmla="*/ 0 w 1908856"/>
                        <a:gd name="connsiteY4" fmla="*/ 0 h 164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8856" h="1648288" fill="none" extrusionOk="0">
                          <a:moveTo>
                            <a:pt x="0" y="0"/>
                          </a:moveTo>
                          <a:cubicBezTo>
                            <a:pt x="411248" y="-86956"/>
                            <a:pt x="1402185" y="-19116"/>
                            <a:pt x="1908856" y="0"/>
                          </a:cubicBezTo>
                          <a:cubicBezTo>
                            <a:pt x="1902652" y="353111"/>
                            <a:pt x="1853842" y="1363403"/>
                            <a:pt x="1908856" y="1648288"/>
                          </a:cubicBezTo>
                          <a:cubicBezTo>
                            <a:pt x="1135679" y="1568596"/>
                            <a:pt x="456406" y="1642161"/>
                            <a:pt x="0" y="1648288"/>
                          </a:cubicBezTo>
                          <a:cubicBezTo>
                            <a:pt x="35415" y="1173737"/>
                            <a:pt x="70107" y="401420"/>
                            <a:pt x="0" y="0"/>
                          </a:cubicBezTo>
                          <a:close/>
                        </a:path>
                        <a:path w="1908856" h="1648288" stroke="0" extrusionOk="0">
                          <a:moveTo>
                            <a:pt x="0" y="0"/>
                          </a:moveTo>
                          <a:cubicBezTo>
                            <a:pt x="592631" y="58260"/>
                            <a:pt x="1631806" y="-159265"/>
                            <a:pt x="1908856" y="0"/>
                          </a:cubicBezTo>
                          <a:cubicBezTo>
                            <a:pt x="1825245" y="264845"/>
                            <a:pt x="1986535" y="1373889"/>
                            <a:pt x="1908856" y="1648288"/>
                          </a:cubicBezTo>
                          <a:cubicBezTo>
                            <a:pt x="1714898" y="1585071"/>
                            <a:pt x="660196" y="1745703"/>
                            <a:pt x="0" y="1648288"/>
                          </a:cubicBezTo>
                          <a:cubicBezTo>
                            <a:pt x="-135329" y="1470798"/>
                            <a:pt x="45209" y="421894"/>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t" anchorCtr="0">
              <a:normAutofit/>
            </a:bodyPr>
            <a:lstStyle/>
            <a:p>
              <a:pPr marL="0" marR="0" indent="0" algn="ctr" defTabSz="685800" eaLnBrk="1" fontAlgn="auto" latinLnBrk="0" hangingPunct="1">
                <a:lnSpc>
                  <a:spcPct val="80000"/>
                </a:lnSpc>
                <a:spcBef>
                  <a:spcPts val="375"/>
                </a:spcBef>
                <a:spcAft>
                  <a:spcPts val="0"/>
                </a:spcAft>
                <a:buClrTx/>
                <a:buSzTx/>
                <a:buFont typeface="Arial" panose="020B0604020202020204" pitchFamily="34" charset="0"/>
                <a:buNone/>
                <a:tabLst/>
              </a:pPr>
              <a:endParaRPr kumimoji="0" lang="de-AT" sz="105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endParaRPr>
            </a:p>
          </p:txBody>
        </p:sp>
        <p:pic>
          <p:nvPicPr>
            <p:cNvPr id="3" name="Grafik 2" descr="Portrait von Michael Zakall, männlich gelesene Person mit kurzem blondem Haar und einer schwarzen Brille. Michael trägt ein weißes Hemd mit einem blauem Blazer.">
              <a:extLst>
                <a:ext uri="{FF2B5EF4-FFF2-40B4-BE49-F238E27FC236}">
                  <a16:creationId xmlns:a16="http://schemas.microsoft.com/office/drawing/2014/main" id="{E6C33B08-F875-5D58-EB4E-69E86B47E83C}"/>
                </a:ext>
              </a:extLst>
            </p:cNvPr>
            <p:cNvPicPr preferRelativeResize="0">
              <a:picLocks/>
            </p:cNvPicPr>
            <p:nvPr/>
          </p:nvPicPr>
          <p:blipFill>
            <a:blip r:embed="rId6" cstate="print">
              <a:extLst>
                <a:ext uri="{28A0092B-C50C-407E-A947-70E740481C1C}">
                  <a14:useLocalDpi xmlns:a14="http://schemas.microsoft.com/office/drawing/2010/main" val="0"/>
                </a:ext>
              </a:extLst>
            </a:blip>
            <a:srcRect/>
            <a:stretch/>
          </p:blipFill>
          <p:spPr>
            <a:xfrm>
              <a:off x="1342782" y="1535991"/>
              <a:ext cx="1242803" cy="1242803"/>
            </a:xfrm>
            <a:prstGeom prst="ellipse">
              <a:avLst/>
            </a:prstGeom>
          </p:spPr>
        </p:pic>
        <p:sp>
          <p:nvSpPr>
            <p:cNvPr id="5" name="Textfeld 4">
              <a:extLst>
                <a:ext uri="{FF2B5EF4-FFF2-40B4-BE49-F238E27FC236}">
                  <a16:creationId xmlns:a16="http://schemas.microsoft.com/office/drawing/2014/main" id="{3599DB66-AF59-67D7-E6C7-DD83FD62D295}"/>
                </a:ext>
              </a:extLst>
            </p:cNvPr>
            <p:cNvSpPr txBox="1"/>
            <p:nvPr/>
          </p:nvSpPr>
          <p:spPr>
            <a:xfrm>
              <a:off x="1003782" y="2988785"/>
              <a:ext cx="1829347" cy="116955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1" i="0" u="none" strike="noStrike" kern="1200" cap="none" spc="0" normalizeH="0" baseline="0" noProof="0">
                  <a:ln>
                    <a:noFill/>
                  </a:ln>
                  <a:effectLst/>
                  <a:uLnTx/>
                  <a:uFillTx/>
                  <a:latin typeface="Source Sans Pro"/>
                  <a:ea typeface="+mn-ea"/>
                  <a:cs typeface="+mn-cs"/>
                </a:rPr>
                <a:t>Michael Zakall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effectLst/>
                  <a:uLnTx/>
                  <a:uFillTx/>
                  <a:latin typeface="Source Sans Pro"/>
                  <a:ea typeface="+mn-ea"/>
                  <a:cs typeface="+mn-cs"/>
                </a:rPr>
                <a:t>(he/</a:t>
              </a:r>
              <a:r>
                <a:rPr kumimoji="0" lang="de-DE" sz="1000" b="0" i="0" u="none" strike="noStrike" kern="1200" cap="none" spc="0" normalizeH="0" baseline="0" noProof="0" err="1">
                  <a:ln>
                    <a:noFill/>
                  </a:ln>
                  <a:effectLst/>
                  <a:uLnTx/>
                  <a:uFillTx/>
                  <a:latin typeface="Source Sans Pro"/>
                  <a:ea typeface="+mn-ea"/>
                  <a:cs typeface="+mn-cs"/>
                </a:rPr>
                <a:t>him</a:t>
              </a:r>
              <a:r>
                <a:rPr kumimoji="0" lang="de-DE" sz="1000" b="0" i="0" u="none" strike="noStrike" kern="1200" cap="none" spc="0" normalizeH="0" baseline="0" noProof="0">
                  <a:ln>
                    <a:noFill/>
                  </a:ln>
                  <a:effectLst/>
                  <a:uLnTx/>
                  <a:uFillTx/>
                  <a:latin typeface="Source Sans Pro"/>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a:ln>
                  <a:noFill/>
                </a:ln>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AT" sz="1000" b="0" i="0" u="none" strike="noStrike" kern="1200" cap="none" spc="0" normalizeH="0" baseline="0" noProof="0">
                  <a:ln>
                    <a:noFill/>
                  </a:ln>
                  <a:effectLst/>
                  <a:uLnTx/>
                  <a:uFillTx/>
                  <a:latin typeface="Source Sans Pro"/>
                  <a:ea typeface="+mn-ea"/>
                  <a:cs typeface="+mn-cs"/>
                </a:rPr>
                <a:t>Talent Manager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a:ln>
                  <a:noFill/>
                </a:ln>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AT" sz="1000" b="0" i="0" u="none" strike="noStrike" kern="1200" cap="none" spc="0" normalizeH="0" baseline="0" noProof="0">
                  <a:ln>
                    <a:noFill/>
                  </a:ln>
                  <a:effectLst/>
                  <a:uLnTx/>
                  <a:uFillTx/>
                  <a:latin typeface="Source Sans Pro"/>
                  <a:ea typeface="+mn-ea"/>
                  <a:cs typeface="+mn-cs"/>
                  <a:hlinkClick r:id="rId7">
                    <a:extLst>
                      <a:ext uri="{A12FA001-AC4F-418D-AE19-62706E023703}">
                        <ahyp:hlinkClr xmlns:ahyp="http://schemas.microsoft.com/office/drawing/2018/hyperlinkcolor" val="tx"/>
                      </a:ext>
                    </a:extLst>
                  </a:hlinkClick>
                </a:rPr>
                <a:t>michael.zakall@myAbility.org</a:t>
              </a:r>
              <a:r>
                <a:rPr kumimoji="0" lang="de-AT" sz="1000" b="0" i="0" u="none" strike="noStrike" kern="1200" cap="none" spc="0" normalizeH="0" baseline="0" noProof="0">
                  <a:ln>
                    <a:noFill/>
                  </a:ln>
                  <a:effectLst/>
                  <a:uLnTx/>
                  <a:uFillTx/>
                  <a:latin typeface="Source Sans Pro"/>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AT" sz="1000" b="0" i="0" u="none" strike="noStrike" kern="1200" cap="none" spc="0" normalizeH="0" baseline="0" noProof="0">
                  <a:ln>
                    <a:noFill/>
                  </a:ln>
                  <a:effectLst/>
                  <a:uLnTx/>
                  <a:uFillTx/>
                  <a:latin typeface="Source Sans Pro"/>
                  <a:ea typeface="+mn-ea"/>
                  <a:cs typeface="+mn-cs"/>
                </a:rPr>
                <a:t>+43 (699) 165 61 22 5</a:t>
              </a:r>
              <a:endParaRPr kumimoji="0" lang="de-DE" sz="1000" b="0" i="0" u="none" strike="noStrike" kern="1200" cap="none" spc="0" normalizeH="0" baseline="0" noProof="0">
                <a:ln>
                  <a:noFill/>
                </a:ln>
                <a:effectLst/>
                <a:uLnTx/>
                <a:uFillTx/>
                <a:latin typeface="Source Sans Pro"/>
                <a:ea typeface="+mn-ea"/>
                <a:cs typeface="+mn-cs"/>
              </a:endParaRPr>
            </a:p>
          </p:txBody>
        </p:sp>
      </p:grpSp>
      <p:grpSp>
        <p:nvGrpSpPr>
          <p:cNvPr id="17" name="Gruppieren 16" descr="Viviane Martin&#10;(she/her)&#10;&#10;Talent Manager &amp; &#10;Communications&#10;viviane.martin@myAbility.org  &#10;+43 (660) 867 74 63">
            <a:extLst>
              <a:ext uri="{FF2B5EF4-FFF2-40B4-BE49-F238E27FC236}">
                <a16:creationId xmlns:a16="http://schemas.microsoft.com/office/drawing/2014/main" id="{1C944B2A-5597-F705-21C8-958050EABD76}"/>
              </a:ext>
            </a:extLst>
          </p:cNvPr>
          <p:cNvGrpSpPr/>
          <p:nvPr/>
        </p:nvGrpSpPr>
        <p:grpSpPr>
          <a:xfrm>
            <a:off x="4628981" y="1555390"/>
            <a:ext cx="2147903" cy="2671467"/>
            <a:chOff x="4947818" y="1535991"/>
            <a:chExt cx="2147903" cy="2671467"/>
          </a:xfrm>
        </p:grpSpPr>
        <p:sp>
          <p:nvSpPr>
            <p:cNvPr id="6" name="Rechteck 5">
              <a:extLst>
                <a:ext uri="{FF2B5EF4-FFF2-40B4-BE49-F238E27FC236}">
                  <a16:creationId xmlns:a16="http://schemas.microsoft.com/office/drawing/2014/main" id="{7594D05C-29FF-CC26-CFE9-810CA0CA7F6C}"/>
                </a:ext>
                <a:ext uri="{C183D7F6-B498-43B3-948B-1728B52AA6E4}">
                  <adec:decorative xmlns:adec="http://schemas.microsoft.com/office/drawing/2017/decorative" val="1"/>
                </a:ext>
              </a:extLst>
            </p:cNvPr>
            <p:cNvSpPr/>
            <p:nvPr/>
          </p:nvSpPr>
          <p:spPr>
            <a:xfrm>
              <a:off x="4947818" y="2234861"/>
              <a:ext cx="2147903" cy="1972597"/>
            </a:xfrm>
            <a:prstGeom prst="rect">
              <a:avLst/>
            </a:prstGeom>
            <a:solidFill>
              <a:schemeClr val="accent1">
                <a:lumMod val="40000"/>
                <a:lumOff val="60000"/>
              </a:schemeClr>
            </a:solidFill>
            <a:ln>
              <a:solidFill>
                <a:schemeClr val="tx1"/>
              </a:solidFill>
              <a:extLst>
                <a:ext uri="{C807C97D-BFC1-408E-A445-0C87EB9F89A2}">
                  <ask:lineSketchStyleProps xmlns:ask="http://schemas.microsoft.com/office/drawing/2018/sketchyshapes" sd="4293693065">
                    <a:custGeom>
                      <a:avLst/>
                      <a:gdLst>
                        <a:gd name="connsiteX0" fmla="*/ 0 w 1908856"/>
                        <a:gd name="connsiteY0" fmla="*/ 0 h 1648288"/>
                        <a:gd name="connsiteX1" fmla="*/ 1908856 w 1908856"/>
                        <a:gd name="connsiteY1" fmla="*/ 0 h 1648288"/>
                        <a:gd name="connsiteX2" fmla="*/ 1908856 w 1908856"/>
                        <a:gd name="connsiteY2" fmla="*/ 1648288 h 1648288"/>
                        <a:gd name="connsiteX3" fmla="*/ 0 w 1908856"/>
                        <a:gd name="connsiteY3" fmla="*/ 1648288 h 1648288"/>
                        <a:gd name="connsiteX4" fmla="*/ 0 w 1908856"/>
                        <a:gd name="connsiteY4" fmla="*/ 0 h 164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8856" h="1648288" fill="none" extrusionOk="0">
                          <a:moveTo>
                            <a:pt x="0" y="0"/>
                          </a:moveTo>
                          <a:cubicBezTo>
                            <a:pt x="411248" y="-86956"/>
                            <a:pt x="1402185" y="-19116"/>
                            <a:pt x="1908856" y="0"/>
                          </a:cubicBezTo>
                          <a:cubicBezTo>
                            <a:pt x="1902652" y="353111"/>
                            <a:pt x="1853842" y="1363403"/>
                            <a:pt x="1908856" y="1648288"/>
                          </a:cubicBezTo>
                          <a:cubicBezTo>
                            <a:pt x="1135679" y="1568596"/>
                            <a:pt x="456406" y="1642161"/>
                            <a:pt x="0" y="1648288"/>
                          </a:cubicBezTo>
                          <a:cubicBezTo>
                            <a:pt x="35415" y="1173737"/>
                            <a:pt x="70107" y="401420"/>
                            <a:pt x="0" y="0"/>
                          </a:cubicBezTo>
                          <a:close/>
                        </a:path>
                        <a:path w="1908856" h="1648288" stroke="0" extrusionOk="0">
                          <a:moveTo>
                            <a:pt x="0" y="0"/>
                          </a:moveTo>
                          <a:cubicBezTo>
                            <a:pt x="592631" y="58260"/>
                            <a:pt x="1631806" y="-159265"/>
                            <a:pt x="1908856" y="0"/>
                          </a:cubicBezTo>
                          <a:cubicBezTo>
                            <a:pt x="1825245" y="264845"/>
                            <a:pt x="1986535" y="1373889"/>
                            <a:pt x="1908856" y="1648288"/>
                          </a:cubicBezTo>
                          <a:cubicBezTo>
                            <a:pt x="1714898" y="1585071"/>
                            <a:pt x="660196" y="1745703"/>
                            <a:pt x="0" y="1648288"/>
                          </a:cubicBezTo>
                          <a:cubicBezTo>
                            <a:pt x="-135329" y="1470798"/>
                            <a:pt x="45209" y="421894"/>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t" anchorCtr="0">
              <a:normAutofit/>
            </a:bodyPr>
            <a:lstStyle/>
            <a:p>
              <a:pPr marL="0" marR="0" indent="0" algn="ctr" defTabSz="685800" eaLnBrk="1" fontAlgn="auto" latinLnBrk="0" hangingPunct="1">
                <a:lnSpc>
                  <a:spcPct val="80000"/>
                </a:lnSpc>
                <a:spcBef>
                  <a:spcPts val="375"/>
                </a:spcBef>
                <a:spcAft>
                  <a:spcPts val="0"/>
                </a:spcAft>
                <a:buClrTx/>
                <a:buSzTx/>
                <a:buFont typeface="Arial" panose="020B0604020202020204" pitchFamily="34" charset="0"/>
                <a:buNone/>
                <a:tabLst/>
              </a:pPr>
              <a:endParaRPr kumimoji="0" lang="de-AT" sz="105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endParaRPr>
            </a:p>
          </p:txBody>
        </p:sp>
        <p:pic>
          <p:nvPicPr>
            <p:cNvPr id="9" name="Grafik 8" descr="Portrait von Viviane Martin, weiblich gelesene Person mit halblangem lockigen Haar und schwarzem Rollkragenpullover.">
              <a:extLst>
                <a:ext uri="{FF2B5EF4-FFF2-40B4-BE49-F238E27FC236}">
                  <a16:creationId xmlns:a16="http://schemas.microsoft.com/office/drawing/2014/main" id="{1FF9091D-5D5B-24F0-10FA-D4478F463857}"/>
                </a:ext>
              </a:extLst>
            </p:cNvPr>
            <p:cNvPicPr preferRelativeResize="0">
              <a:picLocks/>
            </p:cNvPicPr>
            <p:nvPr/>
          </p:nvPicPr>
          <p:blipFill>
            <a:blip r:embed="rId8" cstate="print">
              <a:extLst>
                <a:ext uri="{28A0092B-C50C-407E-A947-70E740481C1C}">
                  <a14:useLocalDpi xmlns:a14="http://schemas.microsoft.com/office/drawing/2010/main" val="0"/>
                </a:ext>
              </a:extLst>
            </a:blip>
            <a:srcRect/>
            <a:stretch/>
          </p:blipFill>
          <p:spPr>
            <a:xfrm>
              <a:off x="5425288" y="1535991"/>
              <a:ext cx="1210792" cy="1249664"/>
            </a:xfrm>
            <a:prstGeom prst="ellipse">
              <a:avLst/>
            </a:prstGeom>
          </p:spPr>
        </p:pic>
        <p:sp>
          <p:nvSpPr>
            <p:cNvPr id="11" name="Textfeld 10">
              <a:extLst>
                <a:ext uri="{FF2B5EF4-FFF2-40B4-BE49-F238E27FC236}">
                  <a16:creationId xmlns:a16="http://schemas.microsoft.com/office/drawing/2014/main" id="{B841EE49-A292-E66E-63F0-FC1130E22B58}"/>
                </a:ext>
              </a:extLst>
            </p:cNvPr>
            <p:cNvSpPr txBox="1"/>
            <p:nvPr/>
          </p:nvSpPr>
          <p:spPr>
            <a:xfrm>
              <a:off x="5143335" y="2983415"/>
              <a:ext cx="1834156"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1" i="0" u="none" strike="noStrike" kern="1200" cap="none" spc="0" normalizeH="0" baseline="0" noProof="0">
                  <a:ln>
                    <a:noFill/>
                  </a:ln>
                  <a:effectLst/>
                  <a:uLnTx/>
                  <a:uFillTx/>
                  <a:latin typeface="Source Sans Pro"/>
                  <a:ea typeface="+mn-ea"/>
                  <a:cs typeface="+mn-cs"/>
                </a:rPr>
                <a:t>Viviane</a:t>
              </a:r>
              <a:r>
                <a:rPr kumimoji="0" lang="de-AT" sz="1000" b="1" i="0" u="none" strike="noStrike" kern="1200" cap="none" spc="0" normalizeH="0" baseline="0" noProof="0">
                  <a:ln>
                    <a:noFill/>
                  </a:ln>
                  <a:effectLst/>
                  <a:uLnTx/>
                  <a:uFillTx/>
                  <a:latin typeface="Source Sans Pro"/>
                  <a:ea typeface="+mn-ea"/>
                  <a:cs typeface="+mn-cs"/>
                </a:rPr>
                <a:t> Martin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AT" sz="1000" b="0" i="0" u="none" strike="noStrike" kern="1200" cap="none" spc="0" normalizeH="0" baseline="0" noProof="0">
                  <a:ln>
                    <a:noFill/>
                  </a:ln>
                  <a:effectLst/>
                  <a:uLnTx/>
                  <a:uFillTx/>
                  <a:latin typeface="Source Sans Pro"/>
                  <a:ea typeface="+mn-ea"/>
                  <a:cs typeface="+mn-cs"/>
                </a:rPr>
                <a:t>(</a:t>
              </a:r>
              <a:r>
                <a:rPr kumimoji="0" lang="de-AT" sz="1000" b="0" i="0" u="none" strike="noStrike" kern="1200" cap="none" spc="0" normalizeH="0" baseline="0" noProof="0" err="1">
                  <a:ln>
                    <a:noFill/>
                  </a:ln>
                  <a:effectLst/>
                  <a:uLnTx/>
                  <a:uFillTx/>
                  <a:latin typeface="Source Sans Pro"/>
                  <a:ea typeface="+mn-ea"/>
                  <a:cs typeface="+mn-cs"/>
                </a:rPr>
                <a:t>she</a:t>
              </a:r>
              <a:r>
                <a:rPr kumimoji="0" lang="de-AT" sz="1000" b="0" i="0" u="none" strike="noStrike" kern="1200" cap="none" spc="0" normalizeH="0" baseline="0" noProof="0">
                  <a:ln>
                    <a:noFill/>
                  </a:ln>
                  <a:effectLst/>
                  <a:uLnTx/>
                  <a:uFillTx/>
                  <a:latin typeface="Source Sans Pro"/>
                  <a:ea typeface="+mn-ea"/>
                  <a:cs typeface="+mn-cs"/>
                </a:rPr>
                <a:t>/her)</a:t>
              </a:r>
            </a:p>
            <a:p>
              <a:pPr lvl="0">
                <a:defRPr/>
              </a:pPr>
              <a:endParaRPr lang="de-AT" sz="1000"/>
            </a:p>
            <a:p>
              <a:pPr lvl="0">
                <a:defRPr/>
              </a:pPr>
              <a:r>
                <a:rPr lang="de-AT" sz="1000"/>
                <a:t>Talent und Training Manager</a:t>
              </a:r>
              <a:endParaRPr kumimoji="0" lang="de-AT" sz="1000" b="0" i="0" u="none" strike="noStrike" kern="1200" cap="none" spc="0" normalizeH="0" baseline="0" noProof="0">
                <a:ln>
                  <a:noFill/>
                </a:ln>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AT" sz="1000" b="0" i="0" u="none" strike="noStrike" kern="1200" cap="none" spc="0" normalizeH="0" baseline="0" noProof="0">
                  <a:ln>
                    <a:noFill/>
                  </a:ln>
                  <a:effectLst/>
                  <a:uLnTx/>
                  <a:uFillTx/>
                  <a:latin typeface="Source Sans Pro"/>
                  <a:ea typeface="+mn-ea"/>
                  <a:cs typeface="+mn-cs"/>
                  <a:hlinkClick r:id="rId9">
                    <a:extLst>
                      <a:ext uri="{A12FA001-AC4F-418D-AE19-62706E023703}">
                        <ahyp:hlinkClr xmlns:ahyp="http://schemas.microsoft.com/office/drawing/2018/hyperlinkcolor" val="tx"/>
                      </a:ext>
                    </a:extLst>
                  </a:hlinkClick>
                </a:rPr>
                <a:t>viviane.martin@myAbility.org</a:t>
              </a:r>
              <a:r>
                <a:rPr kumimoji="0" lang="de-AT" sz="1000" b="0" i="0" u="none" strike="noStrike" kern="1200" cap="none" spc="0" normalizeH="0" baseline="0" noProof="0">
                  <a:ln>
                    <a:noFill/>
                  </a:ln>
                  <a:effectLst/>
                  <a:uLnTx/>
                  <a:uFillTx/>
                  <a:latin typeface="Source Sans Pro"/>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AT" sz="1000" b="0" i="0" u="none" strike="noStrike" kern="1200" cap="none" spc="0" normalizeH="0" baseline="0" noProof="0">
                  <a:ln>
                    <a:noFill/>
                  </a:ln>
                  <a:effectLst/>
                  <a:uLnTx/>
                  <a:uFillTx/>
                  <a:latin typeface="Source Sans Pro"/>
                  <a:ea typeface="+mn-ea"/>
                  <a:cs typeface="+mn-cs"/>
                </a:rPr>
                <a:t>+43 (660) 867 74 63</a:t>
              </a:r>
            </a:p>
          </p:txBody>
        </p:sp>
      </p:grpSp>
    </p:spTree>
    <p:extLst>
      <p:ext uri="{BB962C8B-B14F-4D97-AF65-F5344CB8AC3E}">
        <p14:creationId xmlns:p14="http://schemas.microsoft.com/office/powerpoint/2010/main" val="34904439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245E-774D-2FE4-4755-C88B11C962D9}"/>
            </a:ext>
          </a:extLst>
        </p:cNvPr>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F1814898-9976-C012-50FB-2E6A4E0726C3}"/>
              </a:ext>
              <a:ext uri="{C183D7F6-B498-43B3-948B-1728B52AA6E4}">
                <adec:decorative xmlns:adec="http://schemas.microsoft.com/office/drawing/2017/decorative" val="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06" imgH="306" progId="TCLayout.ActiveDocument.1">
                  <p:embed/>
                </p:oleObj>
              </mc:Choice>
              <mc:Fallback>
                <p:oleObj name="think-cell Folie" r:id="rId4" imgW="306" imgH="306" progId="TCLayout.ActiveDocument.1">
                  <p:embed/>
                  <p:pic>
                    <p:nvPicPr>
                      <p:cNvPr id="7" name="Objekt 6" hidden="1">
                        <a:extLst>
                          <a:ext uri="{FF2B5EF4-FFF2-40B4-BE49-F238E27FC236}">
                            <a16:creationId xmlns:a16="http://schemas.microsoft.com/office/drawing/2014/main" id="{F1814898-9976-C012-50FB-2E6A4E0726C3}"/>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Textplatzhalter 3">
            <a:extLst>
              <a:ext uri="{FF2B5EF4-FFF2-40B4-BE49-F238E27FC236}">
                <a16:creationId xmlns:a16="http://schemas.microsoft.com/office/drawing/2014/main" id="{29AA67A2-1D23-0498-8F7E-3E0289CF1387}"/>
              </a:ext>
            </a:extLst>
          </p:cNvPr>
          <p:cNvSpPr>
            <a:spLocks noGrp="1"/>
          </p:cNvSpPr>
          <p:nvPr>
            <p:ph type="title" idx="4294967295"/>
          </p:nvPr>
        </p:nvSpPr>
        <p:spPr>
          <a:xfrm>
            <a:off x="2371720" y="916643"/>
            <a:ext cx="4405164" cy="34995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de-AT" sz="1400" b="1">
                <a:solidFill>
                  <a:schemeClr val="bg2"/>
                </a:solidFill>
                <a:latin typeface="+mn-lt"/>
                <a:ea typeface="+mn-ea"/>
                <a:cs typeface="+mn-cs"/>
              </a:rPr>
              <a:t>Talent Team</a:t>
            </a:r>
            <a:endParaRPr kumimoji="0" lang="de-AT" sz="1400" b="1" i="0" u="none" strike="noStrike" kern="1200" cap="none" spc="0" normalizeH="0" baseline="0" noProof="0">
              <a:ln>
                <a:noFill/>
              </a:ln>
              <a:solidFill>
                <a:schemeClr val="bg2"/>
              </a:solidFill>
              <a:effectLst/>
              <a:uLnTx/>
              <a:uFillTx/>
              <a:latin typeface="+mn-lt"/>
              <a:ea typeface="+mn-ea"/>
              <a:cs typeface="+mn-cs"/>
            </a:endParaRPr>
          </a:p>
        </p:txBody>
      </p:sp>
      <p:grpSp>
        <p:nvGrpSpPr>
          <p:cNvPr id="35" name="Gruppieren 34" descr="Pia Leichtfried&#10;(she/her)&#10;&#10;Talent Programme Lead&#10;&#10;Email: pia.leichtfried@myAbility.org   &#10;Telefon: +43 (660) 707 37 49">
            <a:extLst>
              <a:ext uri="{FF2B5EF4-FFF2-40B4-BE49-F238E27FC236}">
                <a16:creationId xmlns:a16="http://schemas.microsoft.com/office/drawing/2014/main" id="{0A6BDB14-BFF4-B5E0-826D-D9B331766AD2}"/>
              </a:ext>
            </a:extLst>
          </p:cNvPr>
          <p:cNvGrpSpPr/>
          <p:nvPr/>
        </p:nvGrpSpPr>
        <p:grpSpPr>
          <a:xfrm>
            <a:off x="628508" y="1795126"/>
            <a:ext cx="2147903" cy="2690386"/>
            <a:chOff x="4806275" y="1773330"/>
            <a:chExt cx="2147903" cy="2690386"/>
          </a:xfrm>
        </p:grpSpPr>
        <p:sp>
          <p:nvSpPr>
            <p:cNvPr id="30" name="Rechteck 29">
              <a:extLst>
                <a:ext uri="{FF2B5EF4-FFF2-40B4-BE49-F238E27FC236}">
                  <a16:creationId xmlns:a16="http://schemas.microsoft.com/office/drawing/2014/main" id="{B719F948-01ED-67B1-F4FD-9C2D1334A413}"/>
                </a:ext>
                <a:ext uri="{C183D7F6-B498-43B3-948B-1728B52AA6E4}">
                  <adec:decorative xmlns:adec="http://schemas.microsoft.com/office/drawing/2017/decorative" val="1"/>
                </a:ext>
              </a:extLst>
            </p:cNvPr>
            <p:cNvSpPr/>
            <p:nvPr/>
          </p:nvSpPr>
          <p:spPr>
            <a:xfrm>
              <a:off x="4806275" y="2491119"/>
              <a:ext cx="2147903" cy="1972597"/>
            </a:xfrm>
            <a:prstGeom prst="rect">
              <a:avLst/>
            </a:prstGeom>
            <a:solidFill>
              <a:schemeClr val="accent1">
                <a:lumMod val="40000"/>
                <a:lumOff val="60000"/>
              </a:schemeClr>
            </a:solidFill>
            <a:ln>
              <a:solidFill>
                <a:schemeClr val="tx1"/>
              </a:solidFill>
              <a:extLst>
                <a:ext uri="{C807C97D-BFC1-408E-A445-0C87EB9F89A2}">
                  <ask:lineSketchStyleProps xmlns:ask="http://schemas.microsoft.com/office/drawing/2018/sketchyshapes" sd="4293693065">
                    <a:custGeom>
                      <a:avLst/>
                      <a:gdLst>
                        <a:gd name="connsiteX0" fmla="*/ 0 w 1908856"/>
                        <a:gd name="connsiteY0" fmla="*/ 0 h 1648288"/>
                        <a:gd name="connsiteX1" fmla="*/ 1908856 w 1908856"/>
                        <a:gd name="connsiteY1" fmla="*/ 0 h 1648288"/>
                        <a:gd name="connsiteX2" fmla="*/ 1908856 w 1908856"/>
                        <a:gd name="connsiteY2" fmla="*/ 1648288 h 1648288"/>
                        <a:gd name="connsiteX3" fmla="*/ 0 w 1908856"/>
                        <a:gd name="connsiteY3" fmla="*/ 1648288 h 1648288"/>
                        <a:gd name="connsiteX4" fmla="*/ 0 w 1908856"/>
                        <a:gd name="connsiteY4" fmla="*/ 0 h 164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8856" h="1648288" fill="none" extrusionOk="0">
                          <a:moveTo>
                            <a:pt x="0" y="0"/>
                          </a:moveTo>
                          <a:cubicBezTo>
                            <a:pt x="411248" y="-86956"/>
                            <a:pt x="1402185" y="-19116"/>
                            <a:pt x="1908856" y="0"/>
                          </a:cubicBezTo>
                          <a:cubicBezTo>
                            <a:pt x="1902652" y="353111"/>
                            <a:pt x="1853842" y="1363403"/>
                            <a:pt x="1908856" y="1648288"/>
                          </a:cubicBezTo>
                          <a:cubicBezTo>
                            <a:pt x="1135679" y="1568596"/>
                            <a:pt x="456406" y="1642161"/>
                            <a:pt x="0" y="1648288"/>
                          </a:cubicBezTo>
                          <a:cubicBezTo>
                            <a:pt x="35415" y="1173737"/>
                            <a:pt x="70107" y="401420"/>
                            <a:pt x="0" y="0"/>
                          </a:cubicBezTo>
                          <a:close/>
                        </a:path>
                        <a:path w="1908856" h="1648288" stroke="0" extrusionOk="0">
                          <a:moveTo>
                            <a:pt x="0" y="0"/>
                          </a:moveTo>
                          <a:cubicBezTo>
                            <a:pt x="592631" y="58260"/>
                            <a:pt x="1631806" y="-159265"/>
                            <a:pt x="1908856" y="0"/>
                          </a:cubicBezTo>
                          <a:cubicBezTo>
                            <a:pt x="1825245" y="264845"/>
                            <a:pt x="1986535" y="1373889"/>
                            <a:pt x="1908856" y="1648288"/>
                          </a:cubicBezTo>
                          <a:cubicBezTo>
                            <a:pt x="1714898" y="1585071"/>
                            <a:pt x="660196" y="1745703"/>
                            <a:pt x="0" y="1648288"/>
                          </a:cubicBezTo>
                          <a:cubicBezTo>
                            <a:pt x="-135329" y="1470798"/>
                            <a:pt x="45209" y="421894"/>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t" anchorCtr="0">
              <a:normAutofit/>
            </a:bodyPr>
            <a:lstStyle/>
            <a:p>
              <a:pPr marL="0" marR="0" indent="0" algn="ctr" defTabSz="685800" eaLnBrk="1" fontAlgn="auto" latinLnBrk="0" hangingPunct="1">
                <a:lnSpc>
                  <a:spcPct val="80000"/>
                </a:lnSpc>
                <a:spcBef>
                  <a:spcPts val="375"/>
                </a:spcBef>
                <a:spcAft>
                  <a:spcPts val="0"/>
                </a:spcAft>
                <a:buClrTx/>
                <a:buSzTx/>
                <a:buFont typeface="Arial" panose="020B0604020202020204" pitchFamily="34" charset="0"/>
                <a:buNone/>
                <a:tabLst/>
              </a:pPr>
              <a:endParaRPr kumimoji="0" lang="de-AT" sz="105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endParaRPr>
            </a:p>
          </p:txBody>
        </p:sp>
        <p:pic>
          <p:nvPicPr>
            <p:cNvPr id="31" name="Grafik 30" descr="Portrait von Pia Leichtfried, weiblich gelesene Person mit schulterlangem blondem Haar und blauem Blazer.">
              <a:extLst>
                <a:ext uri="{FF2B5EF4-FFF2-40B4-BE49-F238E27FC236}">
                  <a16:creationId xmlns:a16="http://schemas.microsoft.com/office/drawing/2014/main" id="{FD1EB2E4-F368-DA4B-FD87-77FBADD43B9B}"/>
                </a:ext>
              </a:extLst>
            </p:cNvPr>
            <p:cNvPicPr preferRelativeResize="0">
              <a:picLocks/>
            </p:cNvPicPr>
            <p:nvPr/>
          </p:nvPicPr>
          <p:blipFill>
            <a:blip r:embed="rId6" cstate="print">
              <a:extLst>
                <a:ext uri="{28A0092B-C50C-407E-A947-70E740481C1C}">
                  <a14:useLocalDpi xmlns:a14="http://schemas.microsoft.com/office/drawing/2010/main" val="0"/>
                </a:ext>
              </a:extLst>
            </a:blip>
            <a:srcRect/>
            <a:stretch/>
          </p:blipFill>
          <p:spPr>
            <a:xfrm>
              <a:off x="5221704" y="1773330"/>
              <a:ext cx="1254935" cy="1254935"/>
            </a:xfrm>
            <a:prstGeom prst="ellipse">
              <a:avLst/>
            </a:prstGeom>
          </p:spPr>
        </p:pic>
        <p:sp>
          <p:nvSpPr>
            <p:cNvPr id="32" name="Textfeld 31">
              <a:extLst>
                <a:ext uri="{FF2B5EF4-FFF2-40B4-BE49-F238E27FC236}">
                  <a16:creationId xmlns:a16="http://schemas.microsoft.com/office/drawing/2014/main" id="{686C5CBB-6712-1D38-2D46-4B58E7A2503C}"/>
                </a:ext>
              </a:extLst>
            </p:cNvPr>
            <p:cNvSpPr txBox="1"/>
            <p:nvPr/>
          </p:nvSpPr>
          <p:spPr>
            <a:xfrm>
              <a:off x="4978706" y="3214563"/>
              <a:ext cx="1832553" cy="116955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1" i="0" u="none" strike="noStrike" kern="1200" cap="none" spc="0" normalizeH="0" baseline="0" noProof="0">
                  <a:ln>
                    <a:noFill/>
                  </a:ln>
                  <a:effectLst/>
                  <a:uLnTx/>
                  <a:uFillTx/>
                  <a:latin typeface="Source Sans Pro"/>
                  <a:ea typeface="+mn-ea"/>
                  <a:cs typeface="+mn-cs"/>
                </a:rPr>
                <a:t>Pia Leichtfried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AT" sz="1000" b="0" i="0" u="none" strike="noStrike" kern="1200" cap="none" spc="0" normalizeH="0" baseline="0" noProof="0">
                  <a:ln>
                    <a:noFill/>
                  </a:ln>
                  <a:effectLst/>
                  <a:uLnTx/>
                  <a:uFillTx/>
                  <a:latin typeface="Source Sans Pro"/>
                  <a:ea typeface="+mn-ea"/>
                  <a:cs typeface="+mn-cs"/>
                </a:rPr>
                <a:t>(</a:t>
              </a:r>
              <a:r>
                <a:rPr kumimoji="0" lang="de-AT" sz="1000" b="0" i="0" u="none" strike="noStrike" kern="1200" cap="none" spc="0" normalizeH="0" baseline="0" noProof="0" err="1">
                  <a:ln>
                    <a:noFill/>
                  </a:ln>
                  <a:effectLst/>
                  <a:uLnTx/>
                  <a:uFillTx/>
                  <a:latin typeface="Source Sans Pro"/>
                  <a:ea typeface="+mn-ea"/>
                  <a:cs typeface="+mn-cs"/>
                </a:rPr>
                <a:t>she</a:t>
              </a:r>
              <a:r>
                <a:rPr kumimoji="0" lang="de-AT" sz="1000" b="0" i="0" u="none" strike="noStrike" kern="1200" cap="none" spc="0" normalizeH="0" baseline="0" noProof="0">
                  <a:ln>
                    <a:noFill/>
                  </a:ln>
                  <a:effectLst/>
                  <a:uLnTx/>
                  <a:uFillTx/>
                  <a:latin typeface="Source Sans Pro"/>
                  <a:ea typeface="+mn-ea"/>
                  <a:cs typeface="+mn-cs"/>
                </a:rPr>
                <a:t>/her)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a:ln>
                  <a:noFill/>
                </a:ln>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AT" sz="1000" b="0" i="0" u="none" strike="noStrike" kern="1200" cap="none" spc="0" normalizeH="0" baseline="0" noProof="0">
                  <a:ln>
                    <a:noFill/>
                  </a:ln>
                  <a:effectLst/>
                  <a:uLnTx/>
                  <a:uFillTx/>
                  <a:latin typeface="Source Sans Pro"/>
                  <a:ea typeface="+mn-ea"/>
                  <a:cs typeface="+mn-cs"/>
                </a:rPr>
                <a:t>Talent Programme Lead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a:ln>
                  <a:noFill/>
                </a:ln>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AT" sz="1000" b="0" i="0" u="none" strike="noStrike" kern="1200" cap="none" spc="0" normalizeH="0" baseline="0" noProof="0">
                  <a:ln>
                    <a:noFill/>
                  </a:ln>
                  <a:effectLst/>
                  <a:uLnTx/>
                  <a:uFillTx/>
                  <a:latin typeface="Source Sans Pro"/>
                  <a:ea typeface="+mn-ea"/>
                  <a:cs typeface="+mn-cs"/>
                  <a:hlinkClick r:id="rId7">
                    <a:extLst>
                      <a:ext uri="{A12FA001-AC4F-418D-AE19-62706E023703}">
                        <ahyp:hlinkClr xmlns:ahyp="http://schemas.microsoft.com/office/drawing/2018/hyperlinkcolor" val="tx"/>
                      </a:ext>
                    </a:extLst>
                  </a:hlinkClick>
                </a:rPr>
                <a:t>pia.leichtfried@myAbility.org</a:t>
              </a:r>
              <a:r>
                <a:rPr kumimoji="0" lang="de-AT" sz="1000" b="0" i="0" u="none" strike="noStrike" kern="1200" cap="none" spc="0" normalizeH="0" baseline="0" noProof="0">
                  <a:ln>
                    <a:noFill/>
                  </a:ln>
                  <a:effectLst/>
                  <a:uLnTx/>
                  <a:uFillTx/>
                  <a:latin typeface="Source Sans Pro"/>
                  <a:ea typeface="+mn-ea"/>
                  <a:cs typeface="+mn-cs"/>
                </a:rPr>
                <a:t> </a:t>
              </a:r>
              <a:r>
                <a:rPr kumimoji="0" lang="de-DE" sz="1000" b="0" i="0" u="none" strike="noStrike" kern="1200" cap="none" spc="0" normalizeH="0" baseline="0" noProof="0">
                  <a:ln>
                    <a:noFill/>
                  </a:ln>
                  <a:effectLst/>
                  <a:uLnTx/>
                  <a:uFillTx/>
                  <a:latin typeface="Source Sans Pro"/>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AT" sz="1000" b="0" i="0" u="none" strike="noStrike" kern="1200" cap="none" spc="0" normalizeH="0" baseline="0" noProof="0">
                  <a:ln>
                    <a:noFill/>
                  </a:ln>
                  <a:effectLst/>
                  <a:uLnTx/>
                  <a:uFillTx/>
                  <a:latin typeface="Source Sans Pro"/>
                  <a:ea typeface="+mn-ea"/>
                  <a:cs typeface="+mn-cs"/>
                </a:rPr>
                <a:t>+43 (660) 707 37 49</a:t>
              </a:r>
              <a:endParaRPr kumimoji="0" lang="de-DE" sz="1000" b="0" i="0" u="none" strike="noStrike" kern="1200" cap="none" spc="0" normalizeH="0" baseline="0" noProof="0">
                <a:ln>
                  <a:noFill/>
                </a:ln>
                <a:effectLst/>
                <a:uLnTx/>
                <a:uFillTx/>
                <a:latin typeface="Source Sans Pro"/>
                <a:ea typeface="+mn-ea"/>
                <a:cs typeface="+mn-cs"/>
              </a:endParaRPr>
            </a:p>
          </p:txBody>
        </p:sp>
      </p:grpSp>
      <p:grpSp>
        <p:nvGrpSpPr>
          <p:cNvPr id="21" name="Gruppieren 20" descr="Stefanie Kirwald&#10;(she/her)&#10;&#10;Inclusion Network Development&#10;&#10;Email: stefanie.kirwald@myAbility.org &#10;Telefon: +43 (660) 680 94 53">
            <a:extLst>
              <a:ext uri="{FF2B5EF4-FFF2-40B4-BE49-F238E27FC236}">
                <a16:creationId xmlns:a16="http://schemas.microsoft.com/office/drawing/2014/main" id="{FE05F24A-62AD-C388-12BF-0649F65A2663}"/>
              </a:ext>
            </a:extLst>
          </p:cNvPr>
          <p:cNvGrpSpPr/>
          <p:nvPr/>
        </p:nvGrpSpPr>
        <p:grpSpPr>
          <a:xfrm>
            <a:off x="3498048" y="1808213"/>
            <a:ext cx="2147903" cy="2702340"/>
            <a:chOff x="6907099" y="1526760"/>
            <a:chExt cx="2147903" cy="2702340"/>
          </a:xfrm>
        </p:grpSpPr>
        <p:sp>
          <p:nvSpPr>
            <p:cNvPr id="22" name="Rechteck 21">
              <a:extLst>
                <a:ext uri="{FF2B5EF4-FFF2-40B4-BE49-F238E27FC236}">
                  <a16:creationId xmlns:a16="http://schemas.microsoft.com/office/drawing/2014/main" id="{09B873B3-5D62-09F0-11E5-B7433E143222}"/>
                </a:ext>
                <a:ext uri="{C183D7F6-B498-43B3-948B-1728B52AA6E4}">
                  <adec:decorative xmlns:adec="http://schemas.microsoft.com/office/drawing/2017/decorative" val="1"/>
                </a:ext>
              </a:extLst>
            </p:cNvPr>
            <p:cNvSpPr/>
            <p:nvPr/>
          </p:nvSpPr>
          <p:spPr>
            <a:xfrm>
              <a:off x="6907099" y="2256503"/>
              <a:ext cx="2147903" cy="1972597"/>
            </a:xfrm>
            <a:prstGeom prst="rect">
              <a:avLst/>
            </a:prstGeom>
            <a:solidFill>
              <a:schemeClr val="accent1">
                <a:lumMod val="40000"/>
                <a:lumOff val="60000"/>
              </a:schemeClr>
            </a:solidFill>
            <a:ln>
              <a:solidFill>
                <a:schemeClr val="tx1"/>
              </a:solidFill>
              <a:extLst>
                <a:ext uri="{C807C97D-BFC1-408E-A445-0C87EB9F89A2}">
                  <ask:lineSketchStyleProps xmlns:ask="http://schemas.microsoft.com/office/drawing/2018/sketchyshapes" sd="4293693065">
                    <a:custGeom>
                      <a:avLst/>
                      <a:gdLst>
                        <a:gd name="connsiteX0" fmla="*/ 0 w 1908856"/>
                        <a:gd name="connsiteY0" fmla="*/ 0 h 1648288"/>
                        <a:gd name="connsiteX1" fmla="*/ 1908856 w 1908856"/>
                        <a:gd name="connsiteY1" fmla="*/ 0 h 1648288"/>
                        <a:gd name="connsiteX2" fmla="*/ 1908856 w 1908856"/>
                        <a:gd name="connsiteY2" fmla="*/ 1648288 h 1648288"/>
                        <a:gd name="connsiteX3" fmla="*/ 0 w 1908856"/>
                        <a:gd name="connsiteY3" fmla="*/ 1648288 h 1648288"/>
                        <a:gd name="connsiteX4" fmla="*/ 0 w 1908856"/>
                        <a:gd name="connsiteY4" fmla="*/ 0 h 164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8856" h="1648288" fill="none" extrusionOk="0">
                          <a:moveTo>
                            <a:pt x="0" y="0"/>
                          </a:moveTo>
                          <a:cubicBezTo>
                            <a:pt x="411248" y="-86956"/>
                            <a:pt x="1402185" y="-19116"/>
                            <a:pt x="1908856" y="0"/>
                          </a:cubicBezTo>
                          <a:cubicBezTo>
                            <a:pt x="1902652" y="353111"/>
                            <a:pt x="1853842" y="1363403"/>
                            <a:pt x="1908856" y="1648288"/>
                          </a:cubicBezTo>
                          <a:cubicBezTo>
                            <a:pt x="1135679" y="1568596"/>
                            <a:pt x="456406" y="1642161"/>
                            <a:pt x="0" y="1648288"/>
                          </a:cubicBezTo>
                          <a:cubicBezTo>
                            <a:pt x="35415" y="1173737"/>
                            <a:pt x="70107" y="401420"/>
                            <a:pt x="0" y="0"/>
                          </a:cubicBezTo>
                          <a:close/>
                        </a:path>
                        <a:path w="1908856" h="1648288" stroke="0" extrusionOk="0">
                          <a:moveTo>
                            <a:pt x="0" y="0"/>
                          </a:moveTo>
                          <a:cubicBezTo>
                            <a:pt x="592631" y="58260"/>
                            <a:pt x="1631806" y="-159265"/>
                            <a:pt x="1908856" y="0"/>
                          </a:cubicBezTo>
                          <a:cubicBezTo>
                            <a:pt x="1825245" y="264845"/>
                            <a:pt x="1986535" y="1373889"/>
                            <a:pt x="1908856" y="1648288"/>
                          </a:cubicBezTo>
                          <a:cubicBezTo>
                            <a:pt x="1714898" y="1585071"/>
                            <a:pt x="660196" y="1745703"/>
                            <a:pt x="0" y="1648288"/>
                          </a:cubicBezTo>
                          <a:cubicBezTo>
                            <a:pt x="-135329" y="1470798"/>
                            <a:pt x="45209" y="421894"/>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t" anchorCtr="0">
              <a:normAutofit/>
            </a:bodyPr>
            <a:lstStyle/>
            <a:p>
              <a:pPr marL="0" marR="0" indent="0" algn="ctr" defTabSz="685800" eaLnBrk="1" fontAlgn="auto" latinLnBrk="0" hangingPunct="1">
                <a:lnSpc>
                  <a:spcPct val="80000"/>
                </a:lnSpc>
                <a:spcBef>
                  <a:spcPts val="375"/>
                </a:spcBef>
                <a:spcAft>
                  <a:spcPts val="0"/>
                </a:spcAft>
                <a:buClrTx/>
                <a:buSzTx/>
                <a:buFont typeface="Arial" panose="020B0604020202020204" pitchFamily="34" charset="0"/>
                <a:buNone/>
                <a:tabLst/>
              </a:pPr>
              <a:endParaRPr kumimoji="0" lang="de-AT" sz="105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endParaRPr>
            </a:p>
          </p:txBody>
        </p:sp>
        <p:pic>
          <p:nvPicPr>
            <p:cNvPr id="23" name="Grafik 22" descr="Porträt von Stefanie Kirwald. Weiblich gelesene Person mit kurzen Haaren und Brille. Sie trägt ein weißes Hemd und einen lila Pullover.">
              <a:extLst>
                <a:ext uri="{FF2B5EF4-FFF2-40B4-BE49-F238E27FC236}">
                  <a16:creationId xmlns:a16="http://schemas.microsoft.com/office/drawing/2014/main" id="{25C76EED-F29D-1362-3F62-9C76F7E0FB44}"/>
                </a:ext>
              </a:extLst>
            </p:cNvPr>
            <p:cNvPicPr preferRelativeResize="0">
              <a:picLocks/>
            </p:cNvPicPr>
            <p:nvPr/>
          </p:nvPicPr>
          <p:blipFill>
            <a:blip r:embed="rId8" cstate="print">
              <a:extLst>
                <a:ext uri="{28A0092B-C50C-407E-A947-70E740481C1C}">
                  <a14:useLocalDpi xmlns:a14="http://schemas.microsoft.com/office/drawing/2010/main" val="0"/>
                </a:ext>
              </a:extLst>
            </a:blip>
            <a:srcRect/>
            <a:stretch/>
          </p:blipFill>
          <p:spPr>
            <a:xfrm>
              <a:off x="7401635" y="1526760"/>
              <a:ext cx="1225258" cy="1225258"/>
            </a:xfrm>
            <a:prstGeom prst="ellipse">
              <a:avLst/>
            </a:prstGeom>
          </p:spPr>
        </p:pic>
        <p:sp>
          <p:nvSpPr>
            <p:cNvPr id="24" name="Textfeld 23">
              <a:extLst>
                <a:ext uri="{FF2B5EF4-FFF2-40B4-BE49-F238E27FC236}">
                  <a16:creationId xmlns:a16="http://schemas.microsoft.com/office/drawing/2014/main" id="{94F7254F-F4C0-491E-E34C-3A7D5065FAD6}"/>
                </a:ext>
              </a:extLst>
            </p:cNvPr>
            <p:cNvSpPr txBox="1"/>
            <p:nvPr/>
          </p:nvSpPr>
          <p:spPr>
            <a:xfrm>
              <a:off x="6996001" y="2984270"/>
              <a:ext cx="1907895" cy="116955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1" i="0" u="none" strike="noStrike" kern="1200" cap="none" spc="0" normalizeH="0" baseline="0" noProof="0">
                  <a:ln>
                    <a:noFill/>
                  </a:ln>
                  <a:effectLst/>
                  <a:uLnTx/>
                  <a:uFillTx/>
                  <a:latin typeface="Source Sans Pro"/>
                  <a:ea typeface="+mn-ea"/>
                  <a:cs typeface="+mn-cs"/>
                </a:rPr>
                <a:t>Stefanie Kirwald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AT" sz="1000" b="0" i="0" u="none" strike="noStrike" kern="1200" cap="none" spc="0" normalizeH="0" baseline="0" noProof="0">
                  <a:ln>
                    <a:noFill/>
                  </a:ln>
                  <a:effectLst/>
                  <a:uLnTx/>
                  <a:uFillTx/>
                  <a:latin typeface="Source Sans Pro"/>
                  <a:ea typeface="+mn-ea"/>
                  <a:cs typeface="+mn-cs"/>
                </a:rPr>
                <a:t>(</a:t>
              </a:r>
              <a:r>
                <a:rPr kumimoji="0" lang="de-AT" sz="1000" b="0" i="0" u="none" strike="noStrike" kern="1200" cap="none" spc="0" normalizeH="0" baseline="0" noProof="0" err="1">
                  <a:ln>
                    <a:noFill/>
                  </a:ln>
                  <a:effectLst/>
                  <a:uLnTx/>
                  <a:uFillTx/>
                  <a:latin typeface="Source Sans Pro"/>
                  <a:ea typeface="+mn-ea"/>
                  <a:cs typeface="+mn-cs"/>
                </a:rPr>
                <a:t>she</a:t>
              </a:r>
              <a:r>
                <a:rPr kumimoji="0" lang="de-AT" sz="1000" b="0" i="0" u="none" strike="noStrike" kern="1200" cap="none" spc="0" normalizeH="0" baseline="0" noProof="0">
                  <a:ln>
                    <a:noFill/>
                  </a:ln>
                  <a:effectLst/>
                  <a:uLnTx/>
                  <a:uFillTx/>
                  <a:latin typeface="Source Sans Pro"/>
                  <a:ea typeface="+mn-ea"/>
                  <a:cs typeface="+mn-cs"/>
                </a:rPr>
                <a:t>/her)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a:ln>
                  <a:noFill/>
                </a:ln>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AT" sz="1000" b="0" i="0" u="none" strike="noStrike" kern="1200" cap="none" spc="0" normalizeH="0" baseline="0" noProof="0" err="1">
                  <a:ln>
                    <a:noFill/>
                  </a:ln>
                  <a:effectLst/>
                  <a:uLnTx/>
                  <a:uFillTx/>
                  <a:latin typeface="Source Sans Pro"/>
                  <a:ea typeface="+mn-ea"/>
                  <a:cs typeface="+mn-cs"/>
                </a:rPr>
                <a:t>Inclusion</a:t>
              </a:r>
              <a:r>
                <a:rPr kumimoji="0" lang="de-AT" sz="1000" b="0" i="0" u="none" strike="noStrike" kern="1200" cap="none" spc="0" normalizeH="0" baseline="0" noProof="0">
                  <a:ln>
                    <a:noFill/>
                  </a:ln>
                  <a:effectLst/>
                  <a:uLnTx/>
                  <a:uFillTx/>
                  <a:latin typeface="Source Sans Pro"/>
                  <a:ea typeface="+mn-ea"/>
                  <a:cs typeface="+mn-cs"/>
                </a:rPr>
                <a:t> Network Development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a:ln>
                  <a:noFill/>
                </a:ln>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AT" sz="1000" b="0" i="0" u="none" strike="noStrike" kern="1200" cap="none" spc="0" normalizeH="0" baseline="0" noProof="0">
                  <a:ln>
                    <a:noFill/>
                  </a:ln>
                  <a:effectLst/>
                  <a:uLnTx/>
                  <a:uFillTx/>
                  <a:latin typeface="Source Sans Pro"/>
                  <a:ea typeface="+mn-ea"/>
                  <a:cs typeface="+mn-cs"/>
                  <a:hlinkClick r:id="rId9">
                    <a:extLst>
                      <a:ext uri="{A12FA001-AC4F-418D-AE19-62706E023703}">
                        <ahyp:hlinkClr xmlns:ahyp="http://schemas.microsoft.com/office/drawing/2018/hyperlinkcolor" val="tx"/>
                      </a:ext>
                    </a:extLst>
                  </a:hlinkClick>
                </a:rPr>
                <a:t>stefanie.kirwald@myAbility.org</a:t>
              </a:r>
              <a:r>
                <a:rPr lang="de-DE" sz="1000">
                  <a:latin typeface="Source Sans Pro"/>
                </a:rPr>
                <a:t> </a:t>
              </a:r>
              <a:endParaRPr kumimoji="0" lang="de-DE" sz="1000" b="0" i="0" u="none" strike="noStrike" kern="1200" cap="none" spc="0" normalizeH="0" baseline="0" noProof="0">
                <a:ln>
                  <a:noFill/>
                </a:ln>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AT" sz="1000" b="0" i="0" u="none" strike="noStrike" kern="1200" cap="none" spc="0" normalizeH="0" baseline="0" noProof="0">
                  <a:ln>
                    <a:noFill/>
                  </a:ln>
                  <a:effectLst/>
                  <a:uLnTx/>
                  <a:uFillTx/>
                  <a:latin typeface="Source Sans Pro"/>
                  <a:ea typeface="+mn-ea"/>
                  <a:cs typeface="+mn-cs"/>
                </a:rPr>
                <a:t>+43 (660) 680 94 53</a:t>
              </a:r>
              <a:endParaRPr kumimoji="0" lang="de-DE" sz="1000" b="0" i="0" u="none" strike="noStrike" kern="1200" cap="none" spc="0" normalizeH="0" baseline="0" noProof="0">
                <a:ln>
                  <a:noFill/>
                </a:ln>
                <a:effectLst/>
                <a:uLnTx/>
                <a:uFillTx/>
                <a:latin typeface="Source Sans Pro"/>
                <a:ea typeface="+mn-ea"/>
                <a:cs typeface="+mn-cs"/>
              </a:endParaRPr>
            </a:p>
          </p:txBody>
        </p:sp>
      </p:grpSp>
      <p:grpSp>
        <p:nvGrpSpPr>
          <p:cNvPr id="28" name="Gruppieren 27" descr="Tania Pilz&#10;(she/her)&#10;&#10;Content Creator &amp; &#10;Social Media Manager&#10;Email: tania.pilz@myAbility.org &#10;Telefon: +43 (660) 1373461">
            <a:extLst>
              <a:ext uri="{FF2B5EF4-FFF2-40B4-BE49-F238E27FC236}">
                <a16:creationId xmlns:a16="http://schemas.microsoft.com/office/drawing/2014/main" id="{B3FAC691-8B6F-F098-CBB6-7160A58B92F5}"/>
              </a:ext>
            </a:extLst>
          </p:cNvPr>
          <p:cNvGrpSpPr/>
          <p:nvPr/>
        </p:nvGrpSpPr>
        <p:grpSpPr>
          <a:xfrm>
            <a:off x="5669486" y="1828065"/>
            <a:ext cx="2147903" cy="2682488"/>
            <a:chOff x="4706232" y="1546612"/>
            <a:chExt cx="2147903" cy="2682488"/>
          </a:xfrm>
        </p:grpSpPr>
        <p:sp>
          <p:nvSpPr>
            <p:cNvPr id="25" name="Rechteck 24">
              <a:extLst>
                <a:ext uri="{FF2B5EF4-FFF2-40B4-BE49-F238E27FC236}">
                  <a16:creationId xmlns:a16="http://schemas.microsoft.com/office/drawing/2014/main" id="{43745E9E-8D49-7F45-AD5E-BB7EF3F83010}"/>
                </a:ext>
                <a:ext uri="{C183D7F6-B498-43B3-948B-1728B52AA6E4}">
                  <adec:decorative xmlns:adec="http://schemas.microsoft.com/office/drawing/2017/decorative" val="1"/>
                </a:ext>
              </a:extLst>
            </p:cNvPr>
            <p:cNvSpPr/>
            <p:nvPr/>
          </p:nvSpPr>
          <p:spPr>
            <a:xfrm>
              <a:off x="4706232" y="2256503"/>
              <a:ext cx="2147903" cy="1972597"/>
            </a:xfrm>
            <a:prstGeom prst="rect">
              <a:avLst/>
            </a:prstGeom>
            <a:solidFill>
              <a:schemeClr val="accent1">
                <a:lumMod val="40000"/>
                <a:lumOff val="60000"/>
              </a:schemeClr>
            </a:solidFill>
            <a:ln>
              <a:solidFill>
                <a:schemeClr val="tx1"/>
              </a:solidFill>
              <a:extLst>
                <a:ext uri="{C807C97D-BFC1-408E-A445-0C87EB9F89A2}">
                  <ask:lineSketchStyleProps xmlns:ask="http://schemas.microsoft.com/office/drawing/2018/sketchyshapes" sd="4293693065">
                    <a:custGeom>
                      <a:avLst/>
                      <a:gdLst>
                        <a:gd name="connsiteX0" fmla="*/ 0 w 1908856"/>
                        <a:gd name="connsiteY0" fmla="*/ 0 h 1648288"/>
                        <a:gd name="connsiteX1" fmla="*/ 1908856 w 1908856"/>
                        <a:gd name="connsiteY1" fmla="*/ 0 h 1648288"/>
                        <a:gd name="connsiteX2" fmla="*/ 1908856 w 1908856"/>
                        <a:gd name="connsiteY2" fmla="*/ 1648288 h 1648288"/>
                        <a:gd name="connsiteX3" fmla="*/ 0 w 1908856"/>
                        <a:gd name="connsiteY3" fmla="*/ 1648288 h 1648288"/>
                        <a:gd name="connsiteX4" fmla="*/ 0 w 1908856"/>
                        <a:gd name="connsiteY4" fmla="*/ 0 h 164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8856" h="1648288" fill="none" extrusionOk="0">
                          <a:moveTo>
                            <a:pt x="0" y="0"/>
                          </a:moveTo>
                          <a:cubicBezTo>
                            <a:pt x="411248" y="-86956"/>
                            <a:pt x="1402185" y="-19116"/>
                            <a:pt x="1908856" y="0"/>
                          </a:cubicBezTo>
                          <a:cubicBezTo>
                            <a:pt x="1902652" y="353111"/>
                            <a:pt x="1853842" y="1363403"/>
                            <a:pt x="1908856" y="1648288"/>
                          </a:cubicBezTo>
                          <a:cubicBezTo>
                            <a:pt x="1135679" y="1568596"/>
                            <a:pt x="456406" y="1642161"/>
                            <a:pt x="0" y="1648288"/>
                          </a:cubicBezTo>
                          <a:cubicBezTo>
                            <a:pt x="35415" y="1173737"/>
                            <a:pt x="70107" y="401420"/>
                            <a:pt x="0" y="0"/>
                          </a:cubicBezTo>
                          <a:close/>
                        </a:path>
                        <a:path w="1908856" h="1648288" stroke="0" extrusionOk="0">
                          <a:moveTo>
                            <a:pt x="0" y="0"/>
                          </a:moveTo>
                          <a:cubicBezTo>
                            <a:pt x="592631" y="58260"/>
                            <a:pt x="1631806" y="-159265"/>
                            <a:pt x="1908856" y="0"/>
                          </a:cubicBezTo>
                          <a:cubicBezTo>
                            <a:pt x="1825245" y="264845"/>
                            <a:pt x="1986535" y="1373889"/>
                            <a:pt x="1908856" y="1648288"/>
                          </a:cubicBezTo>
                          <a:cubicBezTo>
                            <a:pt x="1714898" y="1585071"/>
                            <a:pt x="660196" y="1745703"/>
                            <a:pt x="0" y="1648288"/>
                          </a:cubicBezTo>
                          <a:cubicBezTo>
                            <a:pt x="-135329" y="1470798"/>
                            <a:pt x="45209" y="421894"/>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lIns="144000" tIns="144000" rIns="144000" bIns="144000" rtlCol="0" anchor="t" anchorCtr="0">
              <a:normAutofit/>
            </a:bodyPr>
            <a:lstStyle/>
            <a:p>
              <a:pPr marL="0" marR="0" indent="0" algn="ctr" defTabSz="685800" eaLnBrk="1" fontAlgn="auto" latinLnBrk="0" hangingPunct="1">
                <a:lnSpc>
                  <a:spcPct val="80000"/>
                </a:lnSpc>
                <a:spcBef>
                  <a:spcPts val="375"/>
                </a:spcBef>
                <a:spcAft>
                  <a:spcPts val="0"/>
                </a:spcAft>
                <a:buClrTx/>
                <a:buSzTx/>
                <a:buFont typeface="Arial" panose="020B0604020202020204" pitchFamily="34" charset="0"/>
                <a:buNone/>
                <a:tabLst/>
              </a:pPr>
              <a:endParaRPr kumimoji="0" lang="de-AT" sz="1050" b="1" i="0" u="none" strike="noStrike" kern="1200" cap="none" spc="0" normalizeH="0" baseline="0" noProof="0">
                <a:ln>
                  <a:noFill/>
                </a:ln>
                <a:solidFill>
                  <a:schemeClr val="tx1"/>
                </a:solidFill>
                <a:effectLst/>
                <a:uLnTx/>
                <a:uFillTx/>
                <a:latin typeface="Source Sans Pro" panose="020B0503030403020204" pitchFamily="34" charset="0"/>
                <a:ea typeface="Source Sans Pro" panose="020B0503030403020204" pitchFamily="34" charset="0"/>
                <a:cs typeface="+mn-cs"/>
              </a:endParaRPr>
            </a:p>
          </p:txBody>
        </p:sp>
        <p:pic>
          <p:nvPicPr>
            <p:cNvPr id="26" name="Grafik 25" descr="Portrait von Tania Pilz, weiblich gelesene Person mit schwarzen langen Haaren und Brille. Rote Bluse.">
              <a:extLst>
                <a:ext uri="{FF2B5EF4-FFF2-40B4-BE49-F238E27FC236}">
                  <a16:creationId xmlns:a16="http://schemas.microsoft.com/office/drawing/2014/main" id="{FDDCB81A-2CD3-91D9-161C-7E8E86D3CA0D}"/>
                </a:ext>
              </a:extLst>
            </p:cNvPr>
            <p:cNvPicPr preferRelativeResize="0">
              <a:picLocks/>
            </p:cNvPicPr>
            <p:nvPr/>
          </p:nvPicPr>
          <p:blipFill>
            <a:blip r:embed="rId10" cstate="print">
              <a:extLst>
                <a:ext uri="{28A0092B-C50C-407E-A947-70E740481C1C}">
                  <a14:useLocalDpi xmlns:a14="http://schemas.microsoft.com/office/drawing/2010/main" val="0"/>
                </a:ext>
              </a:extLst>
            </a:blip>
            <a:srcRect/>
            <a:stretch/>
          </p:blipFill>
          <p:spPr>
            <a:xfrm>
              <a:off x="5204214" y="1546612"/>
              <a:ext cx="1247036" cy="1247036"/>
            </a:xfrm>
            <a:prstGeom prst="ellipse">
              <a:avLst/>
            </a:prstGeom>
          </p:spPr>
        </p:pic>
        <p:sp>
          <p:nvSpPr>
            <p:cNvPr id="27" name="Textfeld 26">
              <a:extLst>
                <a:ext uri="{FF2B5EF4-FFF2-40B4-BE49-F238E27FC236}">
                  <a16:creationId xmlns:a16="http://schemas.microsoft.com/office/drawing/2014/main" id="{273644BF-B3D1-BC37-CD5C-8ABB7778746A}"/>
                </a:ext>
              </a:extLst>
            </p:cNvPr>
            <p:cNvSpPr txBox="1"/>
            <p:nvPr/>
          </p:nvSpPr>
          <p:spPr>
            <a:xfrm>
              <a:off x="4805509" y="2966460"/>
              <a:ext cx="2028141" cy="11695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1" i="0" u="none" strike="noStrike" kern="1200" cap="none" spc="0" normalizeH="0" baseline="0" noProof="0">
                  <a:ln>
                    <a:noFill/>
                  </a:ln>
                  <a:effectLst/>
                  <a:uLnTx/>
                  <a:uFillTx/>
                  <a:latin typeface="+mj-lt"/>
                  <a:ea typeface="+mn-ea"/>
                  <a:cs typeface="+mn-cs"/>
                </a:rPr>
                <a:t>Tania Pilz</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AT" sz="1000" b="0" i="0" u="none" strike="noStrike" kern="1200" cap="none" spc="0" normalizeH="0" baseline="0" noProof="0">
                  <a:ln>
                    <a:noFill/>
                  </a:ln>
                  <a:effectLst/>
                  <a:uLnTx/>
                  <a:uFillTx/>
                  <a:latin typeface="+mj-lt"/>
                  <a:ea typeface="+mn-ea"/>
                  <a:cs typeface="+mn-cs"/>
                </a:rPr>
                <a:t>(</a:t>
              </a:r>
              <a:r>
                <a:rPr kumimoji="0" lang="de-AT" sz="1000" b="0" i="0" u="none" strike="noStrike" kern="1200" cap="none" spc="0" normalizeH="0" baseline="0" noProof="0" err="1">
                  <a:ln>
                    <a:noFill/>
                  </a:ln>
                  <a:effectLst/>
                  <a:uLnTx/>
                  <a:uFillTx/>
                  <a:latin typeface="+mj-lt"/>
                  <a:ea typeface="+mn-ea"/>
                  <a:cs typeface="+mn-cs"/>
                </a:rPr>
                <a:t>she</a:t>
              </a:r>
              <a:r>
                <a:rPr kumimoji="0" lang="de-AT" sz="1000" b="0" i="0" u="none" strike="noStrike" kern="1200" cap="none" spc="0" normalizeH="0" baseline="0" noProof="0">
                  <a:ln>
                    <a:noFill/>
                  </a:ln>
                  <a:effectLst/>
                  <a:uLnTx/>
                  <a:uFillTx/>
                  <a:latin typeface="+mj-lt"/>
                  <a:ea typeface="+mn-ea"/>
                  <a:cs typeface="+mn-cs"/>
                </a:rPr>
                <a:t>/her)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a:ln>
                  <a:noFill/>
                </a:ln>
                <a:effectLst/>
                <a:uLnTx/>
                <a:uFillTx/>
                <a:latin typeface="+mj-lt"/>
                <a:ea typeface="+mn-ea"/>
                <a:cs typeface="+mn-cs"/>
              </a:endParaRPr>
            </a:p>
            <a:p>
              <a:pPr lvl="0">
                <a:defRPr/>
              </a:pPr>
              <a:r>
                <a:rPr lang="de-AT" sz="1000">
                  <a:latin typeface="+mj-lt"/>
                </a:rPr>
                <a:t>Content Creator &amp; </a:t>
              </a:r>
            </a:p>
            <a:p>
              <a:pPr lvl="0">
                <a:defRPr/>
              </a:pPr>
              <a:r>
                <a:rPr lang="de-AT" sz="1000" err="1">
                  <a:latin typeface="+mj-lt"/>
                </a:rPr>
                <a:t>Social</a:t>
              </a:r>
              <a:r>
                <a:rPr lang="de-AT" sz="1000">
                  <a:latin typeface="+mj-lt"/>
                </a:rPr>
                <a:t> Media Manager</a:t>
              </a:r>
            </a:p>
            <a:p>
              <a:pPr lvl="0">
                <a:defRPr/>
              </a:pPr>
              <a:r>
                <a:rPr lang="de-AT" sz="1000">
                  <a:latin typeface="+mj-lt"/>
                  <a:hlinkClick r:id="rId11">
                    <a:extLst>
                      <a:ext uri="{A12FA001-AC4F-418D-AE19-62706E023703}">
                        <ahyp:hlinkClr xmlns:ahyp="http://schemas.microsoft.com/office/drawing/2018/hyperlinkcolor" val="tx"/>
                      </a:ext>
                    </a:extLst>
                  </a:hlinkClick>
                </a:rPr>
                <a:t>tania.pilz@myAbility.org</a:t>
              </a:r>
              <a:r>
                <a:rPr lang="de-AT" sz="1000">
                  <a:latin typeface="+mj-lt"/>
                </a:rPr>
                <a:t> </a:t>
              </a:r>
            </a:p>
            <a:p>
              <a:pPr lvl="0">
                <a:defRPr/>
              </a:pPr>
              <a:r>
                <a:rPr lang="de-AT" sz="1000">
                  <a:latin typeface="+mj-lt"/>
                </a:rPr>
                <a:t>+43 (660) 1373461</a:t>
              </a:r>
            </a:p>
          </p:txBody>
        </p:sp>
      </p:grpSp>
      <p:sp>
        <p:nvSpPr>
          <p:cNvPr id="37" name="Textplatzhalter 3">
            <a:extLst>
              <a:ext uri="{FF2B5EF4-FFF2-40B4-BE49-F238E27FC236}">
                <a16:creationId xmlns:a16="http://schemas.microsoft.com/office/drawing/2014/main" id="{312346B8-4612-F773-AE9A-5A95E2148216}"/>
              </a:ext>
              <a:ext uri="{C183D7F6-B498-43B3-948B-1728B52AA6E4}">
                <adec:decorative xmlns:adec="http://schemas.microsoft.com/office/drawing/2017/decorative" val="1"/>
              </a:ext>
            </a:extLst>
          </p:cNvPr>
          <p:cNvSpPr txBox="1">
            <a:spLocks/>
          </p:cNvSpPr>
          <p:nvPr/>
        </p:nvSpPr>
        <p:spPr>
          <a:xfrm>
            <a:off x="3586950" y="4510553"/>
            <a:ext cx="1932377" cy="34995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spcBef>
                <a:spcPts val="750"/>
              </a:spcBef>
              <a:buFont typeface="Arial" panose="020B0604020202020204" pitchFamily="34" charset="0"/>
              <a:buNone/>
              <a:defRPr/>
            </a:pPr>
            <a:r>
              <a:rPr lang="de-AT" sz="1400" b="1">
                <a:solidFill>
                  <a:schemeClr val="bg2"/>
                </a:solidFill>
                <a:latin typeface="+mn-lt"/>
                <a:ea typeface="+mn-ea"/>
                <a:cs typeface="+mn-cs"/>
              </a:rPr>
              <a:t>Vernetzung</a:t>
            </a:r>
          </a:p>
        </p:txBody>
      </p:sp>
      <p:sp>
        <p:nvSpPr>
          <p:cNvPr id="38" name="Textplatzhalter 3">
            <a:extLst>
              <a:ext uri="{FF2B5EF4-FFF2-40B4-BE49-F238E27FC236}">
                <a16:creationId xmlns:a16="http://schemas.microsoft.com/office/drawing/2014/main" id="{46ABAC7F-EB15-74FC-AD9A-8F94C7A1A497}"/>
              </a:ext>
              <a:ext uri="{C183D7F6-B498-43B3-948B-1728B52AA6E4}">
                <adec:decorative xmlns:adec="http://schemas.microsoft.com/office/drawing/2017/decorative" val="1"/>
              </a:ext>
            </a:extLst>
          </p:cNvPr>
          <p:cNvSpPr txBox="1">
            <a:spLocks/>
          </p:cNvSpPr>
          <p:nvPr/>
        </p:nvSpPr>
        <p:spPr>
          <a:xfrm>
            <a:off x="5728175" y="4525583"/>
            <a:ext cx="1932377" cy="34995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spcBef>
                <a:spcPts val="750"/>
              </a:spcBef>
              <a:buFont typeface="Arial" panose="020B0604020202020204" pitchFamily="34" charset="0"/>
              <a:buNone/>
              <a:defRPr/>
            </a:pPr>
            <a:r>
              <a:rPr lang="de-AT" sz="1400" b="1">
                <a:solidFill>
                  <a:schemeClr val="bg2"/>
                </a:solidFill>
                <a:latin typeface="+mn-lt"/>
                <a:ea typeface="+mn-ea"/>
                <a:cs typeface="+mn-cs"/>
              </a:rPr>
              <a:t>Marketing</a:t>
            </a:r>
          </a:p>
        </p:txBody>
      </p:sp>
      <p:sp>
        <p:nvSpPr>
          <p:cNvPr id="39" name="Textplatzhalter 3">
            <a:extLst>
              <a:ext uri="{FF2B5EF4-FFF2-40B4-BE49-F238E27FC236}">
                <a16:creationId xmlns:a16="http://schemas.microsoft.com/office/drawing/2014/main" id="{EE4A0DE4-37D0-33EB-5F55-0543BE78C137}"/>
              </a:ext>
              <a:ext uri="{C183D7F6-B498-43B3-948B-1728B52AA6E4}">
                <adec:decorative xmlns:adec="http://schemas.microsoft.com/office/drawing/2017/decorative" val="1"/>
              </a:ext>
            </a:extLst>
          </p:cNvPr>
          <p:cNvSpPr txBox="1">
            <a:spLocks/>
          </p:cNvSpPr>
          <p:nvPr/>
        </p:nvSpPr>
        <p:spPr>
          <a:xfrm>
            <a:off x="441069" y="4510553"/>
            <a:ext cx="2522782" cy="34995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spcBef>
                <a:spcPts val="750"/>
              </a:spcBef>
              <a:buFont typeface="Arial" panose="020B0604020202020204" pitchFamily="34" charset="0"/>
              <a:buNone/>
              <a:defRPr/>
            </a:pPr>
            <a:r>
              <a:rPr lang="de-AT" sz="1400" b="1">
                <a:solidFill>
                  <a:schemeClr val="bg2"/>
                </a:solidFill>
                <a:latin typeface="+mn-lt"/>
                <a:ea typeface="+mn-ea"/>
                <a:cs typeface="+mn-cs"/>
              </a:rPr>
              <a:t>Unternehmensmanagement</a:t>
            </a:r>
          </a:p>
        </p:txBody>
      </p:sp>
    </p:spTree>
    <p:extLst>
      <p:ext uri="{BB962C8B-B14F-4D97-AF65-F5344CB8AC3E}">
        <p14:creationId xmlns:p14="http://schemas.microsoft.com/office/powerpoint/2010/main" val="279749507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AGENDAWIZARD" val="&lt;ee4p&gt;&lt;layouts&gt;&lt;layout name=&quot;Box 1&quot; id=&quot;1_1&quot;&gt;&lt;standard&gt;&lt;textframe horizontalAnchor=&quot;1&quot; marginBottom=&quot;6&quot; marginLeft=&quot;0&quot; marginRight=&quot;0&quot; marginTop=&quot;6&quot; orientation=&quot;1&quot; verticalAnchor=&quot;1&quot; /&gt;&lt;font name=&quot;Verdana&quot; bold=&quot;0&quot; italic=&quot;0&quot; color=&quot;13&quot; /&gt;&lt;paragraphformat firstLineIndent=&quot;0&quot; leftIndent=&quot;0&quot; rightIndent=&quot;0&quot; lineRuleBefore=&quot;&quot; lineRuleWithin=&quot;&quot; lineRuleAfter=&quot;&quot; spaceBefore=&quot;&quot; spaceWithin=&quot;&quot; spaceAfter=&quot;&quot; /&gt;&lt;fill visible=&quot;0&quot; /&gt;&lt;line visible=&quot;0&quot; /&gt;&lt;bulletformat visible=&quot;0&quot; /&gt;&lt;/standard&gt;&lt;agenda name=&quot;New Agenda&quot; title=&quot;Agenda&quot; subtitle=&quot;&quot; sizingModeId=&quot;2&quot; fontSize=&quot;16&quot; fontSizeAuto=&quot;1&quot; startTime=&quot;540&quot; timeFormatId=&quot;1&quot; startItemNo=&quot;1&quot; createSingleAgendaSlide=&quot;1&quot; createSeparatingSlides=&quot;1&quot; createBackupSlide=&quot;1&quot; /&gt;&lt;columns&gt;&lt;column field=&quot;itemno&quot; label=&quot;No.&quot; checked=&quot;1&quot; leftSpacing=&quot;0&quot; rightSpacing=&quot;0&quot; dock=&quot;1&quot; fixedWidth=&quot;31.50472&quot; /&gt;&lt;column field=&quot;topic&quot; label=&quot;Topic&quot; leftSpacing=&quot;5&quot; rightDistribute=&quot;1&quot; dock=&quot;1&quot; /&gt;&lt;column field=&quot;responsible&quot; label=&quot;Responsible&quot; visible=&quot;1&quot; checked=&quot;1&quot; leftSpacing=&quot;10&quot; rightDistribute=&quot;1&quot; dock=&quot;1&quot; /&gt;&lt;column field=&quot;freecolumn&quot; label=&quot;&quot; visible=&quot;1&quot; checked=&quot;0&quot; leftSpacing=&quot;10&quot; rightDistribute=&quot;1&quot; dock=&quot;1&quot; /&gt;&lt;column field=&quot;timeslot&quot; label=&quot;Time Slot&quot; visible=&quot;1&quot; checked=&quot;1&quot; leftSpacing=&quot;10&quot; rightSpacing=&quot;6&quot; dock=&quot;2&quot; /&gt;&lt;column field=&quot;pageno&quot; label=&quot;Page No.&quot; visible=&quot;1&quot; checked=&quot;0&quot; leftSpacing=&quot;10&quot; rightSpacing=&quot;6&quot; dock=&quot;2&quot; /&gt;&lt;/columns&gt;&lt;position left=&quot;31.125&quot; top=&quot;133.875&quot; width=&quot;657.75&quot; height=&quot;328.875&quot; /&gt;&lt;!--&#10;      &lt;subtitle&gt;&#10;        &lt;position left=&quot;31.25&quot; top=&quot;92.00031&quot; width=&quot;657.75&quot; height=&quot;19.25&quot;/&gt;&#10;        &lt;font size=&quot;16&quot;/&gt;&#10;        &lt;textframe marginBottom=&quot;0&quot; marginTop=&quot;0&quot;/&gt;&#10;        &lt;paragraphformat alignment=&quot;1&quot;/&gt;&#10;      &lt;/subtitle&gt;&#10;   --&gt;&lt;settings allowedSizingModeIds=&quot;1|2&quot; allowedFontSizes=&quot;8|9|10.5|11|12|14|16|18&quot; allowedTimeFormatIds=&quot;1|2|3&quot; slideLayout=&quot;11&quot; customLayoutName=&quot;Nur Titel|Title Only&quot; customLayoutIndex=&quot;&quot; showBreak=&quot;1&quot; singleAgendaSlideSelected=&quot;0&quot; backupSlideTitle=&quot;Backup: %agendaName%&quot; topMargin=&quot;0&quot; leftMargin=&quot;0&quot; allowedLevels=&quot;4&quot; itemNoFormats=&quot;{1}¦{1}.{2}¦{3:alphaLC}¦{3:alphaLC}.{4:alphaLC}&quot; /&gt;&lt;!-- Agenda item formats --&gt;&lt;cases&gt;&lt;case level=&quot;1&quot; selected=&quot;0&quot; break=&quot;0&quot; topMinSpacing=&quot;5&quot; topMaxSpacing=&quot;5&quot; bottomMinSpacing=&quot;0&quot; bottomMaxSpacing=&quot;0&quot;&gt;&lt;element field=&quot;itemno&quot; type=&quot;autoshape&quot; autoShapeType=&quot;1&quot; indent=&quot;(level-1)*(itemSingleHeight+topicLeftSpacing)&quot; indentType=&quot;1&quot;&gt;&lt;textframe marginLeft=&quot;6&quot; marginRight=&quot;6&quot; verticalAnchor=&quot;3&quot; /&gt;&lt;paragraphformat alignment=&quot;2&quot; /&gt;&lt;fill foreColor=&quot;5&quot; visible=&quot;1&quot; /&gt;&lt;font bold=&quot;1&quot; color=&quot;14&quot; /&gt;&lt;/element&gt;&lt;element field=&quot;topic&quot; type=&quot;autoshape&quot; autoShapeType=&quot;1&quot; indent=&quot;(level-1)*(itemSingleHeight+topicLeftSpacing)&quot; indentType=&quot;2&quot;&gt;&lt;paragraphformat alignment=&quot;1&quot; /&gt;&lt;textframe marginLeft=&quot;6&quot; /&gt;&lt;font bold=&quot;1&quot; /&gt;&lt;/element&gt;&lt;element field=&quot;responsible&quot; type=&quot;autoshape&quot; autoShapeType=&quot;1&quot; indent=&quot;(level-1)*(itemSingleHeight+topicLeftSpacing)&quot; indentType=&quot;1&quot;&gt;&lt;paragraphformat alignment=&quot;1&quot; /&gt;&lt;/element&gt;&lt;element field=&quot;freecolumn&quot; type=&quot;autoshape&quot; autoShapeType=&quot;1&quot; indent=&quot;(level-1)*(itemSingleHeight+topicLeftSpacing)&quot; indentType=&quot;1&quot;&gt;&lt;paragraphformat alignment=&quot;1&quot; /&gt;&lt;/element&gt;&lt;element field=&quot;timeslot&quot; type=&quot;autoshape&quot; autoShapeType=&quot;1&quot;&gt;&lt;paragraphformat alignment=&quot;1&quot; /&gt;&lt;/element&gt;&lt;element field=&quot;pageno&quot; type=&quot;autoshape&quot; autoShapeType=&quot;1&quot;&gt;&lt;paragraphformat alignment=&quot;3&quot; /&gt;&lt;/element&gt;&lt;/case&gt;&lt;case level=&quot;1&quot; selected=&quot;1&quot; break=&quot;0&quot; topMinSpacing=&quot;5&quot; topMaxSpacing=&quot;5&quot; bottomMinSpacing=&quot;0&quot; bottomMaxSpacing=&quot;0&quot;&gt;&lt;element type=&quot;autoshape&quot; autoShapeType=&quot;1&quot; value=&quot;&quot;&gt;&lt;position left=&quot;level*(itemSingleHeight+topicLeftSpacing)&quot; top=&quot;0&quot; width=&quot;agendaWidth-topicLeftSpacing-itemNoWidth-(level-1)*(itemSingleHeight+topicLeftSpacing)&quot; height=&quot;itemHeight&quot; /&gt;&lt;fill foreColor=&quot;#D9D9D9&quot; visible=&quot;1&quot; /&gt;&lt;/element&gt;&lt;element field=&quot;itemno&quot; type=&quot;autoshape&quot; autoShapeType=&quot;1&quot; indent=&quot;(level-1)*(itemSingleHeight+topicLeftSpacing)&quot; indentType=&quot;1&quot;&gt;&lt;textframe marginLeft=&quot;6&quot; marginRight=&quot;6&quot; verticalAnchor=&quot;3&quot; /&gt;&lt;paragraphformat alignment=&quot;2&quot; /&gt;&lt;fill foreColor=&quot;5&quot; visible=&quot;1&quot; /&gt;&lt;font bold=&quot;1&quot; color=&quot;14&quot; /&gt;&lt;/element&gt;&lt;element field=&quot;topic&quot; type=&quot;autoshape&quot; autoShapeType=&quot;1&quot; indent=&quot;(level-1)*(itemSingleHeight+topicLeftSpacing)&quot; indentType=&quot;2&quot;&gt;&lt;paragraphformat alignment=&quot;1&quot; /&gt;&lt;font bold=&quot;1&quot; /&gt;&lt;textframe marginLeft=&quot;6&quot; /&gt;&lt;/element&gt;&lt;element field=&quot;responsible&quot; type=&quot;autoshape&quot; autoShapeType=&quot;1&quot; indent=&quot;(level-1)*(itemSingleHeight+topicLeftSpacing)&quot; indentType=&quot;1&quot;&gt;&lt;paragraphformat alignment=&quot;1&quot; /&gt;&lt;/element&gt;&lt;element field=&quot;freecolumn&quot; type=&quot;autoshape&quot; autoShapeType=&quot;1&quot; indent=&quot;(level-1)*(itemSingleHeight+topicLeftSpacing)&quot; indentType=&quot;1&quot;&gt;&lt;paragraphformat alignment=&quot;1&quot; /&gt;&lt;/element&gt;&lt;element field=&quot;timeslot&quot; type=&quot;autoshape&quot; autoShapeType=&quot;1&quot;&gt;&lt;paragraphformat alignment=&quot;1&quot; /&gt;&lt;/element&gt;&lt;element field=&quot;pageno&quot; type=&quot;autoshape&quot; autoShapeType=&quot;1&quot;&gt;&lt;paragraphformat alignment=&quot;3&quot; /&gt;&lt;/element&gt;&lt;/case&gt;&lt;case level=&quot;1&quot; selected=&quot;0&quot; break=&quot;1&quot; topMinSpacing=&quot;5&quot; topMaxSpacing=&quot;5&quot; bottomMinSpacing=&quot;0&quot; bottomMaxSpacing=&quot;0&quot;&gt;&lt;element field=&quot;topic&quot; type=&quot;autoshape&quot; autoShapeType=&quot;1&quot; indent=&quot;(level-1)*(itemSingleHeight+topicLeftSpacing)&quot; indentType=&quot;2&quot;&gt;&lt;paragraphformat alignment=&quot;1&quot; /&gt;&lt;textframe marginLeft=&quot;6&quot; /&gt;&lt;font bold=&quot;1&quot; italic=&quot;1&quot; /&gt;&lt;/element&gt;&lt;element field=&quot;responsible&quot; type=&quot;autoshape&quot; autoShapeType=&quot;1&quot; indent=&quot;(level-1)*(itemSingleHeight+topicLeftSpacing)&quot; indentType=&quot;1&quot;&gt;&lt;paragraphformat alignment=&quot;1&quot; /&gt;&lt;font italic=&quot;1&quot; /&gt;&lt;/element&gt;&lt;element field=&quot;freecolumn&quot; type=&quot;autoshape&quot; autoShapeType=&quot;1&quot; indent=&quot;(level-1)*(itemSingleHeight+topicLeftSpacing)&quot; indentType=&quot;1&quot;&gt;&lt;paragraphformat alignment=&quot;1&quot; /&gt;&lt;font italic=&quot;1&quot; /&gt;&lt;/element&gt;&lt;element field=&quot;timeslot&quot; type=&quot;autoshape&quot; autoShapeType=&quot;1&quot;&gt;&lt;paragraphformat alignment=&quot;1&quot; /&gt;&lt;font italic=&quot;1&quot; /&gt;&lt;/element&gt;&lt;element field=&quot;pageno&quot; type=&quot;autoshape&quot; autoShapeType=&quot;1&quot;&gt;&lt;paragraphformat alignment=&quot;3&quot; /&gt;&lt;font italic=&quot;1&quot; /&gt;&lt;/element&gt;&lt;/case&gt;&lt;case level=&quot;1&quot; selected=&quot;1&quot; break=&quot;1&quot; topMinSpacing=&quot;5&quot; topMaxSpacing=&quot;5&quot; bottomMinSpacing=&quot;0&quot; bottomMaxSpacing=&quot;0&quot;&gt;&lt;element type=&quot;autoshape&quot; autoShapeType=&quot;1&quot; value=&quot;&quot;&gt;&lt;position left=&quot;level*(itemSingleHeight+topicLeftSpacing)&quot; top=&quot;0&quot; width=&quot;agendaWidth-topicLeftSpacing-itemNoWidth-(level-1)*(itemSingleHeight+topicLeftSpacing)&quot; height=&quot;itemHeight&quot; /&gt;&lt;fill foreColor=&quot;#D9D9D9&quot; visible=&quot;1&quot; /&gt;&lt;/element&gt;&lt;element field=&quot;topic&quot; type=&quot;autoshape&quot; autoShapeType=&quot;1&quot; indent=&quot;(level-1)*(itemSingleHeight+topicLeftSpacing)&quot; indentType=&quot;2&quot;&gt;&lt;paragraphformat alignment=&quot;1&quot; /&gt;&lt;font bold=&quot;1&quot; italic=&quot;1&quot; /&gt;&lt;textframe marginLeft=&quot;6&quot; /&gt;&lt;/element&gt;&lt;element field=&quot;responsible&quot; type=&quot;autoshape&quot; autoShapeType=&quot;1&quot; indent=&quot;(level-1)*(itemSingleHeight+topicLeftSpacing)&quot; indentType=&quot;1&quot;&gt;&lt;paragraphformat alignment=&quot;1&quot; /&gt;&lt;font italic=&quot;1&quot; /&gt;&lt;/element&gt;&lt;element field=&quot;freecolumn&quot; type=&quot;autoshape&quot; autoShapeType=&quot;1&quot; indent=&quot;(level-1)*(itemSingleHeight+topicLeftSpacing)&quot; indentType=&quot;1&quot;&gt;&lt;paragraphformat alignment=&quot;1&quot; /&gt;&lt;font italic=&quot;1&quot; /&gt;&lt;/element&gt;&lt;element field=&quot;timeslot&quot; type=&quot;autoshape&quot; autoShapeType=&quot;1&quot;&gt;&lt;paragraphformat alignment=&quot;1&quot; /&gt;&lt;font italic=&quot;1&quot; /&gt;&lt;/element&gt;&lt;element field=&quot;pageno&quot; type=&quot;autoshape&quot; autoShapeType=&quot;1&quot;&gt;&lt;paragraphformat alignment=&quot;3&quot; /&gt;&lt;font italic=&quot;1&quot; /&gt;&lt;/element&gt;&lt;/case&gt;&lt;/cases&gt;&lt;!-- Elements on slide independent of items --&gt;&lt;elements&gt;&lt;!--&#10;        &lt;element type=&quot;textbox&quot; zOrder=&quot;1&quot; value=&quot;test&quot;&gt;&#10;          &lt;position left=&quot;0&quot; top=&quot;0&quot; width=&quot;30&quot; height=&quot;30&quot;/&gt;&#10;        &lt;/element&gt;&#10;      --&gt;&lt;/elements&gt;&lt;/layout&gt;&lt;/layouts&gt;&lt;contents&gt;&lt;agenda name=&quot;New Agenda&quot; title=&quot;Tagesordnung&quot; subtitle=&quot;&quot; sizingModeId=&quot;1&quot; fontSize=&quot;16&quot; fontSizeAuto=&quot;1&quot; startTime=&quot;660&quot; timeFormatId=&quot;1&quot; startItemNo=&quot;1&quot; createSingleAgendaSlide=&quot;0&quot; createSeparatingSlides=&quot;1&quot; createBackupSlide=&quot;0&quot; layoutId=&quot;1_1&quot; createSections=&quot;0&quot; singleSlideId=&quot;&quot;&gt;&lt;columns&gt;&lt;column field=&quot;itemno&quot; label=&quot;No.&quot; checked=&quot;1&quot; leftSpacing=&quot;0&quot; rightSpacing=&quot;0&quot; dock=&quot;1&quot; fixedWidth=&quot;31.50472&quot; /&gt;&lt;column field=&quot;topic&quot; label=&quot;Topic&quot; leftSpacing=&quot;5&quot; rightDistribute=&quot;1&quot; dock=&quot;1&quot; rightSpacing=&quot;458.5771&quot; /&gt;&lt;column field=&quot;responsible&quot; label=&quot;Responsible&quot; visible=&quot;1&quot; checked=&quot;0&quot; leftSpacing=&quot;10&quot; rightDistribute=&quot;1&quot; dock=&quot;1&quot; rightSpacing=&quot;18.77934&quot; /&gt;&lt;column field=&quot;freecolumn&quot; label=&quot;&quot; visible=&quot;1&quot; checked=&quot;0&quot; leftSpacing=&quot;10&quot; rightDistribute=&quot;1&quot; dock=&quot;1&quot; /&gt;&lt;column field=&quot;timeslot&quot; label=&quot;Time Slot&quot; visible=&quot;1&quot; checked=&quot;0&quot; leftSpacing=&quot;10&quot; rightSpacing=&quot;6&quot; dock=&quot;2&quot; /&gt;&lt;column field=&quot;pageno&quot; label=&quot;Page No.&quot; visible=&quot;1&quot; checked=&quot;0&quot; leftSpacing=&quot;10&quot; rightSpacing=&quot;6&quot; dock=&quot;2&quot; /&gt;&lt;/columns&gt;&lt;items&gt;&lt;item duration=&quot;30&quot; id=&quot;d8c4a5e1-fa49-4439-b21f-bf10d6ddca5f&quot; parentId=&quot;&quot; level=&quot;1&quot; generateAgendaSlide=&quot;1&quot; showAgendaItem=&quot;1&quot; isBreak=&quot;0&quot; topic=&quot;Vorstellung myAbility&quot; responsible=&quot;Alle&quot; agendaSlideId=&quot;e5e671ec-d649-413f-ac90-08d2c858591c&quot; itemNo=&quot;7&quot; subItemNo=&quot;0&quot; /&gt;&lt;item duration=&quot;30&quot; id=&quot;94c0b054-b90c-49f9-b1f2-ee5f326f0d4d&quot; parentId=&quot;&quot; level=&quot;1&quot; generateAgendaSlide=&quot;1&quot; showAgendaItem=&quot;1&quot; isBreak=&quot;0&quot; topic=&quot;Neues Flagshipprodukt&quot; agendaSlideId=&quot;62ba6aef-ef0f-42c5-93d2-48bd47a45aa7&quot; /&gt;&lt;item duration=&quot;30&quot; id=&quot;6c02e312-6f4c-411c-9b63-b9c77b827300&quot; parentId=&quot;&quot; level=&quot;1&quot; generateAgendaSlide=&quot;1&quot; showAgendaItem=&quot;1&quot; isBreak=&quot;0&quot; topic=&quot;Businessplan 2019-21&quot; agendaSlideId=&quot;06799058-1188-489a-9390-2687cbe85055&quot; /&gt;&lt;item duration=&quot;30&quot; id=&quot;3958a52c-65d1-48be-970f-36d035b056fe&quot; parentId=&quot;&quot; level=&quot;1&quot; generateAgendaSlide=&quot;1&quot; showAgendaItem=&quot;1&quot; isBreak=&quot;0&quot; topic=&quot;Investmentangebot&quot; agendaSlideId=&quot;6d30a882-d85a-4983-a05b-8fa48d902654&quot; /&gt;&lt;/items&gt;&lt;/agenda&gt;&lt;/contents&gt;&lt;/ee4p&gt;"/>
  <p:tag name="EE4P_STYLE_ID" val="54b0e9b7-e181-4c3b-b20d-36f49b963cc9"/>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Master myAbility 2023_dunkel">
  <a:themeElements>
    <a:clrScheme name="myAbility Farben">
      <a:dk1>
        <a:srgbClr val="1E3532"/>
      </a:dk1>
      <a:lt1>
        <a:sysClr val="window" lastClr="FFFFFF"/>
      </a:lt1>
      <a:dk2>
        <a:srgbClr val="1E3532"/>
      </a:dk2>
      <a:lt2>
        <a:srgbClr val="59BD7B"/>
      </a:lt2>
      <a:accent1>
        <a:srgbClr val="8CC69E"/>
      </a:accent1>
      <a:accent2>
        <a:srgbClr val="863EE8"/>
      </a:accent2>
      <a:accent3>
        <a:srgbClr val="A5A5A5"/>
      </a:accent3>
      <a:accent4>
        <a:srgbClr val="F0B459"/>
      </a:accent4>
      <a:accent5>
        <a:srgbClr val="643F44"/>
      </a:accent5>
      <a:accent6>
        <a:srgbClr val="282828"/>
      </a:accent6>
      <a:hlink>
        <a:srgbClr val="FFFFFF"/>
      </a:hlink>
      <a:folHlink>
        <a:srgbClr val="3F3F3F"/>
      </a:folHlink>
    </a:clrScheme>
    <a:fontScheme name="2019_myAbility">
      <a:majorFont>
        <a:latin typeface="Source Sans Pro"/>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custGeom>
          <a:avLst/>
          <a:gdLst>
            <a:gd name="connsiteX0" fmla="*/ 0 w 1908856"/>
            <a:gd name="connsiteY0" fmla="*/ 935986 h 1871972"/>
            <a:gd name="connsiteX1" fmla="*/ 954428 w 1908856"/>
            <a:gd name="connsiteY1" fmla="*/ 0 h 1871972"/>
            <a:gd name="connsiteX2" fmla="*/ 1908856 w 1908856"/>
            <a:gd name="connsiteY2" fmla="*/ 935986 h 1871972"/>
            <a:gd name="connsiteX3" fmla="*/ 954428 w 1908856"/>
            <a:gd name="connsiteY3" fmla="*/ 1871972 h 1871972"/>
            <a:gd name="connsiteX4" fmla="*/ 0 w 1908856"/>
            <a:gd name="connsiteY4" fmla="*/ 935986 h 1871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8856" h="1871972" fill="none" extrusionOk="0">
              <a:moveTo>
                <a:pt x="0" y="935986"/>
              </a:moveTo>
              <a:cubicBezTo>
                <a:pt x="68362" y="363159"/>
                <a:pt x="465100" y="946"/>
                <a:pt x="954428" y="0"/>
              </a:cubicBezTo>
              <a:cubicBezTo>
                <a:pt x="1494763" y="5575"/>
                <a:pt x="1818296" y="396672"/>
                <a:pt x="1908856" y="935986"/>
              </a:cubicBezTo>
              <a:cubicBezTo>
                <a:pt x="1938874" y="1382860"/>
                <a:pt x="1525786" y="1837908"/>
                <a:pt x="954428" y="1871972"/>
              </a:cubicBezTo>
              <a:cubicBezTo>
                <a:pt x="403359" y="1853621"/>
                <a:pt x="31656" y="1516633"/>
                <a:pt x="0" y="935986"/>
              </a:cubicBezTo>
              <a:close/>
            </a:path>
            <a:path w="1908856" h="1871972" stroke="0" extrusionOk="0">
              <a:moveTo>
                <a:pt x="0" y="935986"/>
              </a:moveTo>
              <a:cubicBezTo>
                <a:pt x="378" y="439973"/>
                <a:pt x="403486" y="-17688"/>
                <a:pt x="954428" y="0"/>
              </a:cubicBezTo>
              <a:cubicBezTo>
                <a:pt x="1527355" y="-22085"/>
                <a:pt x="1880625" y="405855"/>
                <a:pt x="1908856" y="935986"/>
              </a:cubicBezTo>
              <a:cubicBezTo>
                <a:pt x="1937057" y="1356302"/>
                <a:pt x="1559249" y="1850619"/>
                <a:pt x="954428" y="1871972"/>
              </a:cubicBezTo>
              <a:cubicBezTo>
                <a:pt x="417022" y="1907654"/>
                <a:pt x="34079" y="1506534"/>
                <a:pt x="0" y="935986"/>
              </a:cubicBezTo>
              <a:close/>
            </a:path>
          </a:pathLst>
        </a:custGeom>
        <a:solidFill>
          <a:schemeClr val="accent1">
            <a:lumMod val="40000"/>
            <a:lumOff val="60000"/>
          </a:schemeClr>
        </a:solidFill>
        <a:ln>
          <a:solidFill>
            <a:schemeClr val="tx1"/>
          </a:solidFill>
          <a:extLst>
            <a:ext uri="{C807C97D-BFC1-408E-A445-0C87EB9F89A2}">
              <ask:lineSketchStyleProps xmlns:ask="http://schemas.microsoft.com/office/drawing/2018/sketchyshapes" sd="4293693065">
                <ask:type>
                  <ask:lineSketchCurved/>
                </ask:type>
              </ask:lineSketchStyleProps>
            </a:ext>
          </a:extLst>
        </a:ln>
      </a:spPr>
      <a:bodyPr wrap="square" lIns="0" tIns="0" rIns="0" bIns="0" rtlCol="0" anchor="ctr">
        <a:normAutofit/>
      </a:bodyPr>
      <a:lstStyle>
        <a:defPPr marL="0" marR="0" indent="0" algn="ctr" defTabSz="685800" eaLnBrk="1" fontAlgn="auto" latinLnBrk="0" hangingPunct="1">
          <a:lnSpc>
            <a:spcPct val="80000"/>
          </a:lnSpc>
          <a:spcBef>
            <a:spcPts val="375"/>
          </a:spcBef>
          <a:spcAft>
            <a:spcPts val="0"/>
          </a:spcAft>
          <a:buClrTx/>
          <a:buSzTx/>
          <a:buFont typeface="Arial" panose="020B0604020202020204" pitchFamily="34" charset="0"/>
          <a:buNone/>
          <a:tabLst/>
          <a:defRPr kumimoji="0" sz="105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n-cs"/>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myAbility Präsentation 2023" id="{3E25EA9C-246E-40CB-AAF3-200C04BD6934}" vid="{FF2CB8EF-376D-40ED-8761-9021E1047184}"/>
    </a:ext>
  </a:extLst>
</a:theme>
</file>

<file path=ppt/theme/theme2.xml><?xml version="1.0" encoding="utf-8"?>
<a:theme xmlns:a="http://schemas.openxmlformats.org/drawingml/2006/main" name="2_Master myAbility 2023_hell">
  <a:themeElements>
    <a:clrScheme name="myAbility Farben">
      <a:dk1>
        <a:srgbClr val="1E3532"/>
      </a:dk1>
      <a:lt1>
        <a:sysClr val="window" lastClr="FFFFFF"/>
      </a:lt1>
      <a:dk2>
        <a:srgbClr val="1E3532"/>
      </a:dk2>
      <a:lt2>
        <a:srgbClr val="FFFFFF"/>
      </a:lt2>
      <a:accent1>
        <a:srgbClr val="8CC69E"/>
      </a:accent1>
      <a:accent2>
        <a:srgbClr val="863EE8"/>
      </a:accent2>
      <a:accent3>
        <a:srgbClr val="A5A5A5"/>
      </a:accent3>
      <a:accent4>
        <a:srgbClr val="F0B459"/>
      </a:accent4>
      <a:accent5>
        <a:srgbClr val="643F44"/>
      </a:accent5>
      <a:accent6>
        <a:srgbClr val="282828"/>
      </a:accent6>
      <a:hlink>
        <a:srgbClr val="FFFFFF"/>
      </a:hlink>
      <a:folHlink>
        <a:srgbClr val="3F3F3F"/>
      </a:folHlink>
    </a:clrScheme>
    <a:fontScheme name="2019_myAbility">
      <a:majorFont>
        <a:latin typeface="Source Sans Pro"/>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custGeom>
          <a:avLst/>
          <a:gdLst>
            <a:gd name="connsiteX0" fmla="*/ 0 w 1538104"/>
            <a:gd name="connsiteY0" fmla="*/ 451736 h 903472"/>
            <a:gd name="connsiteX1" fmla="*/ 769052 w 1538104"/>
            <a:gd name="connsiteY1" fmla="*/ 0 h 903472"/>
            <a:gd name="connsiteX2" fmla="*/ 1538104 w 1538104"/>
            <a:gd name="connsiteY2" fmla="*/ 451736 h 903472"/>
            <a:gd name="connsiteX3" fmla="*/ 769052 w 1538104"/>
            <a:gd name="connsiteY3" fmla="*/ 903472 h 903472"/>
            <a:gd name="connsiteX4" fmla="*/ 0 w 1538104"/>
            <a:gd name="connsiteY4" fmla="*/ 451736 h 903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8104" h="903472" fill="none" extrusionOk="0">
              <a:moveTo>
                <a:pt x="0" y="451736"/>
              </a:moveTo>
              <a:cubicBezTo>
                <a:pt x="37591" y="171513"/>
                <a:pt x="384661" y="1010"/>
                <a:pt x="769052" y="0"/>
              </a:cubicBezTo>
              <a:cubicBezTo>
                <a:pt x="1207301" y="5699"/>
                <a:pt x="1510081" y="195323"/>
                <a:pt x="1538104" y="451736"/>
              </a:cubicBezTo>
              <a:cubicBezTo>
                <a:pt x="1563573" y="641781"/>
                <a:pt x="1242599" y="865890"/>
                <a:pt x="769052" y="903472"/>
              </a:cubicBezTo>
              <a:cubicBezTo>
                <a:pt x="304826" y="873219"/>
                <a:pt x="13437" y="728268"/>
                <a:pt x="0" y="451736"/>
              </a:cubicBezTo>
              <a:close/>
            </a:path>
            <a:path w="1538104" h="903472" stroke="0" extrusionOk="0">
              <a:moveTo>
                <a:pt x="0" y="451736"/>
              </a:moveTo>
              <a:cubicBezTo>
                <a:pt x="286" y="218065"/>
                <a:pt x="306594" y="-28003"/>
                <a:pt x="769052" y="0"/>
              </a:cubicBezTo>
              <a:cubicBezTo>
                <a:pt x="1230178" y="-17543"/>
                <a:pt x="1505241" y="186884"/>
                <a:pt x="1538104" y="451736"/>
              </a:cubicBezTo>
              <a:cubicBezTo>
                <a:pt x="1545161" y="677046"/>
                <a:pt x="1254423" y="886810"/>
                <a:pt x="769052" y="903472"/>
              </a:cubicBezTo>
              <a:cubicBezTo>
                <a:pt x="334799" y="936476"/>
                <a:pt x="6560" y="711543"/>
                <a:pt x="0" y="451736"/>
              </a:cubicBezTo>
              <a:close/>
            </a:path>
          </a:pathLst>
        </a:custGeom>
        <a:solidFill>
          <a:schemeClr val="accent1">
            <a:lumMod val="40000"/>
            <a:lumOff val="60000"/>
          </a:schemeClr>
        </a:solidFill>
        <a:ln>
          <a:solidFill>
            <a:schemeClr val="tx1"/>
          </a:solidFill>
          <a:extLst>
            <a:ext uri="{C807C97D-BFC1-408E-A445-0C87EB9F89A2}">
              <ask:lineSketchStyleProps xmlns:ask="http://schemas.microsoft.com/office/drawing/2018/sketchyshapes" sd="4293693065">
                <ask:type>
                  <ask:lineSketchCurved/>
                </ask:type>
              </ask:lineSketchStyleProps>
            </a:ext>
          </a:extLst>
        </a:ln>
      </a:spPr>
      <a:bodyPr wrap="none" lIns="0" tIns="0" rIns="0" bIns="0" numCol="1" rtlCol="0" anchor="ctr"/>
      <a:lstStyle>
        <a:defPPr algn="ctr">
          <a:defRPr sz="14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yAbility Präsentation 2023" id="{3E25EA9C-246E-40CB-AAF3-200C04BD6934}" vid="{751889EE-93B4-4FDD-85A8-E922CFB5CCB2}"/>
    </a:ext>
  </a:extLst>
</a:theme>
</file>

<file path=ppt/theme/theme3.xml><?xml version="1.0" encoding="utf-8"?>
<a:theme xmlns:a="http://schemas.openxmlformats.org/drawingml/2006/main" name="Larissa">
  <a:themeElements>
    <a:clrScheme name="DisAbility Performance">
      <a:dk1>
        <a:srgbClr val="262626"/>
      </a:dk1>
      <a:lt1>
        <a:sysClr val="window" lastClr="FFFFFF"/>
      </a:lt1>
      <a:dk2>
        <a:srgbClr val="59BD7B"/>
      </a:dk2>
      <a:lt2>
        <a:srgbClr val="EEECE1"/>
      </a:lt2>
      <a:accent1>
        <a:srgbClr val="59BD7B"/>
      </a:accent1>
      <a:accent2>
        <a:srgbClr val="508EA3"/>
      </a:accent2>
      <a:accent3>
        <a:srgbClr val="59BD7B"/>
      </a:accent3>
      <a:accent4>
        <a:srgbClr val="FFBD78"/>
      </a:accent4>
      <a:accent5>
        <a:srgbClr val="929292"/>
      </a:accent5>
      <a:accent6>
        <a:srgbClr val="FF8D78"/>
      </a:accent6>
      <a:hlink>
        <a:srgbClr val="262626"/>
      </a:hlink>
      <a:folHlink>
        <a:srgbClr val="5E1D63"/>
      </a:folHlink>
    </a:clrScheme>
    <a:fontScheme name="Verdana">
      <a:majorFont>
        <a:latin typeface="Verdana"/>
        <a:ea typeface=""/>
        <a:cs typeface=""/>
      </a:majorFont>
      <a:minorFont>
        <a:latin typeface="Verdan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700BDCCBF03E24788D682E44C38ABFD" ma:contentTypeVersion="87" ma:contentTypeDescription="Create a new document." ma:contentTypeScope="" ma:versionID="175554cb7cc87aee0170ce57c84b829c">
  <xsd:schema xmlns:xsd="http://www.w3.org/2001/XMLSchema" xmlns:xs="http://www.w3.org/2001/XMLSchema" xmlns:p="http://schemas.microsoft.com/office/2006/metadata/properties" xmlns:ns2="f14bad06-7344-40fa-ae6d-ab95c7c26107" xmlns:ns3="1739ea5f-ca49-4b53-bb9b-7385b6b8cbcc" targetNamespace="http://schemas.microsoft.com/office/2006/metadata/properties" ma:root="true" ma:fieldsID="dbbddda0cc79457da81c620f9ee5d0c6" ns2:_="" ns3:_="">
    <xsd:import namespace="f14bad06-7344-40fa-ae6d-ab95c7c26107"/>
    <xsd:import namespace="1739ea5f-ca49-4b53-bb9b-7385b6b8cbcc"/>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2:SharedWithUsers" minOccurs="0"/>
                <xsd:element ref="ns2:SharedWithDetails" minOccurs="0"/>
                <xsd:element ref="ns3:MediaLengthInSeconds" minOccurs="0"/>
                <xsd:element ref="ns3:lcf76f155ced4ddcb4097134ff3c332f" minOccurs="0"/>
                <xsd:element ref="ns2:TaxCatchAll" minOccurs="0"/>
                <xsd:element ref="ns3:MediaServiceSearchProperties" minOccurs="0"/>
                <xsd:element ref="ns3:MediaServiceObjectDetectorVersion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4bad06-7344-40fa-ae6d-ab95c7c2610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cca21dbd-592d-4a0d-9c9d-01e1218a2cf2}" ma:internalName="TaxCatchAll" ma:showField="CatchAllData" ma:web="f14bad06-7344-40fa-ae6d-ab95c7c2610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739ea5f-ca49-4b53-bb9b-7385b6b8cbcc"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3" nillable="true" ma:displayName="Length (seconds)"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c0ddbb50-315a-40b6-acff-efe673452a9d" ma:termSetId="09814cd3-568e-fe90-9814-8d621ff8fb84" ma:anchorId="fba54fb3-c3e1-fe81-a776-ca4b69148c4d" ma:open="true" ma:isKeyword="false">
      <xsd:complexType>
        <xsd:sequence>
          <xsd:element ref="pc:Terms" minOccurs="0" maxOccurs="1"/>
        </xsd:sequence>
      </xsd:complex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dlc_DocId xmlns="f14bad06-7344-40fa-ae6d-ab95c7c26107">4MFMER5SHTRZ-106584456-167725</_dlc_DocId>
    <_dlc_DocIdUrl xmlns="f14bad06-7344-40fa-ae6d-ab95c7c26107">
      <Url>https://myability.sharepoint.com/sites/Repository/_layouts/15/DocIdRedir.aspx?ID=4MFMER5SHTRZ-106584456-167725</Url>
      <Description>4MFMER5SHTRZ-106584456-167725</Description>
    </_dlc_DocIdUrl>
    <lcf76f155ced4ddcb4097134ff3c332f xmlns="1739ea5f-ca49-4b53-bb9b-7385b6b8cbcc">
      <Terms xmlns="http://schemas.microsoft.com/office/infopath/2007/PartnerControls"/>
    </lcf76f155ced4ddcb4097134ff3c332f>
    <TaxCatchAll xmlns="f14bad06-7344-40fa-ae6d-ab95c7c26107"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7C9B90CD-6A48-4CD7-82BC-ABFFF2729D68}">
  <ds:schemaRefs>
    <ds:schemaRef ds:uri="1739ea5f-ca49-4b53-bb9b-7385b6b8cbcc"/>
    <ds:schemaRef ds:uri="f14bad06-7344-40fa-ae6d-ab95c7c2610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F987275-1095-4768-B93C-52BFC85A76D2}">
  <ds:schemaRefs>
    <ds:schemaRef ds:uri="http://schemas.microsoft.com/sharepoint/v3/contenttype/forms"/>
  </ds:schemaRefs>
</ds:datastoreItem>
</file>

<file path=customXml/itemProps3.xml><?xml version="1.0" encoding="utf-8"?>
<ds:datastoreItem xmlns:ds="http://schemas.openxmlformats.org/officeDocument/2006/customXml" ds:itemID="{44E7858D-2C0B-448B-9FF9-580A94D863F0}">
  <ds:schemaRefs>
    <ds:schemaRef ds:uri="0cfff33c-e4a8-4226-8539-a0c3cd84ea73"/>
    <ds:schemaRef ds:uri="1739ea5f-ca49-4b53-bb9b-7385b6b8cbcc"/>
    <ds:schemaRef ds:uri="ca71f02a-55e0-49cd-8901-1b4db540638d"/>
    <ds:schemaRef ds:uri="f14bad06-7344-40fa-ae6d-ab95c7c2610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9D97CF34-8D57-4D2B-9A99-38B098B991F7}">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myAbility Präsentation 2023</Template>
  <TotalTime>0</TotalTime>
  <Application>Microsoft Office PowerPoint</Application>
  <PresentationFormat>On-screen Show (16:9)</PresentationFormat>
  <Slides>46</Slides>
  <Notes>40</Notes>
  <HiddenSlides>6</HiddenSlides>
  <ScaleCrop>false</ScaleCrop>
  <HeadingPairs>
    <vt:vector size="4" baseType="variant">
      <vt:variant>
        <vt:lpstr>Theme</vt:lpstr>
      </vt:variant>
      <vt:variant>
        <vt:i4>2</vt:i4>
      </vt:variant>
      <vt:variant>
        <vt:lpstr>Slide Titles</vt:lpstr>
      </vt:variant>
      <vt:variant>
        <vt:i4>46</vt:i4>
      </vt:variant>
    </vt:vector>
  </HeadingPairs>
  <TitlesOfParts>
    <vt:vector size="48" baseType="lpstr">
      <vt:lpstr>Master myAbility 2023_dunkel</vt:lpstr>
      <vt:lpstr>2_Master myAbility 2023_hell</vt:lpstr>
      <vt:lpstr>Wirkungsmessung – Ersterhebung</vt:lpstr>
      <vt:lpstr>Talent-Workshop</vt:lpstr>
      <vt:lpstr>Technikcheck</vt:lpstr>
      <vt:lpstr>Technikcheck</vt:lpstr>
      <vt:lpstr>Barrierefreiheits-Check</vt:lpstr>
      <vt:lpstr>Agenda </vt:lpstr>
      <vt:lpstr>Das Team</vt:lpstr>
      <vt:lpstr>Talent Management</vt:lpstr>
      <vt:lpstr>Talent Team</vt:lpstr>
      <vt:lpstr>Spielregeln im Talent Programm</vt:lpstr>
      <vt:lpstr>Unsere Regeln im Programm</vt:lpstr>
      <vt:lpstr>Die myAbility Rahmenbedingungen</vt:lpstr>
      <vt:lpstr>Deine Wünsche &amp; Werte</vt:lpstr>
      <vt:lpstr>Die myAbility Kennenlernrunde</vt:lpstr>
      <vt:lpstr>Kennenlern-Runde</vt:lpstr>
      <vt:lpstr>Zeit für eine Pause?</vt:lpstr>
      <vt:lpstr>Ersterhebung</vt:lpstr>
      <vt:lpstr>Das myAbility Talent® Programm</vt:lpstr>
      <vt:lpstr>Das Modell von Exklusion, Integration &amp; Inklusion</vt:lpstr>
      <vt:lpstr>Wir stehen für Transparenz!</vt:lpstr>
      <vt:lpstr>Das Talent Programm</vt:lpstr>
      <vt:lpstr>Partnerunternehmen</vt:lpstr>
      <vt:lpstr>Das Talent ® Programm GERMANY</vt:lpstr>
      <vt:lpstr>Zeit für frische Luft</vt:lpstr>
      <vt:lpstr>Das                                  Mentoring</vt:lpstr>
      <vt:lpstr>Das HAYS Mentoring</vt:lpstr>
      <vt:lpstr>Das HAYS Mentoring</vt:lpstr>
      <vt:lpstr>Wie buche ich meine Termine und wo finde ich alle Informationen? </vt:lpstr>
      <vt:lpstr>Das Matching Event</vt:lpstr>
      <vt:lpstr>Das Matching Event</vt:lpstr>
      <vt:lpstr>Matching System</vt:lpstr>
      <vt:lpstr>Das Matching Event</vt:lpstr>
      <vt:lpstr>Anreise – Überblick    Selbstständige An- und Abreise  150 € Reisekostenpauschale nach Programmabschluss  Flexible Verwendung möglich (kein Nachweis erforderlich)  Voraussetzung: vollständige Teilnahme am Programm &amp; Event</vt:lpstr>
      <vt:lpstr>Das Job-Shadowing</vt:lpstr>
      <vt:lpstr>Das Job-Shadowing</vt:lpstr>
      <vt:lpstr>Zeit für Kaffee/Tee?</vt:lpstr>
      <vt:lpstr>Austausch in zwei Gruppen</vt:lpstr>
      <vt:lpstr>Inklusion &amp; dein inklusiver Arbeitsplatz</vt:lpstr>
      <vt:lpstr>Expert:in in eigener Sache</vt:lpstr>
      <vt:lpstr>WhatsApp Gruppen-Link: Click here</vt:lpstr>
      <vt:lpstr>Nächste Schritte</vt:lpstr>
      <vt:lpstr>Eure Deadlines</vt:lpstr>
      <vt:lpstr>Deine nächsten Termine</vt:lpstr>
      <vt:lpstr>Wer war heute dabei?</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Talent-Workshop</dc:title>
  <dc:subject/>
  <dc:creator>Viviane Martin</dc:creator>
  <cp:keywords/>
  <dc:description/>
  <cp:revision>1</cp:revision>
  <dcterms:created xsi:type="dcterms:W3CDTF">2023-12-21T10:22:10Z</dcterms:created>
  <dcterms:modified xsi:type="dcterms:W3CDTF">2026-01-14T10:38:48Z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axKeyword">
    <vt:lpwstr/>
  </property>
  <property fmtid="{D5CDD505-2E9C-101B-9397-08002B2CF9AE}" pid="3" name="ContentTypeId">
    <vt:lpwstr>0x010100B700BDCCBF03E24788D682E44C38ABFD</vt:lpwstr>
  </property>
  <property fmtid="{D5CDD505-2E9C-101B-9397-08002B2CF9AE}" pid="4" name="AuthorIds_UIVersion_1">
    <vt:lpwstr>18</vt:lpwstr>
  </property>
  <property fmtid="{D5CDD505-2E9C-101B-9397-08002B2CF9AE}" pid="5" name="AuthorIds_UIVersion_4">
    <vt:lpwstr>18</vt:lpwstr>
  </property>
  <property fmtid="{D5CDD505-2E9C-101B-9397-08002B2CF9AE}" pid="6" name="AuthorIds_UIVersion_2">
    <vt:lpwstr>24</vt:lpwstr>
  </property>
  <property fmtid="{D5CDD505-2E9C-101B-9397-08002B2CF9AE}" pid="7" name="MediaServiceImageTags">
    <vt:lpwstr/>
  </property>
  <property fmtid="{D5CDD505-2E9C-101B-9397-08002B2CF9AE}" pid="8" name="_dlc_DocIdItemGuid">
    <vt:lpwstr>1c081e38-ee5c-4541-a5bd-f6c8b7225352</vt:lpwstr>
  </property>
</Properties>
</file>